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72" r:id="rId4"/>
  </p:sldMasterIdLst>
  <p:sldIdLst>
    <p:sldId id="256" r:id="rId5"/>
    <p:sldId id="257" r:id="rId6"/>
    <p:sldId id="258" r:id="rId7"/>
    <p:sldId id="259" r:id="rId8"/>
    <p:sldId id="306" r:id="rId9"/>
    <p:sldId id="261" r:id="rId10"/>
    <p:sldId id="260" r:id="rId11"/>
    <p:sldId id="307" r:id="rId12"/>
    <p:sldId id="262" r:id="rId13"/>
    <p:sldId id="263" r:id="rId14"/>
    <p:sldId id="264" r:id="rId15"/>
    <p:sldId id="265" r:id="rId16"/>
    <p:sldId id="267" r:id="rId17"/>
    <p:sldId id="266" r:id="rId18"/>
    <p:sldId id="268" r:id="rId19"/>
    <p:sldId id="308" r:id="rId20"/>
    <p:sldId id="313" r:id="rId21"/>
    <p:sldId id="314" r:id="rId22"/>
    <p:sldId id="270" r:id="rId23"/>
    <p:sldId id="271" r:id="rId24"/>
    <p:sldId id="272" r:id="rId25"/>
    <p:sldId id="311" r:id="rId26"/>
    <p:sldId id="273" r:id="rId27"/>
    <p:sldId id="274" r:id="rId28"/>
    <p:sldId id="275" r:id="rId29"/>
    <p:sldId id="276" r:id="rId30"/>
    <p:sldId id="277" r:id="rId31"/>
    <p:sldId id="278" r:id="rId32"/>
    <p:sldId id="310" r:id="rId33"/>
    <p:sldId id="279" r:id="rId34"/>
    <p:sldId id="280" r:id="rId35"/>
    <p:sldId id="281" r:id="rId36"/>
    <p:sldId id="282" r:id="rId37"/>
    <p:sldId id="283" r:id="rId38"/>
    <p:sldId id="284" r:id="rId39"/>
    <p:sldId id="285" r:id="rId40"/>
    <p:sldId id="286" r:id="rId41"/>
    <p:sldId id="287" r:id="rId42"/>
    <p:sldId id="288" r:id="rId43"/>
    <p:sldId id="289" r:id="rId44"/>
    <p:sldId id="315" r:id="rId45"/>
    <p:sldId id="290" r:id="rId46"/>
    <p:sldId id="291" r:id="rId47"/>
    <p:sldId id="292" r:id="rId48"/>
    <p:sldId id="293" r:id="rId49"/>
    <p:sldId id="294" r:id="rId50"/>
    <p:sldId id="316" r:id="rId51"/>
    <p:sldId id="295" r:id="rId52"/>
    <p:sldId id="296" r:id="rId53"/>
    <p:sldId id="297" r:id="rId54"/>
    <p:sldId id="298" r:id="rId55"/>
    <p:sldId id="299" r:id="rId56"/>
    <p:sldId id="300" r:id="rId57"/>
    <p:sldId id="312" r:id="rId58"/>
    <p:sldId id="317" r:id="rId59"/>
    <p:sldId id="301" r:id="rId60"/>
    <p:sldId id="302" r:id="rId61"/>
    <p:sldId id="303" r:id="rId62"/>
    <p:sldId id="304" r:id="rId63"/>
    <p:sldId id="305" r:id="rId64"/>
    <p:sldId id="318" r:id="rId65"/>
  </p:sldIdLst>
  <p:sldSz cx="12192000" cy="6858000"/>
  <p:notesSz cx="6858000" cy="9144000"/>
  <p:embeddedFontLst>
    <p:embeddedFont>
      <p:font typeface="Equity Caps A" pitchFamily="2" charset="0"/>
      <p:regular r:id="rId66"/>
      <p:bold r:id="rId67"/>
    </p:embeddedFont>
    <p:embeddedFont>
      <p:font typeface="Equity Text A" pitchFamily="2" charset="0"/>
      <p:regular r:id="rId68"/>
      <p:bold r:id="rId69"/>
      <p:italic r:id="rId70"/>
      <p:boldItalic r:id="rId71"/>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E6B4A2A-4668-41F0-B898-C475FCF02417}">
          <p14:sldIdLst>
            <p14:sldId id="256"/>
            <p14:sldId id="257"/>
            <p14:sldId id="258"/>
            <p14:sldId id="259"/>
            <p14:sldId id="306"/>
            <p14:sldId id="261"/>
            <p14:sldId id="260"/>
            <p14:sldId id="307"/>
            <p14:sldId id="262"/>
            <p14:sldId id="263"/>
            <p14:sldId id="264"/>
            <p14:sldId id="265"/>
            <p14:sldId id="267"/>
            <p14:sldId id="266"/>
            <p14:sldId id="268"/>
            <p14:sldId id="308"/>
            <p14:sldId id="313"/>
            <p14:sldId id="314"/>
            <p14:sldId id="270"/>
            <p14:sldId id="271"/>
            <p14:sldId id="272"/>
            <p14:sldId id="311"/>
            <p14:sldId id="273"/>
            <p14:sldId id="274"/>
            <p14:sldId id="275"/>
            <p14:sldId id="276"/>
            <p14:sldId id="277"/>
            <p14:sldId id="278"/>
            <p14:sldId id="310"/>
            <p14:sldId id="279"/>
            <p14:sldId id="280"/>
            <p14:sldId id="281"/>
            <p14:sldId id="282"/>
            <p14:sldId id="283"/>
            <p14:sldId id="284"/>
            <p14:sldId id="285"/>
            <p14:sldId id="286"/>
            <p14:sldId id="287"/>
            <p14:sldId id="288"/>
            <p14:sldId id="289"/>
            <p14:sldId id="315"/>
            <p14:sldId id="290"/>
            <p14:sldId id="291"/>
            <p14:sldId id="292"/>
            <p14:sldId id="293"/>
            <p14:sldId id="294"/>
            <p14:sldId id="316"/>
            <p14:sldId id="295"/>
            <p14:sldId id="296"/>
            <p14:sldId id="297"/>
            <p14:sldId id="298"/>
            <p14:sldId id="299"/>
            <p14:sldId id="300"/>
            <p14:sldId id="312"/>
            <p14:sldId id="317"/>
            <p14:sldId id="301"/>
            <p14:sldId id="302"/>
            <p14:sldId id="303"/>
            <p14:sldId id="304"/>
            <p14:sldId id="305"/>
            <p14:sldId id="31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DE70"/>
    <a:srgbClr val="FF7C80"/>
    <a:srgbClr val="DE708E"/>
    <a:srgbClr val="DEA0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CF93C1-B38C-480B-97B6-B430095AA5B5}" v="1548" dt="2021-05-28T01:22:51.3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125" d="100"/>
          <a:sy n="125" d="100"/>
        </p:scale>
        <p:origin x="298"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font" Target="fonts/font3.fntdata"/><Relationship Id="rId76" Type="http://schemas.microsoft.com/office/2016/11/relationships/changesInfo" Target="changesInfos/changesInfo1.xml"/><Relationship Id="rId7" Type="http://schemas.openxmlformats.org/officeDocument/2006/relationships/slide" Target="slides/slide3.xml"/><Relationship Id="rId71" Type="http://schemas.openxmlformats.org/officeDocument/2006/relationships/font" Target="fonts/font6.fntdata"/><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font" Target="fonts/font1.fntdata"/><Relationship Id="rId7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font" Target="fonts/font4.fntdata"/><Relationship Id="rId77" Type="http://schemas.microsoft.com/office/2015/10/relationships/revisionInfo" Target="revisionInfo.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font" Target="fonts/font2.fntdata"/><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font" Target="fonts/font5.fntdata"/><Relationship Id="rId75"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pohr, Thomas" userId="76576140-1432-409c-9966-cd1eb9283053" providerId="ADAL" clId="{47CF93C1-B38C-480B-97B6-B430095AA5B5}"/>
    <pc:docChg chg="undo custSel addSld delSld modSld modSection">
      <pc:chgData name="Spohr, Thomas" userId="76576140-1432-409c-9966-cd1eb9283053" providerId="ADAL" clId="{47CF93C1-B38C-480B-97B6-B430095AA5B5}" dt="2021-05-28T01:22:51.344" v="1771" actId="207"/>
      <pc:docMkLst>
        <pc:docMk/>
      </pc:docMkLst>
      <pc:sldChg chg="modSp">
        <pc:chgData name="Spohr, Thomas" userId="76576140-1432-409c-9966-cd1eb9283053" providerId="ADAL" clId="{47CF93C1-B38C-480B-97B6-B430095AA5B5}" dt="2021-05-27T23:05:31.690" v="1249" actId="207"/>
        <pc:sldMkLst>
          <pc:docMk/>
          <pc:sldMk cId="3471377799" sldId="256"/>
        </pc:sldMkLst>
        <pc:spChg chg="mod">
          <ac:chgData name="Spohr, Thomas" userId="76576140-1432-409c-9966-cd1eb9283053" providerId="ADAL" clId="{47CF93C1-B38C-480B-97B6-B430095AA5B5}" dt="2021-05-27T23:05:31.690" v="1249" actId="207"/>
          <ac:spMkLst>
            <pc:docMk/>
            <pc:sldMk cId="3471377799" sldId="256"/>
            <ac:spMk id="2" creationId="{5A247824-51F4-4AF0-BDC7-48B7D826C1BD}"/>
          </ac:spMkLst>
        </pc:spChg>
      </pc:sldChg>
      <pc:sldChg chg="modSp mod">
        <pc:chgData name="Spohr, Thomas" userId="76576140-1432-409c-9966-cd1eb9283053" providerId="ADAL" clId="{47CF93C1-B38C-480B-97B6-B430095AA5B5}" dt="2021-05-27T23:10:37.519" v="1370" actId="207"/>
        <pc:sldMkLst>
          <pc:docMk/>
          <pc:sldMk cId="586691130" sldId="257"/>
        </pc:sldMkLst>
        <pc:spChg chg="mod">
          <ac:chgData name="Spohr, Thomas" userId="76576140-1432-409c-9966-cd1eb9283053" providerId="ADAL" clId="{47CF93C1-B38C-480B-97B6-B430095AA5B5}" dt="2021-05-27T23:10:37.519" v="1370" actId="207"/>
          <ac:spMkLst>
            <pc:docMk/>
            <pc:sldMk cId="586691130" sldId="257"/>
            <ac:spMk id="2" creationId="{10820351-336B-4F28-B491-71F6FA9DFE9F}"/>
          </ac:spMkLst>
        </pc:spChg>
      </pc:sldChg>
      <pc:sldChg chg="modSp mod modAnim">
        <pc:chgData name="Spohr, Thomas" userId="76576140-1432-409c-9966-cd1eb9283053" providerId="ADAL" clId="{47CF93C1-B38C-480B-97B6-B430095AA5B5}" dt="2021-05-27T23:05:09.128" v="1248" actId="207"/>
        <pc:sldMkLst>
          <pc:docMk/>
          <pc:sldMk cId="2586655645" sldId="258"/>
        </pc:sldMkLst>
        <pc:spChg chg="mod">
          <ac:chgData name="Spohr, Thomas" userId="76576140-1432-409c-9966-cd1eb9283053" providerId="ADAL" clId="{47CF93C1-B38C-480B-97B6-B430095AA5B5}" dt="2021-05-27T23:05:09.128" v="1248" actId="207"/>
          <ac:spMkLst>
            <pc:docMk/>
            <pc:sldMk cId="2586655645" sldId="258"/>
            <ac:spMk id="2" creationId="{B189CD44-65A6-4FBD-9484-81E44F7B8607}"/>
          </ac:spMkLst>
        </pc:spChg>
        <pc:spChg chg="mod">
          <ac:chgData name="Spohr, Thomas" userId="76576140-1432-409c-9966-cd1eb9283053" providerId="ADAL" clId="{47CF93C1-B38C-480B-97B6-B430095AA5B5}" dt="2021-05-27T09:15:59.719" v="696" actId="20577"/>
          <ac:spMkLst>
            <pc:docMk/>
            <pc:sldMk cId="2586655645" sldId="258"/>
            <ac:spMk id="3" creationId="{84C15544-A7E4-4C61-AB89-3396648E9479}"/>
          </ac:spMkLst>
        </pc:spChg>
      </pc:sldChg>
      <pc:sldChg chg="modSp modAnim">
        <pc:chgData name="Spohr, Thomas" userId="76576140-1432-409c-9966-cd1eb9283053" providerId="ADAL" clId="{47CF93C1-B38C-480B-97B6-B430095AA5B5}" dt="2021-05-28T01:20:01.409" v="1661" actId="207"/>
        <pc:sldMkLst>
          <pc:docMk/>
          <pc:sldMk cId="487144236" sldId="259"/>
        </pc:sldMkLst>
        <pc:spChg chg="mod">
          <ac:chgData name="Spohr, Thomas" userId="76576140-1432-409c-9966-cd1eb9283053" providerId="ADAL" clId="{47CF93C1-B38C-480B-97B6-B430095AA5B5}" dt="2021-05-27T23:05:38.581" v="1250" actId="207"/>
          <ac:spMkLst>
            <pc:docMk/>
            <pc:sldMk cId="487144236" sldId="259"/>
            <ac:spMk id="2" creationId="{B189CD44-65A6-4FBD-9484-81E44F7B8607}"/>
          </ac:spMkLst>
        </pc:spChg>
        <pc:spChg chg="mod">
          <ac:chgData name="Spohr, Thomas" userId="76576140-1432-409c-9966-cd1eb9283053" providerId="ADAL" clId="{47CF93C1-B38C-480B-97B6-B430095AA5B5}" dt="2021-05-28T01:20:01.409" v="1661" actId="207"/>
          <ac:spMkLst>
            <pc:docMk/>
            <pc:sldMk cId="487144236" sldId="259"/>
            <ac:spMk id="3" creationId="{84C15544-A7E4-4C61-AB89-3396648E9479}"/>
          </ac:spMkLst>
        </pc:spChg>
      </pc:sldChg>
      <pc:sldChg chg="modSp mod">
        <pc:chgData name="Spohr, Thomas" userId="76576140-1432-409c-9966-cd1eb9283053" providerId="ADAL" clId="{47CF93C1-B38C-480B-97B6-B430095AA5B5}" dt="2021-05-28T01:20:37.853" v="1670" actId="114"/>
        <pc:sldMkLst>
          <pc:docMk/>
          <pc:sldMk cId="1195364304" sldId="260"/>
        </pc:sldMkLst>
        <pc:spChg chg="mod">
          <ac:chgData name="Spohr, Thomas" userId="76576140-1432-409c-9966-cd1eb9283053" providerId="ADAL" clId="{47CF93C1-B38C-480B-97B6-B430095AA5B5}" dt="2021-05-27T23:06:19.164" v="1261"/>
          <ac:spMkLst>
            <pc:docMk/>
            <pc:sldMk cId="1195364304" sldId="260"/>
            <ac:spMk id="2" creationId="{33A5FEC9-DA32-45E7-9C11-57383E8F2AE3}"/>
          </ac:spMkLst>
        </pc:spChg>
        <pc:spChg chg="mod">
          <ac:chgData name="Spohr, Thomas" userId="76576140-1432-409c-9966-cd1eb9283053" providerId="ADAL" clId="{47CF93C1-B38C-480B-97B6-B430095AA5B5}" dt="2021-05-28T01:20:37.853" v="1670" actId="114"/>
          <ac:spMkLst>
            <pc:docMk/>
            <pc:sldMk cId="1195364304" sldId="260"/>
            <ac:spMk id="3" creationId="{B9ACC4C3-844B-4C32-8A44-1C00F5F6ACB5}"/>
          </ac:spMkLst>
        </pc:spChg>
      </pc:sldChg>
      <pc:sldChg chg="modSp mod">
        <pc:chgData name="Spohr, Thomas" userId="76576140-1432-409c-9966-cd1eb9283053" providerId="ADAL" clId="{47CF93C1-B38C-480B-97B6-B430095AA5B5}" dt="2021-05-27T23:06:15.369" v="1259" actId="207"/>
        <pc:sldMkLst>
          <pc:docMk/>
          <pc:sldMk cId="2240478866" sldId="261"/>
        </pc:sldMkLst>
        <pc:spChg chg="mod">
          <ac:chgData name="Spohr, Thomas" userId="76576140-1432-409c-9966-cd1eb9283053" providerId="ADAL" clId="{47CF93C1-B38C-480B-97B6-B430095AA5B5}" dt="2021-05-27T23:06:15.369" v="1259" actId="207"/>
          <ac:spMkLst>
            <pc:docMk/>
            <pc:sldMk cId="2240478866" sldId="261"/>
            <ac:spMk id="2" creationId="{0434DFAA-55A8-41B6-B7B7-467E8B64CBF6}"/>
          </ac:spMkLst>
        </pc:spChg>
      </pc:sldChg>
      <pc:sldChg chg="modSp mod">
        <pc:chgData name="Spohr, Thomas" userId="76576140-1432-409c-9966-cd1eb9283053" providerId="ADAL" clId="{47CF93C1-B38C-480B-97B6-B430095AA5B5}" dt="2021-05-27T23:06:28.165" v="1265"/>
        <pc:sldMkLst>
          <pc:docMk/>
          <pc:sldMk cId="1736729885" sldId="262"/>
        </pc:sldMkLst>
        <pc:spChg chg="mod">
          <ac:chgData name="Spohr, Thomas" userId="76576140-1432-409c-9966-cd1eb9283053" providerId="ADAL" clId="{47CF93C1-B38C-480B-97B6-B430095AA5B5}" dt="2021-05-27T23:06:28.165" v="1265"/>
          <ac:spMkLst>
            <pc:docMk/>
            <pc:sldMk cId="1736729885" sldId="262"/>
            <ac:spMk id="2" creationId="{33A5FEC9-DA32-45E7-9C11-57383E8F2AE3}"/>
          </ac:spMkLst>
        </pc:spChg>
      </pc:sldChg>
      <pc:sldChg chg="modSp mod">
        <pc:chgData name="Spohr, Thomas" userId="76576140-1432-409c-9966-cd1eb9283053" providerId="ADAL" clId="{47CF93C1-B38C-480B-97B6-B430095AA5B5}" dt="2021-05-28T01:21:15.467" v="1673" actId="207"/>
        <pc:sldMkLst>
          <pc:docMk/>
          <pc:sldMk cId="3764566672" sldId="263"/>
        </pc:sldMkLst>
        <pc:spChg chg="mod">
          <ac:chgData name="Spohr, Thomas" userId="76576140-1432-409c-9966-cd1eb9283053" providerId="ADAL" clId="{47CF93C1-B38C-480B-97B6-B430095AA5B5}" dt="2021-05-27T23:06:31.423" v="1267"/>
          <ac:spMkLst>
            <pc:docMk/>
            <pc:sldMk cId="3764566672" sldId="263"/>
            <ac:spMk id="2" creationId="{33A5FEC9-DA32-45E7-9C11-57383E8F2AE3}"/>
          </ac:spMkLst>
        </pc:spChg>
        <pc:spChg chg="mod">
          <ac:chgData name="Spohr, Thomas" userId="76576140-1432-409c-9966-cd1eb9283053" providerId="ADAL" clId="{47CF93C1-B38C-480B-97B6-B430095AA5B5}" dt="2021-05-28T01:21:15.467" v="1673" actId="207"/>
          <ac:spMkLst>
            <pc:docMk/>
            <pc:sldMk cId="3764566672" sldId="263"/>
            <ac:spMk id="3" creationId="{B9ACC4C3-844B-4C32-8A44-1C00F5F6ACB5}"/>
          </ac:spMkLst>
        </pc:spChg>
      </pc:sldChg>
      <pc:sldChg chg="modTransition">
        <pc:chgData name="Spohr, Thomas" userId="76576140-1432-409c-9966-cd1eb9283053" providerId="ADAL" clId="{47CF93C1-B38C-480B-97B6-B430095AA5B5}" dt="2021-05-27T08:46:03.265" v="3"/>
        <pc:sldMkLst>
          <pc:docMk/>
          <pc:sldMk cId="2036164539" sldId="264"/>
        </pc:sldMkLst>
      </pc:sldChg>
      <pc:sldChg chg="modTransition">
        <pc:chgData name="Spohr, Thomas" userId="76576140-1432-409c-9966-cd1eb9283053" providerId="ADAL" clId="{47CF93C1-B38C-480B-97B6-B430095AA5B5}" dt="2021-05-27T08:46:03.265" v="3"/>
        <pc:sldMkLst>
          <pc:docMk/>
          <pc:sldMk cId="1233564794" sldId="265"/>
        </pc:sldMkLst>
      </pc:sldChg>
      <pc:sldChg chg="modTransition">
        <pc:chgData name="Spohr, Thomas" userId="76576140-1432-409c-9966-cd1eb9283053" providerId="ADAL" clId="{47CF93C1-B38C-480B-97B6-B430095AA5B5}" dt="2021-05-27T08:46:03.265" v="3"/>
        <pc:sldMkLst>
          <pc:docMk/>
          <pc:sldMk cId="312417073" sldId="266"/>
        </pc:sldMkLst>
      </pc:sldChg>
      <pc:sldChg chg="modTransition">
        <pc:chgData name="Spohr, Thomas" userId="76576140-1432-409c-9966-cd1eb9283053" providerId="ADAL" clId="{47CF93C1-B38C-480B-97B6-B430095AA5B5}" dt="2021-05-27T08:46:03.265" v="3"/>
        <pc:sldMkLst>
          <pc:docMk/>
          <pc:sldMk cId="995509018" sldId="267"/>
        </pc:sldMkLst>
      </pc:sldChg>
      <pc:sldChg chg="modTransition">
        <pc:chgData name="Spohr, Thomas" userId="76576140-1432-409c-9966-cd1eb9283053" providerId="ADAL" clId="{47CF93C1-B38C-480B-97B6-B430095AA5B5}" dt="2021-05-27T08:46:03.265" v="3"/>
        <pc:sldMkLst>
          <pc:docMk/>
          <pc:sldMk cId="2483062554" sldId="268"/>
        </pc:sldMkLst>
      </pc:sldChg>
      <pc:sldChg chg="modSp del mod">
        <pc:chgData name="Spohr, Thomas" userId="76576140-1432-409c-9966-cd1eb9283053" providerId="ADAL" clId="{47CF93C1-B38C-480B-97B6-B430095AA5B5}" dt="2021-05-27T09:52:50.512" v="814" actId="47"/>
        <pc:sldMkLst>
          <pc:docMk/>
          <pc:sldMk cId="709116607" sldId="269"/>
        </pc:sldMkLst>
        <pc:spChg chg="mod">
          <ac:chgData name="Spohr, Thomas" userId="76576140-1432-409c-9966-cd1eb9283053" providerId="ADAL" clId="{47CF93C1-B38C-480B-97B6-B430095AA5B5}" dt="2021-05-27T09:52:00.672" v="755" actId="20577"/>
          <ac:spMkLst>
            <pc:docMk/>
            <pc:sldMk cId="709116607" sldId="269"/>
            <ac:spMk id="2" creationId="{33A5FEC9-DA32-45E7-9C11-57383E8F2AE3}"/>
          </ac:spMkLst>
        </pc:spChg>
        <pc:spChg chg="mod">
          <ac:chgData name="Spohr, Thomas" userId="76576140-1432-409c-9966-cd1eb9283053" providerId="ADAL" clId="{47CF93C1-B38C-480B-97B6-B430095AA5B5}" dt="2021-05-27T09:52:08.607" v="756" actId="114"/>
          <ac:spMkLst>
            <pc:docMk/>
            <pc:sldMk cId="709116607" sldId="269"/>
            <ac:spMk id="3" creationId="{B9ACC4C3-844B-4C32-8A44-1C00F5F6ACB5}"/>
          </ac:spMkLst>
        </pc:spChg>
      </pc:sldChg>
      <pc:sldChg chg="modSp mod modAnim">
        <pc:chgData name="Spohr, Thomas" userId="76576140-1432-409c-9966-cd1eb9283053" providerId="ADAL" clId="{47CF93C1-B38C-480B-97B6-B430095AA5B5}" dt="2021-05-27T23:14:38.619" v="1377" actId="207"/>
        <pc:sldMkLst>
          <pc:docMk/>
          <pc:sldMk cId="2100728743" sldId="270"/>
        </pc:sldMkLst>
        <pc:spChg chg="mod">
          <ac:chgData name="Spohr, Thomas" userId="76576140-1432-409c-9966-cd1eb9283053" providerId="ADAL" clId="{47CF93C1-B38C-480B-97B6-B430095AA5B5}" dt="2021-05-27T23:07:21.106" v="1285"/>
          <ac:spMkLst>
            <pc:docMk/>
            <pc:sldMk cId="2100728743" sldId="270"/>
            <ac:spMk id="2" creationId="{33A5FEC9-DA32-45E7-9C11-57383E8F2AE3}"/>
          </ac:spMkLst>
        </pc:spChg>
        <pc:spChg chg="mod">
          <ac:chgData name="Spohr, Thomas" userId="76576140-1432-409c-9966-cd1eb9283053" providerId="ADAL" clId="{47CF93C1-B38C-480B-97B6-B430095AA5B5}" dt="2021-05-27T23:14:38.619" v="1377" actId="207"/>
          <ac:spMkLst>
            <pc:docMk/>
            <pc:sldMk cId="2100728743" sldId="270"/>
            <ac:spMk id="3" creationId="{B9ACC4C3-844B-4C32-8A44-1C00F5F6ACB5}"/>
          </ac:spMkLst>
        </pc:spChg>
      </pc:sldChg>
      <pc:sldChg chg="modSp mod modAnim">
        <pc:chgData name="Spohr, Thomas" userId="76576140-1432-409c-9966-cd1eb9283053" providerId="ADAL" clId="{47CF93C1-B38C-480B-97B6-B430095AA5B5}" dt="2021-05-27T23:15:11.716" v="1383" actId="207"/>
        <pc:sldMkLst>
          <pc:docMk/>
          <pc:sldMk cId="3151406759" sldId="271"/>
        </pc:sldMkLst>
        <pc:spChg chg="mod">
          <ac:chgData name="Spohr, Thomas" userId="76576140-1432-409c-9966-cd1eb9283053" providerId="ADAL" clId="{47CF93C1-B38C-480B-97B6-B430095AA5B5}" dt="2021-05-27T23:07:23.806" v="1287"/>
          <ac:spMkLst>
            <pc:docMk/>
            <pc:sldMk cId="3151406759" sldId="271"/>
            <ac:spMk id="2" creationId="{33A5FEC9-DA32-45E7-9C11-57383E8F2AE3}"/>
          </ac:spMkLst>
        </pc:spChg>
        <pc:spChg chg="mod">
          <ac:chgData name="Spohr, Thomas" userId="76576140-1432-409c-9966-cd1eb9283053" providerId="ADAL" clId="{47CF93C1-B38C-480B-97B6-B430095AA5B5}" dt="2021-05-27T23:15:11.716" v="1383" actId="207"/>
          <ac:spMkLst>
            <pc:docMk/>
            <pc:sldMk cId="3151406759" sldId="271"/>
            <ac:spMk id="3" creationId="{B9ACC4C3-844B-4C32-8A44-1C00F5F6ACB5}"/>
          </ac:spMkLst>
        </pc:spChg>
      </pc:sldChg>
      <pc:sldChg chg="modSp mod">
        <pc:chgData name="Spohr, Thomas" userId="76576140-1432-409c-9966-cd1eb9283053" providerId="ADAL" clId="{47CF93C1-B38C-480B-97B6-B430095AA5B5}" dt="2021-05-27T23:15:21.303" v="1384" actId="207"/>
        <pc:sldMkLst>
          <pc:docMk/>
          <pc:sldMk cId="1847250019" sldId="272"/>
        </pc:sldMkLst>
        <pc:spChg chg="mod">
          <ac:chgData name="Spohr, Thomas" userId="76576140-1432-409c-9966-cd1eb9283053" providerId="ADAL" clId="{47CF93C1-B38C-480B-97B6-B430095AA5B5}" dt="2021-05-27T23:07:26.049" v="1289"/>
          <ac:spMkLst>
            <pc:docMk/>
            <pc:sldMk cId="1847250019" sldId="272"/>
            <ac:spMk id="2" creationId="{33A5FEC9-DA32-45E7-9C11-57383E8F2AE3}"/>
          </ac:spMkLst>
        </pc:spChg>
        <pc:spChg chg="mod">
          <ac:chgData name="Spohr, Thomas" userId="76576140-1432-409c-9966-cd1eb9283053" providerId="ADAL" clId="{47CF93C1-B38C-480B-97B6-B430095AA5B5}" dt="2021-05-27T23:15:21.303" v="1384" actId="207"/>
          <ac:spMkLst>
            <pc:docMk/>
            <pc:sldMk cId="1847250019" sldId="272"/>
            <ac:spMk id="3" creationId="{B9ACC4C3-844B-4C32-8A44-1C00F5F6ACB5}"/>
          </ac:spMkLst>
        </pc:spChg>
      </pc:sldChg>
      <pc:sldChg chg="modTransition">
        <pc:chgData name="Spohr, Thomas" userId="76576140-1432-409c-9966-cd1eb9283053" providerId="ADAL" clId="{47CF93C1-B38C-480B-97B6-B430095AA5B5}" dt="2021-05-27T08:46:03.265" v="3"/>
        <pc:sldMkLst>
          <pc:docMk/>
          <pc:sldMk cId="3941572109" sldId="273"/>
        </pc:sldMkLst>
      </pc:sldChg>
      <pc:sldChg chg="modTransition">
        <pc:chgData name="Spohr, Thomas" userId="76576140-1432-409c-9966-cd1eb9283053" providerId="ADAL" clId="{47CF93C1-B38C-480B-97B6-B430095AA5B5}" dt="2021-05-27T08:46:03.265" v="3"/>
        <pc:sldMkLst>
          <pc:docMk/>
          <pc:sldMk cId="2668614170" sldId="274"/>
        </pc:sldMkLst>
      </pc:sldChg>
      <pc:sldChg chg="modTransition">
        <pc:chgData name="Spohr, Thomas" userId="76576140-1432-409c-9966-cd1eb9283053" providerId="ADAL" clId="{47CF93C1-B38C-480B-97B6-B430095AA5B5}" dt="2021-05-27T08:46:03.265" v="3"/>
        <pc:sldMkLst>
          <pc:docMk/>
          <pc:sldMk cId="3931851765" sldId="275"/>
        </pc:sldMkLst>
      </pc:sldChg>
      <pc:sldChg chg="modTransition">
        <pc:chgData name="Spohr, Thomas" userId="76576140-1432-409c-9966-cd1eb9283053" providerId="ADAL" clId="{47CF93C1-B38C-480B-97B6-B430095AA5B5}" dt="2021-05-27T08:46:03.265" v="3"/>
        <pc:sldMkLst>
          <pc:docMk/>
          <pc:sldMk cId="1841842589" sldId="276"/>
        </pc:sldMkLst>
      </pc:sldChg>
      <pc:sldChg chg="modTransition">
        <pc:chgData name="Spohr, Thomas" userId="76576140-1432-409c-9966-cd1eb9283053" providerId="ADAL" clId="{47CF93C1-B38C-480B-97B6-B430095AA5B5}" dt="2021-05-27T08:46:03.265" v="3"/>
        <pc:sldMkLst>
          <pc:docMk/>
          <pc:sldMk cId="960746443" sldId="277"/>
        </pc:sldMkLst>
      </pc:sldChg>
      <pc:sldChg chg="modTransition">
        <pc:chgData name="Spohr, Thomas" userId="76576140-1432-409c-9966-cd1eb9283053" providerId="ADAL" clId="{47CF93C1-B38C-480B-97B6-B430095AA5B5}" dt="2021-05-27T08:46:03.265" v="3"/>
        <pc:sldMkLst>
          <pc:docMk/>
          <pc:sldMk cId="3648204257" sldId="278"/>
        </pc:sldMkLst>
      </pc:sldChg>
      <pc:sldChg chg="modTransition">
        <pc:chgData name="Spohr, Thomas" userId="76576140-1432-409c-9966-cd1eb9283053" providerId="ADAL" clId="{47CF93C1-B38C-480B-97B6-B430095AA5B5}" dt="2021-05-27T08:46:03.265" v="3"/>
        <pc:sldMkLst>
          <pc:docMk/>
          <pc:sldMk cId="1365154872" sldId="279"/>
        </pc:sldMkLst>
      </pc:sldChg>
      <pc:sldChg chg="modTransition">
        <pc:chgData name="Spohr, Thomas" userId="76576140-1432-409c-9966-cd1eb9283053" providerId="ADAL" clId="{47CF93C1-B38C-480B-97B6-B430095AA5B5}" dt="2021-05-27T08:46:03.265" v="3"/>
        <pc:sldMkLst>
          <pc:docMk/>
          <pc:sldMk cId="4012984631" sldId="280"/>
        </pc:sldMkLst>
      </pc:sldChg>
      <pc:sldChg chg="modTransition">
        <pc:chgData name="Spohr, Thomas" userId="76576140-1432-409c-9966-cd1eb9283053" providerId="ADAL" clId="{47CF93C1-B38C-480B-97B6-B430095AA5B5}" dt="2021-05-27T08:46:03.265" v="3"/>
        <pc:sldMkLst>
          <pc:docMk/>
          <pc:sldMk cId="452501028" sldId="281"/>
        </pc:sldMkLst>
      </pc:sldChg>
      <pc:sldChg chg="modTransition">
        <pc:chgData name="Spohr, Thomas" userId="76576140-1432-409c-9966-cd1eb9283053" providerId="ADAL" clId="{47CF93C1-B38C-480B-97B6-B430095AA5B5}" dt="2021-05-27T08:46:03.265" v="3"/>
        <pc:sldMkLst>
          <pc:docMk/>
          <pc:sldMk cId="2137281940" sldId="282"/>
        </pc:sldMkLst>
      </pc:sldChg>
      <pc:sldChg chg="modTransition">
        <pc:chgData name="Spohr, Thomas" userId="76576140-1432-409c-9966-cd1eb9283053" providerId="ADAL" clId="{47CF93C1-B38C-480B-97B6-B430095AA5B5}" dt="2021-05-27T08:46:03.265" v="3"/>
        <pc:sldMkLst>
          <pc:docMk/>
          <pc:sldMk cId="2150382995" sldId="283"/>
        </pc:sldMkLst>
      </pc:sldChg>
      <pc:sldChg chg="modTransition">
        <pc:chgData name="Spohr, Thomas" userId="76576140-1432-409c-9966-cd1eb9283053" providerId="ADAL" clId="{47CF93C1-B38C-480B-97B6-B430095AA5B5}" dt="2021-05-27T08:46:03.265" v="3"/>
        <pc:sldMkLst>
          <pc:docMk/>
          <pc:sldMk cId="3332349751" sldId="284"/>
        </pc:sldMkLst>
      </pc:sldChg>
      <pc:sldChg chg="modSp">
        <pc:chgData name="Spohr, Thomas" userId="76576140-1432-409c-9966-cd1eb9283053" providerId="ADAL" clId="{47CF93C1-B38C-480B-97B6-B430095AA5B5}" dt="2021-05-27T23:08:15.238" v="1292" actId="207"/>
        <pc:sldMkLst>
          <pc:docMk/>
          <pc:sldMk cId="1523679392" sldId="285"/>
        </pc:sldMkLst>
        <pc:spChg chg="mod">
          <ac:chgData name="Spohr, Thomas" userId="76576140-1432-409c-9966-cd1eb9283053" providerId="ADAL" clId="{47CF93C1-B38C-480B-97B6-B430095AA5B5}" dt="2021-05-27T23:08:15.238" v="1292" actId="207"/>
          <ac:spMkLst>
            <pc:docMk/>
            <pc:sldMk cId="1523679392" sldId="285"/>
            <ac:spMk id="2" creationId="{705FCFA3-425D-4FE2-9D56-D738B72AEF58}"/>
          </ac:spMkLst>
        </pc:spChg>
      </pc:sldChg>
      <pc:sldChg chg="modSp mod modAnim">
        <pc:chgData name="Spohr, Thomas" userId="76576140-1432-409c-9966-cd1eb9283053" providerId="ADAL" clId="{47CF93C1-B38C-480B-97B6-B430095AA5B5}" dt="2021-05-28T01:17:12.120" v="1645" actId="20577"/>
        <pc:sldMkLst>
          <pc:docMk/>
          <pc:sldMk cId="103482822" sldId="286"/>
        </pc:sldMkLst>
        <pc:spChg chg="mod">
          <ac:chgData name="Spohr, Thomas" userId="76576140-1432-409c-9966-cd1eb9283053" providerId="ADAL" clId="{47CF93C1-B38C-480B-97B6-B430095AA5B5}" dt="2021-05-27T23:08:27.218" v="1301" actId="113"/>
          <ac:spMkLst>
            <pc:docMk/>
            <pc:sldMk cId="103482822" sldId="286"/>
            <ac:spMk id="2" creationId="{9FE1691F-E150-4574-B1B8-2B25E47374A2}"/>
          </ac:spMkLst>
        </pc:spChg>
        <pc:spChg chg="mod">
          <ac:chgData name="Spohr, Thomas" userId="76576140-1432-409c-9966-cd1eb9283053" providerId="ADAL" clId="{47CF93C1-B38C-480B-97B6-B430095AA5B5}" dt="2021-05-28T01:17:12.120" v="1645" actId="20577"/>
          <ac:spMkLst>
            <pc:docMk/>
            <pc:sldMk cId="103482822" sldId="286"/>
            <ac:spMk id="3" creationId="{4F87E075-5A69-4DD0-896C-5F6225C8C8F0}"/>
          </ac:spMkLst>
        </pc:spChg>
      </pc:sldChg>
      <pc:sldChg chg="modSp mod">
        <pc:chgData name="Spohr, Thomas" userId="76576140-1432-409c-9966-cd1eb9283053" providerId="ADAL" clId="{47CF93C1-B38C-480B-97B6-B430095AA5B5}" dt="2021-05-27T23:08:20.688" v="1297"/>
        <pc:sldMkLst>
          <pc:docMk/>
          <pc:sldMk cId="1948951082" sldId="287"/>
        </pc:sldMkLst>
        <pc:spChg chg="mod">
          <ac:chgData name="Spohr, Thomas" userId="76576140-1432-409c-9966-cd1eb9283053" providerId="ADAL" clId="{47CF93C1-B38C-480B-97B6-B430095AA5B5}" dt="2021-05-27T23:08:20.688" v="1297"/>
          <ac:spMkLst>
            <pc:docMk/>
            <pc:sldMk cId="1948951082" sldId="287"/>
            <ac:spMk id="2" creationId="{9FE1691F-E150-4574-B1B8-2B25E47374A2}"/>
          </ac:spMkLst>
        </pc:spChg>
      </pc:sldChg>
      <pc:sldChg chg="modSp mod">
        <pc:chgData name="Spohr, Thomas" userId="76576140-1432-409c-9966-cd1eb9283053" providerId="ADAL" clId="{47CF93C1-B38C-480B-97B6-B430095AA5B5}" dt="2021-05-28T01:17:26.111" v="1647" actId="113"/>
        <pc:sldMkLst>
          <pc:docMk/>
          <pc:sldMk cId="2890852437" sldId="288"/>
        </pc:sldMkLst>
        <pc:spChg chg="mod">
          <ac:chgData name="Spohr, Thomas" userId="76576140-1432-409c-9966-cd1eb9283053" providerId="ADAL" clId="{47CF93C1-B38C-480B-97B6-B430095AA5B5}" dt="2021-05-27T23:08:35.037" v="1303"/>
          <ac:spMkLst>
            <pc:docMk/>
            <pc:sldMk cId="2890852437" sldId="288"/>
            <ac:spMk id="2" creationId="{9FE1691F-E150-4574-B1B8-2B25E47374A2}"/>
          </ac:spMkLst>
        </pc:spChg>
        <pc:spChg chg="mod">
          <ac:chgData name="Spohr, Thomas" userId="76576140-1432-409c-9966-cd1eb9283053" providerId="ADAL" clId="{47CF93C1-B38C-480B-97B6-B430095AA5B5}" dt="2021-05-28T01:17:26.111" v="1647" actId="113"/>
          <ac:spMkLst>
            <pc:docMk/>
            <pc:sldMk cId="2890852437" sldId="288"/>
            <ac:spMk id="3" creationId="{4F87E075-5A69-4DD0-896C-5F6225C8C8F0}"/>
          </ac:spMkLst>
        </pc:spChg>
      </pc:sldChg>
      <pc:sldChg chg="modSp mod modAnim">
        <pc:chgData name="Spohr, Thomas" userId="76576140-1432-409c-9966-cd1eb9283053" providerId="ADAL" clId="{47CF93C1-B38C-480B-97B6-B430095AA5B5}" dt="2021-05-28T01:18:02.613" v="1650" actId="207"/>
        <pc:sldMkLst>
          <pc:docMk/>
          <pc:sldMk cId="4028879817" sldId="289"/>
        </pc:sldMkLst>
        <pc:spChg chg="mod">
          <ac:chgData name="Spohr, Thomas" userId="76576140-1432-409c-9966-cd1eb9283053" providerId="ADAL" clId="{47CF93C1-B38C-480B-97B6-B430095AA5B5}" dt="2021-05-27T23:08:40.037" v="1305"/>
          <ac:spMkLst>
            <pc:docMk/>
            <pc:sldMk cId="4028879817" sldId="289"/>
            <ac:spMk id="2" creationId="{9FE1691F-E150-4574-B1B8-2B25E47374A2}"/>
          </ac:spMkLst>
        </pc:spChg>
        <pc:spChg chg="mod">
          <ac:chgData name="Spohr, Thomas" userId="76576140-1432-409c-9966-cd1eb9283053" providerId="ADAL" clId="{47CF93C1-B38C-480B-97B6-B430095AA5B5}" dt="2021-05-28T01:18:02.613" v="1650" actId="207"/>
          <ac:spMkLst>
            <pc:docMk/>
            <pc:sldMk cId="4028879817" sldId="289"/>
            <ac:spMk id="3" creationId="{4F87E075-5A69-4DD0-896C-5F6225C8C8F0}"/>
          </ac:spMkLst>
        </pc:spChg>
      </pc:sldChg>
      <pc:sldChg chg="modSp mod modAnim">
        <pc:chgData name="Spohr, Thomas" userId="76576140-1432-409c-9966-cd1eb9283053" providerId="ADAL" clId="{47CF93C1-B38C-480B-97B6-B430095AA5B5}" dt="2021-05-27T23:08:48.118" v="1309"/>
        <pc:sldMkLst>
          <pc:docMk/>
          <pc:sldMk cId="288567586" sldId="290"/>
        </pc:sldMkLst>
        <pc:spChg chg="mod">
          <ac:chgData name="Spohr, Thomas" userId="76576140-1432-409c-9966-cd1eb9283053" providerId="ADAL" clId="{47CF93C1-B38C-480B-97B6-B430095AA5B5}" dt="2021-05-27T23:08:48.118" v="1309"/>
          <ac:spMkLst>
            <pc:docMk/>
            <pc:sldMk cId="288567586" sldId="290"/>
            <ac:spMk id="2" creationId="{9FE1691F-E150-4574-B1B8-2B25E47374A2}"/>
          </ac:spMkLst>
        </pc:spChg>
        <pc:spChg chg="mod">
          <ac:chgData name="Spohr, Thomas" userId="76576140-1432-409c-9966-cd1eb9283053" providerId="ADAL" clId="{47CF93C1-B38C-480B-97B6-B430095AA5B5}" dt="2021-05-27T10:09:07.576" v="1095" actId="114"/>
          <ac:spMkLst>
            <pc:docMk/>
            <pc:sldMk cId="288567586" sldId="290"/>
            <ac:spMk id="3" creationId="{4F87E075-5A69-4DD0-896C-5F6225C8C8F0}"/>
          </ac:spMkLst>
        </pc:spChg>
      </pc:sldChg>
      <pc:sldChg chg="modSp mod modAnim">
        <pc:chgData name="Spohr, Thomas" userId="76576140-1432-409c-9966-cd1eb9283053" providerId="ADAL" clId="{47CF93C1-B38C-480B-97B6-B430095AA5B5}" dt="2021-05-27T23:16:52.302" v="1390" actId="207"/>
        <pc:sldMkLst>
          <pc:docMk/>
          <pc:sldMk cId="1550133028" sldId="291"/>
        </pc:sldMkLst>
        <pc:spChg chg="mod">
          <ac:chgData name="Spohr, Thomas" userId="76576140-1432-409c-9966-cd1eb9283053" providerId="ADAL" clId="{47CF93C1-B38C-480B-97B6-B430095AA5B5}" dt="2021-05-27T23:08:50.885" v="1311"/>
          <ac:spMkLst>
            <pc:docMk/>
            <pc:sldMk cId="1550133028" sldId="291"/>
            <ac:spMk id="2" creationId="{9FE1691F-E150-4574-B1B8-2B25E47374A2}"/>
          </ac:spMkLst>
        </pc:spChg>
        <pc:spChg chg="mod">
          <ac:chgData name="Spohr, Thomas" userId="76576140-1432-409c-9966-cd1eb9283053" providerId="ADAL" clId="{47CF93C1-B38C-480B-97B6-B430095AA5B5}" dt="2021-05-27T23:16:52.302" v="1390" actId="207"/>
          <ac:spMkLst>
            <pc:docMk/>
            <pc:sldMk cId="1550133028" sldId="291"/>
            <ac:spMk id="3" creationId="{4F87E075-5A69-4DD0-896C-5F6225C8C8F0}"/>
          </ac:spMkLst>
        </pc:spChg>
      </pc:sldChg>
      <pc:sldChg chg="modSp mod modAnim">
        <pc:chgData name="Spohr, Thomas" userId="76576140-1432-409c-9966-cd1eb9283053" providerId="ADAL" clId="{47CF93C1-B38C-480B-97B6-B430095AA5B5}" dt="2021-05-28T01:18:19.621" v="1651" actId="207"/>
        <pc:sldMkLst>
          <pc:docMk/>
          <pc:sldMk cId="2036910345" sldId="292"/>
        </pc:sldMkLst>
        <pc:spChg chg="mod">
          <ac:chgData name="Spohr, Thomas" userId="76576140-1432-409c-9966-cd1eb9283053" providerId="ADAL" clId="{47CF93C1-B38C-480B-97B6-B430095AA5B5}" dt="2021-05-27T23:08:55.106" v="1313"/>
          <ac:spMkLst>
            <pc:docMk/>
            <pc:sldMk cId="2036910345" sldId="292"/>
            <ac:spMk id="2" creationId="{9FE1691F-E150-4574-B1B8-2B25E47374A2}"/>
          </ac:spMkLst>
        </pc:spChg>
        <pc:spChg chg="mod">
          <ac:chgData name="Spohr, Thomas" userId="76576140-1432-409c-9966-cd1eb9283053" providerId="ADAL" clId="{47CF93C1-B38C-480B-97B6-B430095AA5B5}" dt="2021-05-28T01:18:19.621" v="1651" actId="207"/>
          <ac:spMkLst>
            <pc:docMk/>
            <pc:sldMk cId="2036910345" sldId="292"/>
            <ac:spMk id="3" creationId="{4F87E075-5A69-4DD0-896C-5F6225C8C8F0}"/>
          </ac:spMkLst>
        </pc:spChg>
      </pc:sldChg>
      <pc:sldChg chg="modSp mod">
        <pc:chgData name="Spohr, Thomas" userId="76576140-1432-409c-9966-cd1eb9283053" providerId="ADAL" clId="{47CF93C1-B38C-480B-97B6-B430095AA5B5}" dt="2021-05-27T23:08:58.513" v="1315"/>
        <pc:sldMkLst>
          <pc:docMk/>
          <pc:sldMk cId="1870793659" sldId="293"/>
        </pc:sldMkLst>
        <pc:spChg chg="mod">
          <ac:chgData name="Spohr, Thomas" userId="76576140-1432-409c-9966-cd1eb9283053" providerId="ADAL" clId="{47CF93C1-B38C-480B-97B6-B430095AA5B5}" dt="2021-05-27T23:08:58.513" v="1315"/>
          <ac:spMkLst>
            <pc:docMk/>
            <pc:sldMk cId="1870793659" sldId="293"/>
            <ac:spMk id="2" creationId="{9FE1691F-E150-4574-B1B8-2B25E47374A2}"/>
          </ac:spMkLst>
        </pc:spChg>
      </pc:sldChg>
      <pc:sldChg chg="modSp mod">
        <pc:chgData name="Spohr, Thomas" userId="76576140-1432-409c-9966-cd1eb9283053" providerId="ADAL" clId="{47CF93C1-B38C-480B-97B6-B430095AA5B5}" dt="2021-05-27T23:09:01.239" v="1317"/>
        <pc:sldMkLst>
          <pc:docMk/>
          <pc:sldMk cId="3881273007" sldId="294"/>
        </pc:sldMkLst>
        <pc:spChg chg="mod">
          <ac:chgData name="Spohr, Thomas" userId="76576140-1432-409c-9966-cd1eb9283053" providerId="ADAL" clId="{47CF93C1-B38C-480B-97B6-B430095AA5B5}" dt="2021-05-27T23:09:01.239" v="1317"/>
          <ac:spMkLst>
            <pc:docMk/>
            <pc:sldMk cId="3881273007" sldId="294"/>
            <ac:spMk id="2" creationId="{9FE1691F-E150-4574-B1B8-2B25E47374A2}"/>
          </ac:spMkLst>
        </pc:spChg>
      </pc:sldChg>
      <pc:sldChg chg="modSp mod">
        <pc:chgData name="Spohr, Thomas" userId="76576140-1432-409c-9966-cd1eb9283053" providerId="ADAL" clId="{47CF93C1-B38C-480B-97B6-B430095AA5B5}" dt="2021-05-28T01:18:48.387" v="1654" actId="114"/>
        <pc:sldMkLst>
          <pc:docMk/>
          <pc:sldMk cId="459795405" sldId="295"/>
        </pc:sldMkLst>
        <pc:spChg chg="mod">
          <ac:chgData name="Spohr, Thomas" userId="76576140-1432-409c-9966-cd1eb9283053" providerId="ADAL" clId="{47CF93C1-B38C-480B-97B6-B430095AA5B5}" dt="2021-05-27T23:09:09.323" v="1321"/>
          <ac:spMkLst>
            <pc:docMk/>
            <pc:sldMk cId="459795405" sldId="295"/>
            <ac:spMk id="2" creationId="{9FE1691F-E150-4574-B1B8-2B25E47374A2}"/>
          </ac:spMkLst>
        </pc:spChg>
        <pc:spChg chg="mod">
          <ac:chgData name="Spohr, Thomas" userId="76576140-1432-409c-9966-cd1eb9283053" providerId="ADAL" clId="{47CF93C1-B38C-480B-97B6-B430095AA5B5}" dt="2021-05-28T01:18:48.387" v="1654" actId="114"/>
          <ac:spMkLst>
            <pc:docMk/>
            <pc:sldMk cId="459795405" sldId="295"/>
            <ac:spMk id="3" creationId="{4F87E075-5A69-4DD0-896C-5F6225C8C8F0}"/>
          </ac:spMkLst>
        </pc:spChg>
      </pc:sldChg>
      <pc:sldChg chg="modSp mod">
        <pc:chgData name="Spohr, Thomas" userId="76576140-1432-409c-9966-cd1eb9283053" providerId="ADAL" clId="{47CF93C1-B38C-480B-97B6-B430095AA5B5}" dt="2021-05-27T23:17:51.777" v="1395" actId="207"/>
        <pc:sldMkLst>
          <pc:docMk/>
          <pc:sldMk cId="3432279303" sldId="296"/>
        </pc:sldMkLst>
        <pc:spChg chg="mod">
          <ac:chgData name="Spohr, Thomas" userId="76576140-1432-409c-9966-cd1eb9283053" providerId="ADAL" clId="{47CF93C1-B38C-480B-97B6-B430095AA5B5}" dt="2021-05-27T23:09:18.096" v="1323"/>
          <ac:spMkLst>
            <pc:docMk/>
            <pc:sldMk cId="3432279303" sldId="296"/>
            <ac:spMk id="2" creationId="{9FE1691F-E150-4574-B1B8-2B25E47374A2}"/>
          </ac:spMkLst>
        </pc:spChg>
        <pc:spChg chg="mod">
          <ac:chgData name="Spohr, Thomas" userId="76576140-1432-409c-9966-cd1eb9283053" providerId="ADAL" clId="{47CF93C1-B38C-480B-97B6-B430095AA5B5}" dt="2021-05-27T23:17:51.777" v="1395" actId="207"/>
          <ac:spMkLst>
            <pc:docMk/>
            <pc:sldMk cId="3432279303" sldId="296"/>
            <ac:spMk id="3" creationId="{4F87E075-5A69-4DD0-896C-5F6225C8C8F0}"/>
          </ac:spMkLst>
        </pc:spChg>
      </pc:sldChg>
      <pc:sldChg chg="modSp mod">
        <pc:chgData name="Spohr, Thomas" userId="76576140-1432-409c-9966-cd1eb9283053" providerId="ADAL" clId="{47CF93C1-B38C-480B-97B6-B430095AA5B5}" dt="2021-05-27T23:18:00.163" v="1396" actId="207"/>
        <pc:sldMkLst>
          <pc:docMk/>
          <pc:sldMk cId="1360819213" sldId="297"/>
        </pc:sldMkLst>
        <pc:spChg chg="mod">
          <ac:chgData name="Spohr, Thomas" userId="76576140-1432-409c-9966-cd1eb9283053" providerId="ADAL" clId="{47CF93C1-B38C-480B-97B6-B430095AA5B5}" dt="2021-05-27T23:09:21.404" v="1325"/>
          <ac:spMkLst>
            <pc:docMk/>
            <pc:sldMk cId="1360819213" sldId="297"/>
            <ac:spMk id="2" creationId="{9FE1691F-E150-4574-B1B8-2B25E47374A2}"/>
          </ac:spMkLst>
        </pc:spChg>
        <pc:spChg chg="mod">
          <ac:chgData name="Spohr, Thomas" userId="76576140-1432-409c-9966-cd1eb9283053" providerId="ADAL" clId="{47CF93C1-B38C-480B-97B6-B430095AA5B5}" dt="2021-05-27T23:18:00.163" v="1396" actId="207"/>
          <ac:spMkLst>
            <pc:docMk/>
            <pc:sldMk cId="1360819213" sldId="297"/>
            <ac:spMk id="3" creationId="{4F87E075-5A69-4DD0-896C-5F6225C8C8F0}"/>
          </ac:spMkLst>
        </pc:spChg>
      </pc:sldChg>
      <pc:sldChg chg="modSp mod">
        <pc:chgData name="Spohr, Thomas" userId="76576140-1432-409c-9966-cd1eb9283053" providerId="ADAL" clId="{47CF93C1-B38C-480B-97B6-B430095AA5B5}" dt="2021-05-27T23:18:07.963" v="1397" actId="207"/>
        <pc:sldMkLst>
          <pc:docMk/>
          <pc:sldMk cId="566987116" sldId="298"/>
        </pc:sldMkLst>
        <pc:spChg chg="mod">
          <ac:chgData name="Spohr, Thomas" userId="76576140-1432-409c-9966-cd1eb9283053" providerId="ADAL" clId="{47CF93C1-B38C-480B-97B6-B430095AA5B5}" dt="2021-05-27T23:09:24.238" v="1327"/>
          <ac:spMkLst>
            <pc:docMk/>
            <pc:sldMk cId="566987116" sldId="298"/>
            <ac:spMk id="2" creationId="{9FE1691F-E150-4574-B1B8-2B25E47374A2}"/>
          </ac:spMkLst>
        </pc:spChg>
        <pc:spChg chg="mod">
          <ac:chgData name="Spohr, Thomas" userId="76576140-1432-409c-9966-cd1eb9283053" providerId="ADAL" clId="{47CF93C1-B38C-480B-97B6-B430095AA5B5}" dt="2021-05-27T23:18:07.963" v="1397" actId="207"/>
          <ac:spMkLst>
            <pc:docMk/>
            <pc:sldMk cId="566987116" sldId="298"/>
            <ac:spMk id="3" creationId="{4F87E075-5A69-4DD0-896C-5F6225C8C8F0}"/>
          </ac:spMkLst>
        </pc:spChg>
      </pc:sldChg>
      <pc:sldChg chg="modSp">
        <pc:chgData name="Spohr, Thomas" userId="76576140-1432-409c-9966-cd1eb9283053" providerId="ADAL" clId="{47CF93C1-B38C-480B-97B6-B430095AA5B5}" dt="2021-05-27T23:09:29.384" v="1328" actId="207"/>
        <pc:sldMkLst>
          <pc:docMk/>
          <pc:sldMk cId="3720766556" sldId="299"/>
        </pc:sldMkLst>
        <pc:spChg chg="mod">
          <ac:chgData name="Spohr, Thomas" userId="76576140-1432-409c-9966-cd1eb9283053" providerId="ADAL" clId="{47CF93C1-B38C-480B-97B6-B430095AA5B5}" dt="2021-05-27T23:09:29.384" v="1328" actId="207"/>
          <ac:spMkLst>
            <pc:docMk/>
            <pc:sldMk cId="3720766556" sldId="299"/>
            <ac:spMk id="2" creationId="{44337D78-6EB2-4331-B93E-79FBA3077E8A}"/>
          </ac:spMkLst>
        </pc:spChg>
      </pc:sldChg>
      <pc:sldChg chg="modSp mod">
        <pc:chgData name="Spohr, Thomas" userId="76576140-1432-409c-9966-cd1eb9283053" providerId="ADAL" clId="{47CF93C1-B38C-480B-97B6-B430095AA5B5}" dt="2021-05-27T23:09:33.284" v="1330"/>
        <pc:sldMkLst>
          <pc:docMk/>
          <pc:sldMk cId="790745082" sldId="300"/>
        </pc:sldMkLst>
        <pc:spChg chg="mod">
          <ac:chgData name="Spohr, Thomas" userId="76576140-1432-409c-9966-cd1eb9283053" providerId="ADAL" clId="{47CF93C1-B38C-480B-97B6-B430095AA5B5}" dt="2021-05-27T23:09:33.284" v="1330"/>
          <ac:spMkLst>
            <pc:docMk/>
            <pc:sldMk cId="790745082" sldId="300"/>
            <ac:spMk id="2" creationId="{59035F54-0D66-44EB-B42D-3B5D5430A633}"/>
          </ac:spMkLst>
        </pc:spChg>
      </pc:sldChg>
      <pc:sldChg chg="modSp mod">
        <pc:chgData name="Spohr, Thomas" userId="76576140-1432-409c-9966-cd1eb9283053" providerId="ADAL" clId="{47CF93C1-B38C-480B-97B6-B430095AA5B5}" dt="2021-05-27T23:09:39.401" v="1334"/>
        <pc:sldMkLst>
          <pc:docMk/>
          <pc:sldMk cId="3038071644" sldId="301"/>
        </pc:sldMkLst>
        <pc:spChg chg="mod">
          <ac:chgData name="Spohr, Thomas" userId="76576140-1432-409c-9966-cd1eb9283053" providerId="ADAL" clId="{47CF93C1-B38C-480B-97B6-B430095AA5B5}" dt="2021-05-27T23:09:39.401" v="1334"/>
          <ac:spMkLst>
            <pc:docMk/>
            <pc:sldMk cId="3038071644" sldId="301"/>
            <ac:spMk id="2" creationId="{59035F54-0D66-44EB-B42D-3B5D5430A633}"/>
          </ac:spMkLst>
        </pc:spChg>
      </pc:sldChg>
      <pc:sldChg chg="modSp mod">
        <pc:chgData name="Spohr, Thomas" userId="76576140-1432-409c-9966-cd1eb9283053" providerId="ADAL" clId="{47CF93C1-B38C-480B-97B6-B430095AA5B5}" dt="2021-05-27T23:20:18.843" v="1408" actId="122"/>
        <pc:sldMkLst>
          <pc:docMk/>
          <pc:sldMk cId="1713144361" sldId="302"/>
        </pc:sldMkLst>
        <pc:spChg chg="mod">
          <ac:chgData name="Spohr, Thomas" userId="76576140-1432-409c-9966-cd1eb9283053" providerId="ADAL" clId="{47CF93C1-B38C-480B-97B6-B430095AA5B5}" dt="2021-05-27T23:09:43.101" v="1336"/>
          <ac:spMkLst>
            <pc:docMk/>
            <pc:sldMk cId="1713144361" sldId="302"/>
            <ac:spMk id="2" creationId="{59035F54-0D66-44EB-B42D-3B5D5430A633}"/>
          </ac:spMkLst>
        </pc:spChg>
        <pc:spChg chg="mod">
          <ac:chgData name="Spohr, Thomas" userId="76576140-1432-409c-9966-cd1eb9283053" providerId="ADAL" clId="{47CF93C1-B38C-480B-97B6-B430095AA5B5}" dt="2021-05-27T23:20:18.843" v="1408" actId="122"/>
          <ac:spMkLst>
            <pc:docMk/>
            <pc:sldMk cId="1713144361" sldId="302"/>
            <ac:spMk id="3" creationId="{8F4CE668-700B-4C0C-90C2-64C82B356FB2}"/>
          </ac:spMkLst>
        </pc:spChg>
      </pc:sldChg>
      <pc:sldChg chg="modSp mod">
        <pc:chgData name="Spohr, Thomas" userId="76576140-1432-409c-9966-cd1eb9283053" providerId="ADAL" clId="{47CF93C1-B38C-480B-97B6-B430095AA5B5}" dt="2021-05-27T23:20:28.584" v="1409" actId="207"/>
        <pc:sldMkLst>
          <pc:docMk/>
          <pc:sldMk cId="319601279" sldId="303"/>
        </pc:sldMkLst>
        <pc:spChg chg="mod">
          <ac:chgData name="Spohr, Thomas" userId="76576140-1432-409c-9966-cd1eb9283053" providerId="ADAL" clId="{47CF93C1-B38C-480B-97B6-B430095AA5B5}" dt="2021-05-27T23:09:45.691" v="1338"/>
          <ac:spMkLst>
            <pc:docMk/>
            <pc:sldMk cId="319601279" sldId="303"/>
            <ac:spMk id="2" creationId="{59035F54-0D66-44EB-B42D-3B5D5430A633}"/>
          </ac:spMkLst>
        </pc:spChg>
        <pc:spChg chg="mod">
          <ac:chgData name="Spohr, Thomas" userId="76576140-1432-409c-9966-cd1eb9283053" providerId="ADAL" clId="{47CF93C1-B38C-480B-97B6-B430095AA5B5}" dt="2021-05-27T23:20:28.584" v="1409" actId="207"/>
          <ac:spMkLst>
            <pc:docMk/>
            <pc:sldMk cId="319601279" sldId="303"/>
            <ac:spMk id="3" creationId="{8F4CE668-700B-4C0C-90C2-64C82B356FB2}"/>
          </ac:spMkLst>
        </pc:spChg>
      </pc:sldChg>
      <pc:sldChg chg="modSp mod modAnim">
        <pc:chgData name="Spohr, Thomas" userId="76576140-1432-409c-9966-cd1eb9283053" providerId="ADAL" clId="{47CF93C1-B38C-480B-97B6-B430095AA5B5}" dt="2021-05-27T23:21:47.342" v="1416" actId="207"/>
        <pc:sldMkLst>
          <pc:docMk/>
          <pc:sldMk cId="1251533238" sldId="304"/>
        </pc:sldMkLst>
        <pc:spChg chg="mod">
          <ac:chgData name="Spohr, Thomas" userId="76576140-1432-409c-9966-cd1eb9283053" providerId="ADAL" clId="{47CF93C1-B38C-480B-97B6-B430095AA5B5}" dt="2021-05-27T23:09:59.397" v="1340"/>
          <ac:spMkLst>
            <pc:docMk/>
            <pc:sldMk cId="1251533238" sldId="304"/>
            <ac:spMk id="2" creationId="{59035F54-0D66-44EB-B42D-3B5D5430A633}"/>
          </ac:spMkLst>
        </pc:spChg>
        <pc:spChg chg="mod">
          <ac:chgData name="Spohr, Thomas" userId="76576140-1432-409c-9966-cd1eb9283053" providerId="ADAL" clId="{47CF93C1-B38C-480B-97B6-B430095AA5B5}" dt="2021-05-27T23:21:47.342" v="1416" actId="207"/>
          <ac:spMkLst>
            <pc:docMk/>
            <pc:sldMk cId="1251533238" sldId="304"/>
            <ac:spMk id="3" creationId="{8F4CE668-700B-4C0C-90C2-64C82B356FB2}"/>
          </ac:spMkLst>
        </pc:spChg>
      </pc:sldChg>
      <pc:sldChg chg="modSp mod">
        <pc:chgData name="Spohr, Thomas" userId="76576140-1432-409c-9966-cd1eb9283053" providerId="ADAL" clId="{47CF93C1-B38C-480B-97B6-B430095AA5B5}" dt="2021-05-27T23:22:30.236" v="1419" actId="207"/>
        <pc:sldMkLst>
          <pc:docMk/>
          <pc:sldMk cId="2273599974" sldId="305"/>
        </pc:sldMkLst>
        <pc:spChg chg="mod">
          <ac:chgData name="Spohr, Thomas" userId="76576140-1432-409c-9966-cd1eb9283053" providerId="ADAL" clId="{47CF93C1-B38C-480B-97B6-B430095AA5B5}" dt="2021-05-27T23:10:04.715" v="1342"/>
          <ac:spMkLst>
            <pc:docMk/>
            <pc:sldMk cId="2273599974" sldId="305"/>
            <ac:spMk id="2" creationId="{59035F54-0D66-44EB-B42D-3B5D5430A633}"/>
          </ac:spMkLst>
        </pc:spChg>
        <pc:spChg chg="mod">
          <ac:chgData name="Spohr, Thomas" userId="76576140-1432-409c-9966-cd1eb9283053" providerId="ADAL" clId="{47CF93C1-B38C-480B-97B6-B430095AA5B5}" dt="2021-05-27T23:22:30.236" v="1419" actId="207"/>
          <ac:spMkLst>
            <pc:docMk/>
            <pc:sldMk cId="2273599974" sldId="305"/>
            <ac:spMk id="3" creationId="{8F4CE668-700B-4C0C-90C2-64C82B356FB2}"/>
          </ac:spMkLst>
        </pc:spChg>
      </pc:sldChg>
      <pc:sldChg chg="modSp mod modAnim">
        <pc:chgData name="Spohr, Thomas" userId="76576140-1432-409c-9966-cd1eb9283053" providerId="ADAL" clId="{47CF93C1-B38C-480B-97B6-B430095AA5B5}" dt="2021-05-28T01:20:05.663" v="1662" actId="207"/>
        <pc:sldMkLst>
          <pc:docMk/>
          <pc:sldMk cId="4209825204" sldId="306"/>
        </pc:sldMkLst>
        <pc:spChg chg="mod">
          <ac:chgData name="Spohr, Thomas" userId="76576140-1432-409c-9966-cd1eb9283053" providerId="ADAL" clId="{47CF93C1-B38C-480B-97B6-B430095AA5B5}" dt="2021-05-27T23:06:08.747" v="1258"/>
          <ac:spMkLst>
            <pc:docMk/>
            <pc:sldMk cId="4209825204" sldId="306"/>
            <ac:spMk id="2" creationId="{B189CD44-65A6-4FBD-9484-81E44F7B8607}"/>
          </ac:spMkLst>
        </pc:spChg>
        <pc:spChg chg="mod">
          <ac:chgData name="Spohr, Thomas" userId="76576140-1432-409c-9966-cd1eb9283053" providerId="ADAL" clId="{47CF93C1-B38C-480B-97B6-B430095AA5B5}" dt="2021-05-28T01:20:05.663" v="1662" actId="207"/>
          <ac:spMkLst>
            <pc:docMk/>
            <pc:sldMk cId="4209825204" sldId="306"/>
            <ac:spMk id="3" creationId="{84C15544-A7E4-4C61-AB89-3396648E9479}"/>
          </ac:spMkLst>
        </pc:spChg>
      </pc:sldChg>
      <pc:sldChg chg="modSp mod">
        <pc:chgData name="Spohr, Thomas" userId="76576140-1432-409c-9966-cd1eb9283053" providerId="ADAL" clId="{47CF93C1-B38C-480B-97B6-B430095AA5B5}" dt="2021-05-27T23:06:23.312" v="1263"/>
        <pc:sldMkLst>
          <pc:docMk/>
          <pc:sldMk cId="2501679865" sldId="307"/>
        </pc:sldMkLst>
        <pc:spChg chg="mod">
          <ac:chgData name="Spohr, Thomas" userId="76576140-1432-409c-9966-cd1eb9283053" providerId="ADAL" clId="{47CF93C1-B38C-480B-97B6-B430095AA5B5}" dt="2021-05-27T23:06:23.312" v="1263"/>
          <ac:spMkLst>
            <pc:docMk/>
            <pc:sldMk cId="2501679865" sldId="307"/>
            <ac:spMk id="2" creationId="{33A5FEC9-DA32-45E7-9C11-57383E8F2AE3}"/>
          </ac:spMkLst>
        </pc:spChg>
      </pc:sldChg>
      <pc:sldChg chg="modSp mod modAnim">
        <pc:chgData name="Spohr, Thomas" userId="76576140-1432-409c-9966-cd1eb9283053" providerId="ADAL" clId="{47CF93C1-B38C-480B-97B6-B430095AA5B5}" dt="2021-05-27T23:13:36.060" v="1371" actId="207"/>
        <pc:sldMkLst>
          <pc:docMk/>
          <pc:sldMk cId="3680823955" sldId="308"/>
        </pc:sldMkLst>
        <pc:spChg chg="mod">
          <ac:chgData name="Spohr, Thomas" userId="76576140-1432-409c-9966-cd1eb9283053" providerId="ADAL" clId="{47CF93C1-B38C-480B-97B6-B430095AA5B5}" dt="2021-05-27T23:07:01.459" v="1269"/>
          <ac:spMkLst>
            <pc:docMk/>
            <pc:sldMk cId="3680823955" sldId="308"/>
            <ac:spMk id="2" creationId="{33A5FEC9-DA32-45E7-9C11-57383E8F2AE3}"/>
          </ac:spMkLst>
        </pc:spChg>
        <pc:spChg chg="mod">
          <ac:chgData name="Spohr, Thomas" userId="76576140-1432-409c-9966-cd1eb9283053" providerId="ADAL" clId="{47CF93C1-B38C-480B-97B6-B430095AA5B5}" dt="2021-05-27T23:13:36.060" v="1371" actId="207"/>
          <ac:spMkLst>
            <pc:docMk/>
            <pc:sldMk cId="3680823955" sldId="308"/>
            <ac:spMk id="3" creationId="{B9ACC4C3-844B-4C32-8A44-1C00F5F6ACB5}"/>
          </ac:spMkLst>
        </pc:spChg>
      </pc:sldChg>
      <pc:sldChg chg="modSp del mod">
        <pc:chgData name="Spohr, Thomas" userId="76576140-1432-409c-9966-cd1eb9283053" providerId="ADAL" clId="{47CF93C1-B38C-480B-97B6-B430095AA5B5}" dt="2021-05-27T09:55:38.030" v="980" actId="47"/>
        <pc:sldMkLst>
          <pc:docMk/>
          <pc:sldMk cId="2889284181" sldId="309"/>
        </pc:sldMkLst>
        <pc:spChg chg="mod">
          <ac:chgData name="Spohr, Thomas" userId="76576140-1432-409c-9966-cd1eb9283053" providerId="ADAL" clId="{47CF93C1-B38C-480B-97B6-B430095AA5B5}" dt="2021-05-27T09:54:40.563" v="938" actId="20577"/>
          <ac:spMkLst>
            <pc:docMk/>
            <pc:sldMk cId="2889284181" sldId="309"/>
            <ac:spMk id="2" creationId="{33A5FEC9-DA32-45E7-9C11-57383E8F2AE3}"/>
          </ac:spMkLst>
        </pc:spChg>
        <pc:spChg chg="mod">
          <ac:chgData name="Spohr, Thomas" userId="76576140-1432-409c-9966-cd1eb9283053" providerId="ADAL" clId="{47CF93C1-B38C-480B-97B6-B430095AA5B5}" dt="2021-05-27T09:54:56.289" v="939" actId="113"/>
          <ac:spMkLst>
            <pc:docMk/>
            <pc:sldMk cId="2889284181" sldId="309"/>
            <ac:spMk id="3" creationId="{B9ACC4C3-844B-4C32-8A44-1C00F5F6ACB5}"/>
          </ac:spMkLst>
        </pc:spChg>
      </pc:sldChg>
      <pc:sldChg chg="modTransition">
        <pc:chgData name="Spohr, Thomas" userId="76576140-1432-409c-9966-cd1eb9283053" providerId="ADAL" clId="{47CF93C1-B38C-480B-97B6-B430095AA5B5}" dt="2021-05-27T08:46:03.265" v="3"/>
        <pc:sldMkLst>
          <pc:docMk/>
          <pc:sldMk cId="3878488485" sldId="310"/>
        </pc:sldMkLst>
      </pc:sldChg>
      <pc:sldChg chg="modSp mod">
        <pc:chgData name="Spohr, Thomas" userId="76576140-1432-409c-9966-cd1eb9283053" providerId="ADAL" clId="{47CF93C1-B38C-480B-97B6-B430095AA5B5}" dt="2021-05-27T23:15:48.935" v="1386" actId="207"/>
        <pc:sldMkLst>
          <pc:docMk/>
          <pc:sldMk cId="810736099" sldId="311"/>
        </pc:sldMkLst>
        <pc:spChg chg="mod">
          <ac:chgData name="Spohr, Thomas" userId="76576140-1432-409c-9966-cd1eb9283053" providerId="ADAL" clId="{47CF93C1-B38C-480B-97B6-B430095AA5B5}" dt="2021-05-27T23:08:07.071" v="1291"/>
          <ac:spMkLst>
            <pc:docMk/>
            <pc:sldMk cId="810736099" sldId="311"/>
            <ac:spMk id="2" creationId="{33A5FEC9-DA32-45E7-9C11-57383E8F2AE3}"/>
          </ac:spMkLst>
        </pc:spChg>
        <pc:spChg chg="mod">
          <ac:chgData name="Spohr, Thomas" userId="76576140-1432-409c-9966-cd1eb9283053" providerId="ADAL" clId="{47CF93C1-B38C-480B-97B6-B430095AA5B5}" dt="2021-05-27T23:15:48.935" v="1386" actId="207"/>
          <ac:spMkLst>
            <pc:docMk/>
            <pc:sldMk cId="810736099" sldId="311"/>
            <ac:spMk id="3" creationId="{B9ACC4C3-844B-4C32-8A44-1C00F5F6ACB5}"/>
          </ac:spMkLst>
        </pc:spChg>
      </pc:sldChg>
      <pc:sldChg chg="modSp add mod addAnim delAnim modAnim">
        <pc:chgData name="Spohr, Thomas" userId="76576140-1432-409c-9966-cd1eb9283053" providerId="ADAL" clId="{47CF93C1-B38C-480B-97B6-B430095AA5B5}" dt="2021-05-28T01:19:09.018" v="1657" actId="21"/>
        <pc:sldMkLst>
          <pc:docMk/>
          <pc:sldMk cId="1578444326" sldId="312"/>
        </pc:sldMkLst>
        <pc:spChg chg="mod">
          <ac:chgData name="Spohr, Thomas" userId="76576140-1432-409c-9966-cd1eb9283053" providerId="ADAL" clId="{47CF93C1-B38C-480B-97B6-B430095AA5B5}" dt="2021-05-27T23:09:36.127" v="1332"/>
          <ac:spMkLst>
            <pc:docMk/>
            <pc:sldMk cId="1578444326" sldId="312"/>
            <ac:spMk id="2" creationId="{59035F54-0D66-44EB-B42D-3B5D5430A633}"/>
          </ac:spMkLst>
        </pc:spChg>
        <pc:spChg chg="mod">
          <ac:chgData name="Spohr, Thomas" userId="76576140-1432-409c-9966-cd1eb9283053" providerId="ADAL" clId="{47CF93C1-B38C-480B-97B6-B430095AA5B5}" dt="2021-05-28T01:19:09.018" v="1657" actId="21"/>
          <ac:spMkLst>
            <pc:docMk/>
            <pc:sldMk cId="1578444326" sldId="312"/>
            <ac:spMk id="3" creationId="{8F4CE668-700B-4C0C-90C2-64C82B356FB2}"/>
          </ac:spMkLst>
        </pc:spChg>
      </pc:sldChg>
      <pc:sldChg chg="modSp add mod modAnim">
        <pc:chgData name="Spohr, Thomas" userId="76576140-1432-409c-9966-cd1eb9283053" providerId="ADAL" clId="{47CF93C1-B38C-480B-97B6-B430095AA5B5}" dt="2021-05-28T01:14:57.399" v="1425" actId="207"/>
        <pc:sldMkLst>
          <pc:docMk/>
          <pc:sldMk cId="3117557578" sldId="313"/>
        </pc:sldMkLst>
        <pc:spChg chg="mod">
          <ac:chgData name="Spohr, Thomas" userId="76576140-1432-409c-9966-cd1eb9283053" providerId="ADAL" clId="{47CF93C1-B38C-480B-97B6-B430095AA5B5}" dt="2021-05-27T23:07:03.758" v="1271"/>
          <ac:spMkLst>
            <pc:docMk/>
            <pc:sldMk cId="3117557578" sldId="313"/>
            <ac:spMk id="2" creationId="{33A5FEC9-DA32-45E7-9C11-57383E8F2AE3}"/>
          </ac:spMkLst>
        </pc:spChg>
        <pc:spChg chg="mod">
          <ac:chgData name="Spohr, Thomas" userId="76576140-1432-409c-9966-cd1eb9283053" providerId="ADAL" clId="{47CF93C1-B38C-480B-97B6-B430095AA5B5}" dt="2021-05-28T01:14:57.399" v="1425" actId="207"/>
          <ac:spMkLst>
            <pc:docMk/>
            <pc:sldMk cId="3117557578" sldId="313"/>
            <ac:spMk id="3" creationId="{B9ACC4C3-844B-4C32-8A44-1C00F5F6ACB5}"/>
          </ac:spMkLst>
        </pc:spChg>
      </pc:sldChg>
      <pc:sldChg chg="modSp add mod modAnim">
        <pc:chgData name="Spohr, Thomas" userId="76576140-1432-409c-9966-cd1eb9283053" providerId="ADAL" clId="{47CF93C1-B38C-480B-97B6-B430095AA5B5}" dt="2021-05-27T23:14:06.969" v="1374" actId="207"/>
        <pc:sldMkLst>
          <pc:docMk/>
          <pc:sldMk cId="1605619021" sldId="314"/>
        </pc:sldMkLst>
        <pc:spChg chg="mod">
          <ac:chgData name="Spohr, Thomas" userId="76576140-1432-409c-9966-cd1eb9283053" providerId="ADAL" clId="{47CF93C1-B38C-480B-97B6-B430095AA5B5}" dt="2021-05-27T23:07:06.621" v="1273"/>
          <ac:spMkLst>
            <pc:docMk/>
            <pc:sldMk cId="1605619021" sldId="314"/>
            <ac:spMk id="2" creationId="{33A5FEC9-DA32-45E7-9C11-57383E8F2AE3}"/>
          </ac:spMkLst>
        </pc:spChg>
        <pc:spChg chg="mod">
          <ac:chgData name="Spohr, Thomas" userId="76576140-1432-409c-9966-cd1eb9283053" providerId="ADAL" clId="{47CF93C1-B38C-480B-97B6-B430095AA5B5}" dt="2021-05-27T23:14:06.969" v="1374" actId="207"/>
          <ac:spMkLst>
            <pc:docMk/>
            <pc:sldMk cId="1605619021" sldId="314"/>
            <ac:spMk id="3" creationId="{B9ACC4C3-844B-4C32-8A44-1C00F5F6ACB5}"/>
          </ac:spMkLst>
        </pc:spChg>
      </pc:sldChg>
      <pc:sldChg chg="modSp add mod modAnim">
        <pc:chgData name="Spohr, Thomas" userId="76576140-1432-409c-9966-cd1eb9283053" providerId="ADAL" clId="{47CF93C1-B38C-480B-97B6-B430095AA5B5}" dt="2021-05-27T23:08:44.808" v="1307"/>
        <pc:sldMkLst>
          <pc:docMk/>
          <pc:sldMk cId="4018985559" sldId="315"/>
        </pc:sldMkLst>
        <pc:spChg chg="mod">
          <ac:chgData name="Spohr, Thomas" userId="76576140-1432-409c-9966-cd1eb9283053" providerId="ADAL" clId="{47CF93C1-B38C-480B-97B6-B430095AA5B5}" dt="2021-05-27T23:08:44.808" v="1307"/>
          <ac:spMkLst>
            <pc:docMk/>
            <pc:sldMk cId="4018985559" sldId="315"/>
            <ac:spMk id="2" creationId="{9FE1691F-E150-4574-B1B8-2B25E47374A2}"/>
          </ac:spMkLst>
        </pc:spChg>
        <pc:spChg chg="mod">
          <ac:chgData name="Spohr, Thomas" userId="76576140-1432-409c-9966-cd1eb9283053" providerId="ADAL" clId="{47CF93C1-B38C-480B-97B6-B430095AA5B5}" dt="2021-05-27T10:09:02.574" v="1094" actId="114"/>
          <ac:spMkLst>
            <pc:docMk/>
            <pc:sldMk cId="4018985559" sldId="315"/>
            <ac:spMk id="3" creationId="{4F87E075-5A69-4DD0-896C-5F6225C8C8F0}"/>
          </ac:spMkLst>
        </pc:spChg>
      </pc:sldChg>
      <pc:sldChg chg="addSp delSp modSp add mod modAnim">
        <pc:chgData name="Spohr, Thomas" userId="76576140-1432-409c-9966-cd1eb9283053" providerId="ADAL" clId="{47CF93C1-B38C-480B-97B6-B430095AA5B5}" dt="2021-05-28T01:18:34.628" v="1653" actId="113"/>
        <pc:sldMkLst>
          <pc:docMk/>
          <pc:sldMk cId="1825816683" sldId="316"/>
        </pc:sldMkLst>
        <pc:spChg chg="mod">
          <ac:chgData name="Spohr, Thomas" userId="76576140-1432-409c-9966-cd1eb9283053" providerId="ADAL" clId="{47CF93C1-B38C-480B-97B6-B430095AA5B5}" dt="2021-05-27T23:09:04.650" v="1319"/>
          <ac:spMkLst>
            <pc:docMk/>
            <pc:sldMk cId="1825816683" sldId="316"/>
            <ac:spMk id="2" creationId="{9FE1691F-E150-4574-B1B8-2B25E47374A2}"/>
          </ac:spMkLst>
        </pc:spChg>
        <pc:spChg chg="mod">
          <ac:chgData name="Spohr, Thomas" userId="76576140-1432-409c-9966-cd1eb9283053" providerId="ADAL" clId="{47CF93C1-B38C-480B-97B6-B430095AA5B5}" dt="2021-05-28T01:18:34.628" v="1653" actId="113"/>
          <ac:spMkLst>
            <pc:docMk/>
            <pc:sldMk cId="1825816683" sldId="316"/>
            <ac:spMk id="3" creationId="{4F87E075-5A69-4DD0-896C-5F6225C8C8F0}"/>
          </ac:spMkLst>
        </pc:spChg>
        <pc:spChg chg="add">
          <ac:chgData name="Spohr, Thomas" userId="76576140-1432-409c-9966-cd1eb9283053" providerId="ADAL" clId="{47CF93C1-B38C-480B-97B6-B430095AA5B5}" dt="2021-05-27T10:12:18.697" v="1181"/>
          <ac:spMkLst>
            <pc:docMk/>
            <pc:sldMk cId="1825816683" sldId="316"/>
            <ac:spMk id="4" creationId="{22632435-8479-44AA-B780-80AD16150F5C}"/>
          </ac:spMkLst>
        </pc:spChg>
        <pc:spChg chg="add del mod">
          <ac:chgData name="Spohr, Thomas" userId="76576140-1432-409c-9966-cd1eb9283053" providerId="ADAL" clId="{47CF93C1-B38C-480B-97B6-B430095AA5B5}" dt="2021-05-27T10:12:23.331" v="1184"/>
          <ac:spMkLst>
            <pc:docMk/>
            <pc:sldMk cId="1825816683" sldId="316"/>
            <ac:spMk id="5" creationId="{EABA0937-CE5B-49B2-A725-D10609E4750C}"/>
          </ac:spMkLst>
        </pc:spChg>
      </pc:sldChg>
      <pc:sldChg chg="modSp add modAnim">
        <pc:chgData name="Spohr, Thomas" userId="76576140-1432-409c-9966-cd1eb9283053" providerId="ADAL" clId="{47CF93C1-B38C-480B-97B6-B430095AA5B5}" dt="2021-05-28T01:19:17.542" v="1660" actId="5793"/>
        <pc:sldMkLst>
          <pc:docMk/>
          <pc:sldMk cId="334775001" sldId="317"/>
        </pc:sldMkLst>
        <pc:spChg chg="mod">
          <ac:chgData name="Spohr, Thomas" userId="76576140-1432-409c-9966-cd1eb9283053" providerId="ADAL" clId="{47CF93C1-B38C-480B-97B6-B430095AA5B5}" dt="2021-05-28T01:19:17.542" v="1660" actId="5793"/>
          <ac:spMkLst>
            <pc:docMk/>
            <pc:sldMk cId="334775001" sldId="317"/>
            <ac:spMk id="3" creationId="{8F4CE668-700B-4C0C-90C2-64C82B356FB2}"/>
          </ac:spMkLst>
        </pc:spChg>
      </pc:sldChg>
      <pc:sldChg chg="modSp add modAnim">
        <pc:chgData name="Spohr, Thomas" userId="76576140-1432-409c-9966-cd1eb9283053" providerId="ADAL" clId="{47CF93C1-B38C-480B-97B6-B430095AA5B5}" dt="2021-05-28T01:22:51.344" v="1771" actId="207"/>
        <pc:sldMkLst>
          <pc:docMk/>
          <pc:sldMk cId="3888886524" sldId="318"/>
        </pc:sldMkLst>
        <pc:spChg chg="mod">
          <ac:chgData name="Spohr, Thomas" userId="76576140-1432-409c-9966-cd1eb9283053" providerId="ADAL" clId="{47CF93C1-B38C-480B-97B6-B430095AA5B5}" dt="2021-05-28T01:22:51.344" v="1771" actId="207"/>
          <ac:spMkLst>
            <pc:docMk/>
            <pc:sldMk cId="3888886524" sldId="318"/>
            <ac:spMk id="3" creationId="{8F4CE668-700B-4C0C-90C2-64C82B356FB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3F99D8A-2B3C-4BCF-AFD0-CED425C38D69}" type="datetimeFigureOut">
              <a:rPr lang="en-AU" smtClean="0"/>
              <a:t>27/05/2021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EA13B94-CABA-4FA4-A40C-DBF64D28E646}" type="slidenum">
              <a:rPr lang="en-AU" smtClean="0"/>
              <a:t>‹#›</a:t>
            </a:fld>
            <a:endParaRPr lang="en-AU"/>
          </a:p>
        </p:txBody>
      </p:sp>
    </p:spTree>
    <p:extLst>
      <p:ext uri="{BB962C8B-B14F-4D97-AF65-F5344CB8AC3E}">
        <p14:creationId xmlns:p14="http://schemas.microsoft.com/office/powerpoint/2010/main" val="2581448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F99D8A-2B3C-4BCF-AFD0-CED425C38D69}" type="datetimeFigureOut">
              <a:rPr lang="en-AU" smtClean="0"/>
              <a:t>27/05/2021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EA13B94-CABA-4FA4-A40C-DBF64D28E646}" type="slidenum">
              <a:rPr lang="en-AU" smtClean="0"/>
              <a:t>‹#›</a:t>
            </a:fld>
            <a:endParaRPr lang="en-AU"/>
          </a:p>
        </p:txBody>
      </p:sp>
    </p:spTree>
    <p:extLst>
      <p:ext uri="{BB962C8B-B14F-4D97-AF65-F5344CB8AC3E}">
        <p14:creationId xmlns:p14="http://schemas.microsoft.com/office/powerpoint/2010/main" val="1009087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F99D8A-2B3C-4BCF-AFD0-CED425C38D69}" type="datetimeFigureOut">
              <a:rPr lang="en-AU" smtClean="0"/>
              <a:t>27/05/2021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EA13B94-CABA-4FA4-A40C-DBF64D28E646}" type="slidenum">
              <a:rPr lang="en-AU" smtClean="0"/>
              <a:t>‹#›</a:t>
            </a:fld>
            <a:endParaRPr lang="en-AU"/>
          </a:p>
        </p:txBody>
      </p:sp>
    </p:spTree>
    <p:extLst>
      <p:ext uri="{BB962C8B-B14F-4D97-AF65-F5344CB8AC3E}">
        <p14:creationId xmlns:p14="http://schemas.microsoft.com/office/powerpoint/2010/main" val="3579839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ormAutofit/>
          </a:bodyPr>
          <a:lstStyle>
            <a:lvl1pPr>
              <a:spcBef>
                <a:spcPts val="600"/>
              </a:spcBef>
              <a:spcAft>
                <a:spcPts val="1800"/>
              </a:spcAft>
              <a:defRPr sz="3600"/>
            </a:lvl1pPr>
            <a:lvl2pPr>
              <a:spcBef>
                <a:spcPts val="600"/>
              </a:spcBef>
              <a:spcAft>
                <a:spcPts val="1800"/>
              </a:spcAft>
              <a:defRPr sz="3200"/>
            </a:lvl2pPr>
            <a:lvl3pPr>
              <a:spcBef>
                <a:spcPts val="600"/>
              </a:spcBef>
              <a:spcAft>
                <a:spcPts val="1800"/>
              </a:spcAft>
              <a:defRPr sz="2800"/>
            </a:lvl3pPr>
            <a:lvl4pPr>
              <a:spcBef>
                <a:spcPts val="600"/>
              </a:spcBef>
              <a:spcAft>
                <a:spcPts val="1800"/>
              </a:spcAft>
              <a:defRPr sz="2400"/>
            </a:lvl4pPr>
            <a:lvl5pPr>
              <a:spcBef>
                <a:spcPts val="600"/>
              </a:spcBef>
              <a:spcAft>
                <a:spcPts val="1800"/>
              </a:spcAft>
              <a:defRPr sz="2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3F99D8A-2B3C-4BCF-AFD0-CED425C38D69}" type="datetimeFigureOut">
              <a:rPr lang="en-AU" smtClean="0"/>
              <a:t>27/05/2021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EA13B94-CABA-4FA4-A40C-DBF64D28E646}" type="slidenum">
              <a:rPr lang="en-AU" smtClean="0"/>
              <a:t>‹#›</a:t>
            </a:fld>
            <a:endParaRPr lang="en-AU"/>
          </a:p>
        </p:txBody>
      </p:sp>
    </p:spTree>
    <p:extLst>
      <p:ext uri="{BB962C8B-B14F-4D97-AF65-F5344CB8AC3E}">
        <p14:creationId xmlns:p14="http://schemas.microsoft.com/office/powerpoint/2010/main" val="2360870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F99D8A-2B3C-4BCF-AFD0-CED425C38D69}" type="datetimeFigureOut">
              <a:rPr lang="en-AU" smtClean="0"/>
              <a:t>27/05/2021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EA13B94-CABA-4FA4-A40C-DBF64D28E646}" type="slidenum">
              <a:rPr lang="en-AU" smtClean="0"/>
              <a:t>‹#›</a:t>
            </a:fld>
            <a:endParaRPr lang="en-AU"/>
          </a:p>
        </p:txBody>
      </p:sp>
    </p:spTree>
    <p:extLst>
      <p:ext uri="{BB962C8B-B14F-4D97-AF65-F5344CB8AC3E}">
        <p14:creationId xmlns:p14="http://schemas.microsoft.com/office/powerpoint/2010/main" val="1860636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3F99D8A-2B3C-4BCF-AFD0-CED425C38D69}" type="datetimeFigureOut">
              <a:rPr lang="en-AU" smtClean="0"/>
              <a:t>27/05/2021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EA13B94-CABA-4FA4-A40C-DBF64D28E646}" type="slidenum">
              <a:rPr lang="en-AU" smtClean="0"/>
              <a:t>‹#›</a:t>
            </a:fld>
            <a:endParaRPr lang="en-AU"/>
          </a:p>
        </p:txBody>
      </p:sp>
    </p:spTree>
    <p:extLst>
      <p:ext uri="{BB962C8B-B14F-4D97-AF65-F5344CB8AC3E}">
        <p14:creationId xmlns:p14="http://schemas.microsoft.com/office/powerpoint/2010/main" val="839963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3F99D8A-2B3C-4BCF-AFD0-CED425C38D69}" type="datetimeFigureOut">
              <a:rPr lang="en-AU" smtClean="0"/>
              <a:t>27/05/2021</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0EA13B94-CABA-4FA4-A40C-DBF64D28E646}" type="slidenum">
              <a:rPr lang="en-AU" smtClean="0"/>
              <a:t>‹#›</a:t>
            </a:fld>
            <a:endParaRPr lang="en-AU"/>
          </a:p>
        </p:txBody>
      </p:sp>
    </p:spTree>
    <p:extLst>
      <p:ext uri="{BB962C8B-B14F-4D97-AF65-F5344CB8AC3E}">
        <p14:creationId xmlns:p14="http://schemas.microsoft.com/office/powerpoint/2010/main" val="641898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3F99D8A-2B3C-4BCF-AFD0-CED425C38D69}" type="datetimeFigureOut">
              <a:rPr lang="en-AU" smtClean="0"/>
              <a:t>27/05/2021</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0EA13B94-CABA-4FA4-A40C-DBF64D28E646}" type="slidenum">
              <a:rPr lang="en-AU" smtClean="0"/>
              <a:t>‹#›</a:t>
            </a:fld>
            <a:endParaRPr lang="en-AU"/>
          </a:p>
        </p:txBody>
      </p:sp>
    </p:spTree>
    <p:extLst>
      <p:ext uri="{BB962C8B-B14F-4D97-AF65-F5344CB8AC3E}">
        <p14:creationId xmlns:p14="http://schemas.microsoft.com/office/powerpoint/2010/main" val="420847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F99D8A-2B3C-4BCF-AFD0-CED425C38D69}" type="datetimeFigureOut">
              <a:rPr lang="en-AU" smtClean="0"/>
              <a:t>27/05/2021</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0EA13B94-CABA-4FA4-A40C-DBF64D28E646}" type="slidenum">
              <a:rPr lang="en-AU" smtClean="0"/>
              <a:t>‹#›</a:t>
            </a:fld>
            <a:endParaRPr lang="en-AU"/>
          </a:p>
        </p:txBody>
      </p:sp>
    </p:spTree>
    <p:extLst>
      <p:ext uri="{BB962C8B-B14F-4D97-AF65-F5344CB8AC3E}">
        <p14:creationId xmlns:p14="http://schemas.microsoft.com/office/powerpoint/2010/main" val="1698793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3F99D8A-2B3C-4BCF-AFD0-CED425C38D69}" type="datetimeFigureOut">
              <a:rPr lang="en-AU" smtClean="0"/>
              <a:t>27/05/2021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EA13B94-CABA-4FA4-A40C-DBF64D28E646}" type="slidenum">
              <a:rPr lang="en-AU" smtClean="0"/>
              <a:t>‹#›</a:t>
            </a:fld>
            <a:endParaRPr lang="en-AU"/>
          </a:p>
        </p:txBody>
      </p:sp>
    </p:spTree>
    <p:extLst>
      <p:ext uri="{BB962C8B-B14F-4D97-AF65-F5344CB8AC3E}">
        <p14:creationId xmlns:p14="http://schemas.microsoft.com/office/powerpoint/2010/main" val="1191091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3F99D8A-2B3C-4BCF-AFD0-CED425C38D69}" type="datetimeFigureOut">
              <a:rPr lang="en-AU" smtClean="0"/>
              <a:t>27/05/2021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EA13B94-CABA-4FA4-A40C-DBF64D28E646}" type="slidenum">
              <a:rPr lang="en-AU" smtClean="0"/>
              <a:t>‹#›</a:t>
            </a:fld>
            <a:endParaRPr lang="en-AU"/>
          </a:p>
        </p:txBody>
      </p:sp>
    </p:spTree>
    <p:extLst>
      <p:ext uri="{BB962C8B-B14F-4D97-AF65-F5344CB8AC3E}">
        <p14:creationId xmlns:p14="http://schemas.microsoft.com/office/powerpoint/2010/main" val="652429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F99D8A-2B3C-4BCF-AFD0-CED425C38D69}" type="datetimeFigureOut">
              <a:rPr lang="en-AU" smtClean="0"/>
              <a:t>27/05/2021</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A13B94-CABA-4FA4-A40C-DBF64D28E646}" type="slidenum">
              <a:rPr lang="en-AU" smtClean="0"/>
              <a:t>‹#›</a:t>
            </a:fld>
            <a:endParaRPr lang="en-AU"/>
          </a:p>
        </p:txBody>
      </p:sp>
    </p:spTree>
    <p:extLst>
      <p:ext uri="{BB962C8B-B14F-4D97-AF65-F5344CB8AC3E}">
        <p14:creationId xmlns:p14="http://schemas.microsoft.com/office/powerpoint/2010/main" val="1350262923"/>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47824-51F4-4AF0-BDC7-48B7D826C1BD}"/>
              </a:ext>
            </a:extLst>
          </p:cNvPr>
          <p:cNvSpPr>
            <a:spLocks noGrp="1"/>
          </p:cNvSpPr>
          <p:nvPr>
            <p:ph type="ctrTitle"/>
          </p:nvPr>
        </p:nvSpPr>
        <p:spPr/>
        <p:txBody>
          <a:bodyPr>
            <a:normAutofit/>
          </a:bodyPr>
          <a:lstStyle/>
          <a:p>
            <a:r>
              <a:rPr lang="en-US" dirty="0">
                <a:solidFill>
                  <a:schemeClr val="accent1">
                    <a:lumMod val="60000"/>
                    <a:lumOff val="40000"/>
                  </a:schemeClr>
                </a:solidFill>
              </a:rPr>
              <a:t>The </a:t>
            </a:r>
            <a:r>
              <a:rPr lang="en-AU" dirty="0">
                <a:solidFill>
                  <a:schemeClr val="accent1">
                    <a:lumMod val="60000"/>
                    <a:lumOff val="40000"/>
                  </a:schemeClr>
                </a:solidFill>
              </a:rPr>
              <a:t>New Mental Health legislation</a:t>
            </a:r>
          </a:p>
        </p:txBody>
      </p:sp>
      <p:sp>
        <p:nvSpPr>
          <p:cNvPr id="3" name="Subtitle 2">
            <a:extLst>
              <a:ext uri="{FF2B5EF4-FFF2-40B4-BE49-F238E27FC236}">
                <a16:creationId xmlns:a16="http://schemas.microsoft.com/office/drawing/2014/main" id="{0A08AD8F-91A0-40EF-BA34-F379A720D802}"/>
              </a:ext>
            </a:extLst>
          </p:cNvPr>
          <p:cNvSpPr>
            <a:spLocks noGrp="1"/>
          </p:cNvSpPr>
          <p:nvPr>
            <p:ph type="subTitle" idx="1"/>
          </p:nvPr>
        </p:nvSpPr>
        <p:spPr>
          <a:xfrm>
            <a:off x="1524000" y="4355432"/>
            <a:ext cx="9144000" cy="2225842"/>
          </a:xfrm>
        </p:spPr>
        <p:txBody>
          <a:bodyPr>
            <a:normAutofit/>
          </a:bodyPr>
          <a:lstStyle/>
          <a:p>
            <a:r>
              <a:rPr lang="en-AU" sz="2200" kern="800" dirty="0">
                <a:ea typeface="Times New Roman" panose="02020603050405020304" pitchFamily="18" charset="0"/>
                <a:cs typeface="Times New Roman" panose="02020603050405020304" pitchFamily="18" charset="0"/>
              </a:rPr>
              <a:t>The </a:t>
            </a:r>
            <a:r>
              <a:rPr lang="en-AU" sz="2200" i="1" kern="800" dirty="0">
                <a:ea typeface="Times New Roman" panose="02020603050405020304" pitchFamily="18" charset="0"/>
                <a:cs typeface="Times New Roman" panose="02020603050405020304" pitchFamily="18" charset="0"/>
              </a:rPr>
              <a:t>Mental Health and Cognitive Impairment Forensic Provisions Act 2020 </a:t>
            </a:r>
            <a:r>
              <a:rPr lang="en-AU" sz="2200" kern="800" dirty="0">
                <a:ea typeface="Times New Roman" panose="02020603050405020304" pitchFamily="18" charset="0"/>
                <a:cs typeface="Times New Roman" panose="02020603050405020304" pitchFamily="18" charset="0"/>
              </a:rPr>
              <a:t>(NSW) – an outline of the changes</a:t>
            </a:r>
          </a:p>
          <a:p>
            <a:endParaRPr lang="en-AU" sz="1800" kern="800" dirty="0">
              <a:cs typeface="Times New Roman" panose="02020603050405020304" pitchFamily="18" charset="0"/>
            </a:endParaRPr>
          </a:p>
          <a:p>
            <a:pPr>
              <a:lnSpc>
                <a:spcPct val="125000"/>
              </a:lnSpc>
              <a:spcBef>
                <a:spcPts val="1200"/>
              </a:spcBef>
              <a:spcAft>
                <a:spcPts val="1200"/>
              </a:spcAft>
            </a:pPr>
            <a:r>
              <a:rPr lang="en-AU" sz="1800" b="1" kern="800" dirty="0">
                <a:ea typeface="Times New Roman" panose="02020603050405020304" pitchFamily="18" charset="0"/>
                <a:cs typeface="Times New Roman" panose="02020603050405020304" pitchFamily="18" charset="0"/>
              </a:rPr>
              <a:t>Thomas Spohr</a:t>
            </a:r>
            <a:endParaRPr lang="en-AU" sz="1800" kern="800" dirty="0">
              <a:ea typeface="Times New Roman" panose="02020603050405020304" pitchFamily="18" charset="0"/>
              <a:cs typeface="Times New Roman" panose="02020603050405020304" pitchFamily="18" charset="0"/>
            </a:endParaRPr>
          </a:p>
          <a:p>
            <a:r>
              <a:rPr lang="en-AU" sz="1800" kern="800" dirty="0">
                <a:ea typeface="Times New Roman" panose="02020603050405020304" pitchFamily="18" charset="0"/>
                <a:cs typeface="Times New Roman" panose="02020603050405020304" pitchFamily="18" charset="0"/>
              </a:rPr>
              <a:t>Solicitor Advocate, Legal Aid NSW</a:t>
            </a:r>
            <a:endParaRPr lang="en-AU" sz="1800" dirty="0"/>
          </a:p>
        </p:txBody>
      </p:sp>
    </p:spTree>
    <p:extLst>
      <p:ext uri="{BB962C8B-B14F-4D97-AF65-F5344CB8AC3E}">
        <p14:creationId xmlns:p14="http://schemas.microsoft.com/office/powerpoint/2010/main" val="34713777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5FEC9-DA32-45E7-9C11-57383E8F2AE3}"/>
              </a:ext>
            </a:extLst>
          </p:cNvPr>
          <p:cNvSpPr>
            <a:spLocks noGrp="1"/>
          </p:cNvSpPr>
          <p:nvPr>
            <p:ph type="title"/>
          </p:nvPr>
        </p:nvSpPr>
        <p:spPr/>
        <p:txBody>
          <a:bodyPr vert="horz" lIns="91440" tIns="45720" rIns="91440" bIns="45720" rtlCol="0" anchor="ctr">
            <a:normAutofit/>
          </a:bodyPr>
          <a:lstStyle/>
          <a:p>
            <a:r>
              <a:rPr lang="en-US" dirty="0">
                <a:solidFill>
                  <a:schemeClr val="accent1">
                    <a:lumMod val="60000"/>
                    <a:lumOff val="40000"/>
                  </a:schemeClr>
                </a:solidFill>
              </a:rPr>
              <a:t>How did we get here? </a:t>
            </a:r>
            <a:endParaRPr lang="en-AU" dirty="0">
              <a:solidFill>
                <a:schemeClr val="accent1">
                  <a:lumMod val="60000"/>
                  <a:lumOff val="40000"/>
                </a:schemeClr>
              </a:solidFill>
            </a:endParaRPr>
          </a:p>
        </p:txBody>
      </p:sp>
      <p:sp>
        <p:nvSpPr>
          <p:cNvPr id="3" name="Content Placeholder 2">
            <a:extLst>
              <a:ext uri="{FF2B5EF4-FFF2-40B4-BE49-F238E27FC236}">
                <a16:creationId xmlns:a16="http://schemas.microsoft.com/office/drawing/2014/main" id="{B9ACC4C3-844B-4C32-8A44-1C00F5F6ACB5}"/>
              </a:ext>
            </a:extLst>
          </p:cNvPr>
          <p:cNvSpPr>
            <a:spLocks noGrp="1"/>
          </p:cNvSpPr>
          <p:nvPr>
            <p:ph idx="1"/>
          </p:nvPr>
        </p:nvSpPr>
        <p:spPr/>
        <p:txBody>
          <a:bodyPr/>
          <a:lstStyle/>
          <a:p>
            <a:pPr lvl="0">
              <a:lnSpc>
                <a:spcPct val="200000"/>
              </a:lnSpc>
            </a:pPr>
            <a:r>
              <a:rPr lang="en-AU" dirty="0"/>
              <a:t>When in doubt:</a:t>
            </a:r>
          </a:p>
          <a:p>
            <a:pPr lvl="1">
              <a:lnSpc>
                <a:spcPct val="200000"/>
              </a:lnSpc>
            </a:pPr>
            <a:r>
              <a:rPr lang="en-AU" dirty="0"/>
              <a:t>Go back to the </a:t>
            </a:r>
            <a:r>
              <a:rPr lang="en-AU" dirty="0">
                <a:solidFill>
                  <a:srgbClr val="7FDE70"/>
                </a:solidFill>
              </a:rPr>
              <a:t>NSWLRC reports</a:t>
            </a:r>
            <a:r>
              <a:rPr lang="en-AU" dirty="0"/>
              <a:t> (Ctrl-f)</a:t>
            </a:r>
          </a:p>
          <a:p>
            <a:pPr lvl="1">
              <a:lnSpc>
                <a:spcPct val="200000"/>
              </a:lnSpc>
            </a:pPr>
            <a:r>
              <a:rPr lang="en-AU" dirty="0"/>
              <a:t>The </a:t>
            </a:r>
            <a:r>
              <a:rPr lang="en-AU" dirty="0">
                <a:solidFill>
                  <a:srgbClr val="FF7C80"/>
                </a:solidFill>
              </a:rPr>
              <a:t>Second Reading speech</a:t>
            </a:r>
            <a:r>
              <a:rPr lang="en-AU" dirty="0"/>
              <a:t> is… ok.</a:t>
            </a:r>
          </a:p>
        </p:txBody>
      </p:sp>
    </p:spTree>
    <p:extLst>
      <p:ext uri="{BB962C8B-B14F-4D97-AF65-F5344CB8AC3E}">
        <p14:creationId xmlns:p14="http://schemas.microsoft.com/office/powerpoint/2010/main" val="3764566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15BE6-7C18-4055-B796-FFF45015461E}"/>
              </a:ext>
            </a:extLst>
          </p:cNvPr>
          <p:cNvSpPr>
            <a:spLocks noGrp="1"/>
          </p:cNvSpPr>
          <p:nvPr>
            <p:ph type="title"/>
          </p:nvPr>
        </p:nvSpPr>
        <p:spPr/>
        <p:txBody>
          <a:bodyPr/>
          <a:lstStyle/>
          <a:p>
            <a:r>
              <a:rPr lang="en-US" dirty="0"/>
              <a:t>The Local Court</a:t>
            </a:r>
            <a:endParaRPr lang="en-AU" dirty="0"/>
          </a:p>
        </p:txBody>
      </p:sp>
      <p:sp>
        <p:nvSpPr>
          <p:cNvPr id="3" name="Text Placeholder 2">
            <a:extLst>
              <a:ext uri="{FF2B5EF4-FFF2-40B4-BE49-F238E27FC236}">
                <a16:creationId xmlns:a16="http://schemas.microsoft.com/office/drawing/2014/main" id="{93DAD95D-7E4B-4FE6-8882-5FD25704F351}"/>
              </a:ext>
            </a:extLst>
          </p:cNvPr>
          <p:cNvSpPr>
            <a:spLocks noGrp="1"/>
          </p:cNvSpPr>
          <p:nvPr>
            <p:ph type="body" idx="1"/>
          </p:nvPr>
        </p:nvSpPr>
        <p:spPr/>
        <p:txBody>
          <a:bodyPr/>
          <a:lstStyle/>
          <a:p>
            <a:endParaRPr lang="en-AU"/>
          </a:p>
        </p:txBody>
      </p:sp>
    </p:spTree>
    <p:extLst>
      <p:ext uri="{BB962C8B-B14F-4D97-AF65-F5344CB8AC3E}">
        <p14:creationId xmlns:p14="http://schemas.microsoft.com/office/powerpoint/2010/main" val="2036164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D6703-9F43-4F41-A477-709C55965EA8}"/>
              </a:ext>
            </a:extLst>
          </p:cNvPr>
          <p:cNvSpPr>
            <a:spLocks noGrp="1"/>
          </p:cNvSpPr>
          <p:nvPr>
            <p:ph type="title"/>
          </p:nvPr>
        </p:nvSpPr>
        <p:spPr/>
        <p:txBody>
          <a:bodyPr/>
          <a:lstStyle/>
          <a:p>
            <a:r>
              <a:rPr lang="en-US" dirty="0"/>
              <a:t>“Section 32”</a:t>
            </a:r>
            <a:endParaRPr lang="en-AU" dirty="0"/>
          </a:p>
        </p:txBody>
      </p:sp>
      <p:sp>
        <p:nvSpPr>
          <p:cNvPr id="3" name="Content Placeholder 2">
            <a:extLst>
              <a:ext uri="{FF2B5EF4-FFF2-40B4-BE49-F238E27FC236}">
                <a16:creationId xmlns:a16="http://schemas.microsoft.com/office/drawing/2014/main" id="{2BE80E5C-BAC9-4C79-A741-7757601973BD}"/>
              </a:ext>
            </a:extLst>
          </p:cNvPr>
          <p:cNvSpPr>
            <a:spLocks noGrp="1"/>
          </p:cNvSpPr>
          <p:nvPr>
            <p:ph idx="1"/>
          </p:nvPr>
        </p:nvSpPr>
        <p:spPr/>
        <p:txBody>
          <a:bodyPr>
            <a:normAutofit lnSpcReduction="10000"/>
          </a:bodyPr>
          <a:lstStyle/>
          <a:p>
            <a:pPr marL="0" indent="0">
              <a:buNone/>
            </a:pPr>
            <a:r>
              <a:rPr lang="en-US" i="1" dirty="0"/>
              <a:t>“</a:t>
            </a:r>
            <a:r>
              <a:rPr lang="en-AU" b="1" i="1" dirty="0"/>
              <a:t>Orders under section 32 of the 1990 Act are made in fewer than 2 per cent of criminal cases dealt with by the Local Court, with even fewer under section 33.</a:t>
            </a:r>
            <a:r>
              <a:rPr lang="en-AU" i="1" dirty="0"/>
              <a:t>” </a:t>
            </a:r>
            <a:br>
              <a:rPr lang="en-AU" i="1" dirty="0"/>
            </a:br>
            <a:br>
              <a:rPr lang="en-AU" i="1" dirty="0"/>
            </a:br>
            <a:r>
              <a:rPr lang="en-AU" sz="2800" i="1" dirty="0"/>
              <a:t>	– </a:t>
            </a:r>
            <a:r>
              <a:rPr lang="en-AU" sz="2800" dirty="0"/>
              <a:t>AG Mark Speakman SC in Hansard</a:t>
            </a:r>
            <a:endParaRPr lang="en-AU" dirty="0"/>
          </a:p>
          <a:p>
            <a:endParaRPr lang="en-AU" dirty="0"/>
          </a:p>
          <a:p>
            <a:r>
              <a:rPr lang="en-AU" dirty="0"/>
              <a:t>That’s something like </a:t>
            </a:r>
            <a:r>
              <a:rPr lang="en-AU" b="1" dirty="0"/>
              <a:t>7,000 orders a year</a:t>
            </a:r>
            <a:r>
              <a:rPr lang="en-AU" dirty="0"/>
              <a:t>, on my maths.</a:t>
            </a:r>
          </a:p>
        </p:txBody>
      </p:sp>
    </p:spTree>
    <p:extLst>
      <p:ext uri="{BB962C8B-B14F-4D97-AF65-F5344CB8AC3E}">
        <p14:creationId xmlns:p14="http://schemas.microsoft.com/office/powerpoint/2010/main" val="1233564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5FEC9-DA32-45E7-9C11-57383E8F2AE3}"/>
              </a:ext>
            </a:extLst>
          </p:cNvPr>
          <p:cNvSpPr>
            <a:spLocks noGrp="1"/>
          </p:cNvSpPr>
          <p:nvPr>
            <p:ph type="title"/>
          </p:nvPr>
        </p:nvSpPr>
        <p:spPr/>
        <p:txBody>
          <a:bodyPr/>
          <a:lstStyle/>
          <a:p>
            <a:r>
              <a:rPr lang="en-US" dirty="0"/>
              <a:t>“Section 32”</a:t>
            </a:r>
            <a:endParaRPr lang="en-AU" dirty="0"/>
          </a:p>
        </p:txBody>
      </p:sp>
      <p:sp>
        <p:nvSpPr>
          <p:cNvPr id="3" name="Content Placeholder 2">
            <a:extLst>
              <a:ext uri="{FF2B5EF4-FFF2-40B4-BE49-F238E27FC236}">
                <a16:creationId xmlns:a16="http://schemas.microsoft.com/office/drawing/2014/main" id="{B9ACC4C3-844B-4C32-8A44-1C00F5F6ACB5}"/>
              </a:ext>
            </a:extLst>
          </p:cNvPr>
          <p:cNvSpPr>
            <a:spLocks noGrp="1"/>
          </p:cNvSpPr>
          <p:nvPr>
            <p:ph idx="1"/>
          </p:nvPr>
        </p:nvSpPr>
        <p:spPr/>
        <p:txBody>
          <a:bodyPr/>
          <a:lstStyle/>
          <a:p>
            <a:pPr lvl="0"/>
            <a:r>
              <a:rPr lang="en-AU" dirty="0"/>
              <a:t>Headlines:</a:t>
            </a:r>
          </a:p>
          <a:p>
            <a:pPr lvl="1">
              <a:spcAft>
                <a:spcPts val="3600"/>
              </a:spcAft>
            </a:pPr>
            <a:r>
              <a:rPr lang="en-AU" sz="2800" dirty="0"/>
              <a:t>Eligible conditions redefined</a:t>
            </a:r>
          </a:p>
          <a:p>
            <a:pPr lvl="1">
              <a:spcAft>
                <a:spcPts val="3600"/>
              </a:spcAft>
            </a:pPr>
            <a:r>
              <a:rPr lang="en-AU" sz="2800" dirty="0"/>
              <a:t>Series of criteria that the court “may” take into account in making the decision</a:t>
            </a:r>
          </a:p>
          <a:p>
            <a:pPr lvl="1">
              <a:spcAft>
                <a:spcPts val="3600"/>
              </a:spcAft>
            </a:pPr>
            <a:r>
              <a:rPr lang="en-AU" sz="2800" dirty="0"/>
              <a:t>Length of time that the order can apply for has been extended to 12 months</a:t>
            </a:r>
          </a:p>
          <a:p>
            <a:pPr lvl="0"/>
            <a:endParaRPr lang="en-AU" dirty="0"/>
          </a:p>
        </p:txBody>
      </p:sp>
    </p:spTree>
    <p:extLst>
      <p:ext uri="{BB962C8B-B14F-4D97-AF65-F5344CB8AC3E}">
        <p14:creationId xmlns:p14="http://schemas.microsoft.com/office/powerpoint/2010/main" val="995509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5FEC9-DA32-45E7-9C11-57383E8F2AE3}"/>
              </a:ext>
            </a:extLst>
          </p:cNvPr>
          <p:cNvSpPr>
            <a:spLocks noGrp="1"/>
          </p:cNvSpPr>
          <p:nvPr>
            <p:ph type="title"/>
          </p:nvPr>
        </p:nvSpPr>
        <p:spPr/>
        <p:txBody>
          <a:bodyPr/>
          <a:lstStyle/>
          <a:p>
            <a:r>
              <a:rPr lang="en-US" dirty="0"/>
              <a:t>“Section 32”</a:t>
            </a:r>
            <a:endParaRPr lang="en-AU" dirty="0"/>
          </a:p>
        </p:txBody>
      </p:sp>
      <p:sp>
        <p:nvSpPr>
          <p:cNvPr id="3" name="Content Placeholder 2">
            <a:extLst>
              <a:ext uri="{FF2B5EF4-FFF2-40B4-BE49-F238E27FC236}">
                <a16:creationId xmlns:a16="http://schemas.microsoft.com/office/drawing/2014/main" id="{B9ACC4C3-844B-4C32-8A44-1C00F5F6ACB5}"/>
              </a:ext>
            </a:extLst>
          </p:cNvPr>
          <p:cNvSpPr>
            <a:spLocks noGrp="1"/>
          </p:cNvSpPr>
          <p:nvPr>
            <p:ph idx="1"/>
          </p:nvPr>
        </p:nvSpPr>
        <p:spPr/>
        <p:txBody>
          <a:bodyPr/>
          <a:lstStyle/>
          <a:p>
            <a:pPr lvl="0">
              <a:spcAft>
                <a:spcPts val="5400"/>
              </a:spcAft>
            </a:pPr>
            <a:r>
              <a:rPr lang="en-AU" dirty="0"/>
              <a:t>Not “section 32” anymore.</a:t>
            </a:r>
          </a:p>
          <a:p>
            <a:pPr lvl="0">
              <a:spcAft>
                <a:spcPts val="5400"/>
              </a:spcAft>
            </a:pPr>
            <a:r>
              <a:rPr lang="en-AU" dirty="0"/>
              <a:t>Now found in Part 2, Division 2. Arguably now it’s either a “section 12” or a “section 14” depending on how you view things.</a:t>
            </a:r>
          </a:p>
          <a:p>
            <a:pPr lvl="0"/>
            <a:endParaRPr lang="en-AU" dirty="0"/>
          </a:p>
        </p:txBody>
      </p:sp>
    </p:spTree>
    <p:extLst>
      <p:ext uri="{BB962C8B-B14F-4D97-AF65-F5344CB8AC3E}">
        <p14:creationId xmlns:p14="http://schemas.microsoft.com/office/powerpoint/2010/main" val="312417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5FEC9-DA32-45E7-9C11-57383E8F2AE3}"/>
              </a:ext>
            </a:extLst>
          </p:cNvPr>
          <p:cNvSpPr>
            <a:spLocks noGrp="1"/>
          </p:cNvSpPr>
          <p:nvPr>
            <p:ph type="title"/>
          </p:nvPr>
        </p:nvSpPr>
        <p:spPr/>
        <p:txBody>
          <a:bodyPr/>
          <a:lstStyle/>
          <a:p>
            <a:r>
              <a:rPr lang="en-US" dirty="0"/>
              <a:t>“Section 32” – Who can get one?</a:t>
            </a:r>
            <a:endParaRPr lang="en-AU" dirty="0"/>
          </a:p>
        </p:txBody>
      </p:sp>
      <p:sp>
        <p:nvSpPr>
          <p:cNvPr id="3" name="Content Placeholder 2">
            <a:extLst>
              <a:ext uri="{FF2B5EF4-FFF2-40B4-BE49-F238E27FC236}">
                <a16:creationId xmlns:a16="http://schemas.microsoft.com/office/drawing/2014/main" id="{B9ACC4C3-844B-4C32-8A44-1C00F5F6ACB5}"/>
              </a:ext>
            </a:extLst>
          </p:cNvPr>
          <p:cNvSpPr>
            <a:spLocks noGrp="1"/>
          </p:cNvSpPr>
          <p:nvPr>
            <p:ph idx="1"/>
          </p:nvPr>
        </p:nvSpPr>
        <p:spPr/>
        <p:txBody>
          <a:bodyPr>
            <a:normAutofit/>
          </a:bodyPr>
          <a:lstStyle/>
          <a:p>
            <a:pPr lvl="0"/>
            <a:r>
              <a:rPr lang="en-AU" b="1" dirty="0"/>
              <a:t>Previously:</a:t>
            </a:r>
          </a:p>
          <a:p>
            <a:pPr marL="457200" lvl="1" indent="0">
              <a:buNone/>
            </a:pPr>
            <a:br>
              <a:rPr lang="en-AU" dirty="0"/>
            </a:br>
            <a:r>
              <a:rPr lang="en-AU" dirty="0"/>
              <a:t>The defendant had to have either a cognitive impairment, a mental illness, or a mental condition for which treatment is available in a mental health facility – provided always that the person is not a “mentally ill person”, within the definition of the </a:t>
            </a:r>
            <a:r>
              <a:rPr lang="en-AU" i="1" dirty="0"/>
              <a:t>Mental Health Act</a:t>
            </a:r>
            <a:endParaRPr lang="en-AU" dirty="0"/>
          </a:p>
          <a:p>
            <a:pPr lvl="0"/>
            <a:endParaRPr lang="en-AU" dirty="0"/>
          </a:p>
        </p:txBody>
      </p:sp>
    </p:spTree>
    <p:extLst>
      <p:ext uri="{BB962C8B-B14F-4D97-AF65-F5344CB8AC3E}">
        <p14:creationId xmlns:p14="http://schemas.microsoft.com/office/powerpoint/2010/main" val="2483062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5FEC9-DA32-45E7-9C11-57383E8F2AE3}"/>
              </a:ext>
            </a:extLst>
          </p:cNvPr>
          <p:cNvSpPr>
            <a:spLocks noGrp="1"/>
          </p:cNvSpPr>
          <p:nvPr>
            <p:ph type="title"/>
          </p:nvPr>
        </p:nvSpPr>
        <p:spPr/>
        <p:txBody>
          <a:bodyPr/>
          <a:lstStyle/>
          <a:p>
            <a:r>
              <a:rPr lang="en-US" dirty="0">
                <a:solidFill>
                  <a:schemeClr val="accent1">
                    <a:lumMod val="60000"/>
                    <a:lumOff val="40000"/>
                  </a:schemeClr>
                </a:solidFill>
              </a:rPr>
              <a:t>Definitions</a:t>
            </a:r>
            <a:endParaRPr lang="en-AU" dirty="0">
              <a:solidFill>
                <a:schemeClr val="accent1">
                  <a:lumMod val="60000"/>
                  <a:lumOff val="40000"/>
                </a:schemeClr>
              </a:solidFill>
            </a:endParaRPr>
          </a:p>
        </p:txBody>
      </p:sp>
      <p:sp>
        <p:nvSpPr>
          <p:cNvPr id="3" name="Content Placeholder 2">
            <a:extLst>
              <a:ext uri="{FF2B5EF4-FFF2-40B4-BE49-F238E27FC236}">
                <a16:creationId xmlns:a16="http://schemas.microsoft.com/office/drawing/2014/main" id="{B9ACC4C3-844B-4C32-8A44-1C00F5F6ACB5}"/>
              </a:ext>
            </a:extLst>
          </p:cNvPr>
          <p:cNvSpPr>
            <a:spLocks noGrp="1"/>
          </p:cNvSpPr>
          <p:nvPr>
            <p:ph idx="1"/>
          </p:nvPr>
        </p:nvSpPr>
        <p:spPr/>
        <p:txBody>
          <a:bodyPr>
            <a:normAutofit/>
          </a:bodyPr>
          <a:lstStyle/>
          <a:p>
            <a:pPr lvl="1">
              <a:lnSpc>
                <a:spcPct val="200000"/>
              </a:lnSpc>
            </a:pPr>
            <a:r>
              <a:rPr lang="en-AU" dirty="0"/>
              <a:t>“</a:t>
            </a:r>
            <a:r>
              <a:rPr lang="en-AU" b="1" dirty="0">
                <a:solidFill>
                  <a:srgbClr val="DE708E"/>
                </a:solidFill>
              </a:rPr>
              <a:t>Mental Health impairment</a:t>
            </a:r>
            <a:r>
              <a:rPr lang="en-AU" dirty="0"/>
              <a:t>”; and</a:t>
            </a:r>
          </a:p>
          <a:p>
            <a:pPr lvl="1">
              <a:lnSpc>
                <a:spcPct val="200000"/>
              </a:lnSpc>
            </a:pPr>
            <a:r>
              <a:rPr lang="en-AU" dirty="0"/>
              <a:t>“</a:t>
            </a:r>
            <a:r>
              <a:rPr lang="en-AU" b="1" dirty="0">
                <a:solidFill>
                  <a:srgbClr val="7FDE70"/>
                </a:solidFill>
              </a:rPr>
              <a:t>Cognitive impairment</a:t>
            </a:r>
            <a:r>
              <a:rPr lang="en-AU" dirty="0"/>
              <a:t>”.</a:t>
            </a:r>
          </a:p>
          <a:p>
            <a:pPr lvl="0"/>
            <a:endParaRPr lang="en-AU" dirty="0"/>
          </a:p>
        </p:txBody>
      </p:sp>
    </p:spTree>
    <p:extLst>
      <p:ext uri="{BB962C8B-B14F-4D97-AF65-F5344CB8AC3E}">
        <p14:creationId xmlns:p14="http://schemas.microsoft.com/office/powerpoint/2010/main" val="3680823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5FEC9-DA32-45E7-9C11-57383E8F2AE3}"/>
              </a:ext>
            </a:extLst>
          </p:cNvPr>
          <p:cNvSpPr>
            <a:spLocks noGrp="1"/>
          </p:cNvSpPr>
          <p:nvPr>
            <p:ph type="title"/>
          </p:nvPr>
        </p:nvSpPr>
        <p:spPr/>
        <p:txBody>
          <a:bodyPr/>
          <a:lstStyle/>
          <a:p>
            <a:r>
              <a:rPr lang="en-US" dirty="0">
                <a:solidFill>
                  <a:schemeClr val="accent1">
                    <a:lumMod val="60000"/>
                    <a:lumOff val="40000"/>
                  </a:schemeClr>
                </a:solidFill>
              </a:rPr>
              <a:t>Definitions</a:t>
            </a:r>
            <a:endParaRPr lang="en-AU" dirty="0">
              <a:solidFill>
                <a:schemeClr val="accent1">
                  <a:lumMod val="60000"/>
                  <a:lumOff val="40000"/>
                </a:schemeClr>
              </a:solidFill>
            </a:endParaRPr>
          </a:p>
        </p:txBody>
      </p:sp>
      <p:sp>
        <p:nvSpPr>
          <p:cNvPr id="3" name="Content Placeholder 2">
            <a:extLst>
              <a:ext uri="{FF2B5EF4-FFF2-40B4-BE49-F238E27FC236}">
                <a16:creationId xmlns:a16="http://schemas.microsoft.com/office/drawing/2014/main" id="{B9ACC4C3-844B-4C32-8A44-1C00F5F6ACB5}"/>
              </a:ext>
            </a:extLst>
          </p:cNvPr>
          <p:cNvSpPr>
            <a:spLocks noGrp="1"/>
          </p:cNvSpPr>
          <p:nvPr>
            <p:ph idx="1"/>
          </p:nvPr>
        </p:nvSpPr>
        <p:spPr/>
        <p:txBody>
          <a:bodyPr>
            <a:normAutofit fontScale="92500"/>
          </a:bodyPr>
          <a:lstStyle/>
          <a:p>
            <a:pPr lvl="0">
              <a:spcAft>
                <a:spcPts val="4200"/>
              </a:spcAft>
            </a:pPr>
            <a:r>
              <a:rPr lang="en-AU" dirty="0"/>
              <a:t>“</a:t>
            </a:r>
            <a:r>
              <a:rPr lang="en-AU" b="1" dirty="0">
                <a:solidFill>
                  <a:srgbClr val="7FDE70"/>
                </a:solidFill>
              </a:rPr>
              <a:t>Cognitive impairment</a:t>
            </a:r>
            <a:r>
              <a:rPr lang="en-AU" dirty="0"/>
              <a:t>” is defined in </a:t>
            </a:r>
            <a:r>
              <a:rPr lang="en-AU" dirty="0">
                <a:solidFill>
                  <a:srgbClr val="7FDE70"/>
                </a:solidFill>
              </a:rPr>
              <a:t>s 5</a:t>
            </a:r>
            <a:r>
              <a:rPr lang="en-AU" dirty="0"/>
              <a:t> of the new Act.</a:t>
            </a:r>
          </a:p>
          <a:p>
            <a:pPr lvl="0">
              <a:spcAft>
                <a:spcPts val="4200"/>
              </a:spcAft>
            </a:pPr>
            <a:r>
              <a:rPr lang="en-AU" dirty="0"/>
              <a:t>Looks very much the same as it did before – but with two changes</a:t>
            </a:r>
          </a:p>
          <a:p>
            <a:pPr lvl="0">
              <a:spcAft>
                <a:spcPts val="4200"/>
              </a:spcAft>
            </a:pPr>
            <a:r>
              <a:rPr lang="en-AU" dirty="0"/>
              <a:t>First: </a:t>
            </a:r>
            <a:r>
              <a:rPr lang="en-AU" b="1" dirty="0">
                <a:solidFill>
                  <a:srgbClr val="FF7C80"/>
                </a:solidFill>
              </a:rPr>
              <a:t>deleted</a:t>
            </a:r>
            <a:r>
              <a:rPr lang="en-AU" dirty="0"/>
              <a:t> </a:t>
            </a:r>
            <a:r>
              <a:rPr lang="en-AU" i="1" dirty="0"/>
              <a:t>“… materially affects the person’s ability to function in daily life…</a:t>
            </a:r>
            <a:r>
              <a:rPr lang="en-AU" dirty="0"/>
              <a:t>”</a:t>
            </a:r>
          </a:p>
          <a:p>
            <a:pPr lvl="1"/>
            <a:endParaRPr lang="en-AU" dirty="0"/>
          </a:p>
          <a:p>
            <a:pPr lvl="0"/>
            <a:endParaRPr lang="en-AU" dirty="0"/>
          </a:p>
        </p:txBody>
      </p:sp>
    </p:spTree>
    <p:extLst>
      <p:ext uri="{BB962C8B-B14F-4D97-AF65-F5344CB8AC3E}">
        <p14:creationId xmlns:p14="http://schemas.microsoft.com/office/powerpoint/2010/main" val="3117557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5FEC9-DA32-45E7-9C11-57383E8F2AE3}"/>
              </a:ext>
            </a:extLst>
          </p:cNvPr>
          <p:cNvSpPr>
            <a:spLocks noGrp="1"/>
          </p:cNvSpPr>
          <p:nvPr>
            <p:ph type="title"/>
          </p:nvPr>
        </p:nvSpPr>
        <p:spPr/>
        <p:txBody>
          <a:bodyPr/>
          <a:lstStyle/>
          <a:p>
            <a:r>
              <a:rPr lang="en-US" dirty="0">
                <a:solidFill>
                  <a:schemeClr val="accent1">
                    <a:lumMod val="60000"/>
                    <a:lumOff val="40000"/>
                  </a:schemeClr>
                </a:solidFill>
              </a:rPr>
              <a:t>Definitions</a:t>
            </a:r>
            <a:endParaRPr lang="en-AU" dirty="0">
              <a:solidFill>
                <a:schemeClr val="accent1">
                  <a:lumMod val="60000"/>
                  <a:lumOff val="40000"/>
                </a:schemeClr>
              </a:solidFill>
            </a:endParaRPr>
          </a:p>
        </p:txBody>
      </p:sp>
      <p:sp>
        <p:nvSpPr>
          <p:cNvPr id="3" name="Content Placeholder 2">
            <a:extLst>
              <a:ext uri="{FF2B5EF4-FFF2-40B4-BE49-F238E27FC236}">
                <a16:creationId xmlns:a16="http://schemas.microsoft.com/office/drawing/2014/main" id="{B9ACC4C3-844B-4C32-8A44-1C00F5F6ACB5}"/>
              </a:ext>
            </a:extLst>
          </p:cNvPr>
          <p:cNvSpPr>
            <a:spLocks noGrp="1"/>
          </p:cNvSpPr>
          <p:nvPr>
            <p:ph idx="1"/>
          </p:nvPr>
        </p:nvSpPr>
        <p:spPr/>
        <p:txBody>
          <a:bodyPr>
            <a:normAutofit/>
          </a:bodyPr>
          <a:lstStyle/>
          <a:p>
            <a:pPr lvl="0">
              <a:spcAft>
                <a:spcPts val="4200"/>
              </a:spcAft>
            </a:pPr>
            <a:r>
              <a:rPr lang="en-AU" dirty="0"/>
              <a:t>Second: </a:t>
            </a:r>
            <a:r>
              <a:rPr lang="en-AU" b="1" dirty="0"/>
              <a:t>“</a:t>
            </a:r>
            <a:r>
              <a:rPr lang="en-AU" b="1" i="1" dirty="0"/>
              <a:t>ongoing impairment to </a:t>
            </a:r>
            <a:r>
              <a:rPr lang="en-AU" b="1" i="1" dirty="0">
                <a:solidFill>
                  <a:srgbClr val="FF7C80"/>
                </a:solidFill>
              </a:rPr>
              <a:t>adaptive functioning</a:t>
            </a:r>
            <a:r>
              <a:rPr lang="en-AU" b="1" dirty="0"/>
              <a:t>”</a:t>
            </a:r>
            <a:r>
              <a:rPr lang="en-AU" dirty="0"/>
              <a:t> has been given a special status.</a:t>
            </a:r>
          </a:p>
          <a:p>
            <a:pPr lvl="0"/>
            <a:endParaRPr lang="en-AU" dirty="0"/>
          </a:p>
        </p:txBody>
      </p:sp>
    </p:spTree>
    <p:extLst>
      <p:ext uri="{BB962C8B-B14F-4D97-AF65-F5344CB8AC3E}">
        <p14:creationId xmlns:p14="http://schemas.microsoft.com/office/powerpoint/2010/main" val="1605619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5FEC9-DA32-45E7-9C11-57383E8F2AE3}"/>
              </a:ext>
            </a:extLst>
          </p:cNvPr>
          <p:cNvSpPr>
            <a:spLocks noGrp="1"/>
          </p:cNvSpPr>
          <p:nvPr>
            <p:ph type="title"/>
          </p:nvPr>
        </p:nvSpPr>
        <p:spPr/>
        <p:txBody>
          <a:bodyPr/>
          <a:lstStyle/>
          <a:p>
            <a:r>
              <a:rPr lang="en-US" dirty="0" err="1">
                <a:solidFill>
                  <a:schemeClr val="accent1">
                    <a:lumMod val="60000"/>
                    <a:lumOff val="40000"/>
                  </a:schemeClr>
                </a:solidFill>
              </a:rPr>
              <a:t>Definitons</a:t>
            </a:r>
            <a:endParaRPr lang="en-AU" dirty="0">
              <a:solidFill>
                <a:schemeClr val="accent1">
                  <a:lumMod val="60000"/>
                  <a:lumOff val="40000"/>
                </a:schemeClr>
              </a:solidFill>
            </a:endParaRPr>
          </a:p>
        </p:txBody>
      </p:sp>
      <p:sp>
        <p:nvSpPr>
          <p:cNvPr id="3" name="Content Placeholder 2">
            <a:extLst>
              <a:ext uri="{FF2B5EF4-FFF2-40B4-BE49-F238E27FC236}">
                <a16:creationId xmlns:a16="http://schemas.microsoft.com/office/drawing/2014/main" id="{B9ACC4C3-844B-4C32-8A44-1C00F5F6ACB5}"/>
              </a:ext>
            </a:extLst>
          </p:cNvPr>
          <p:cNvSpPr>
            <a:spLocks noGrp="1"/>
          </p:cNvSpPr>
          <p:nvPr>
            <p:ph idx="1"/>
          </p:nvPr>
        </p:nvSpPr>
        <p:spPr/>
        <p:txBody>
          <a:bodyPr>
            <a:normAutofit fontScale="70000" lnSpcReduction="20000"/>
          </a:bodyPr>
          <a:lstStyle/>
          <a:p>
            <a:pPr lvl="0"/>
            <a:r>
              <a:rPr lang="en-AU" dirty="0"/>
              <a:t>“</a:t>
            </a:r>
            <a:r>
              <a:rPr lang="en-AU" b="1" dirty="0">
                <a:solidFill>
                  <a:srgbClr val="DE708E"/>
                </a:solidFill>
              </a:rPr>
              <a:t>Mental health impairment</a:t>
            </a:r>
            <a:r>
              <a:rPr lang="en-AU" dirty="0"/>
              <a:t>” is a new definition.</a:t>
            </a:r>
          </a:p>
          <a:p>
            <a:pPr lvl="0"/>
            <a:r>
              <a:rPr lang="en-AU" dirty="0"/>
              <a:t>Found in </a:t>
            </a:r>
            <a:r>
              <a:rPr lang="en-AU" b="1" dirty="0">
                <a:solidFill>
                  <a:srgbClr val="DE708E"/>
                </a:solidFill>
              </a:rPr>
              <a:t>s 4 </a:t>
            </a:r>
            <a:r>
              <a:rPr lang="en-AU" dirty="0"/>
              <a:t>and requires that</a:t>
            </a:r>
          </a:p>
          <a:p>
            <a:pPr lvl="1">
              <a:spcAft>
                <a:spcPts val="4800"/>
              </a:spcAft>
            </a:pPr>
            <a:r>
              <a:rPr lang="en-AU" i="1" dirty="0"/>
              <a:t>the person has a temporary or ongoing disturbance of thought, mood, volition, perception or memory, and</a:t>
            </a:r>
          </a:p>
          <a:p>
            <a:pPr lvl="1">
              <a:spcAft>
                <a:spcPts val="4800"/>
              </a:spcAft>
            </a:pPr>
            <a:r>
              <a:rPr lang="en-AU" i="1" dirty="0"/>
              <a:t>the disturbance would be regarded as significant for clinical diagnostic purposes, and</a:t>
            </a:r>
          </a:p>
          <a:p>
            <a:pPr lvl="1">
              <a:spcAft>
                <a:spcPts val="4800"/>
              </a:spcAft>
            </a:pPr>
            <a:r>
              <a:rPr lang="en-AU" i="1" dirty="0"/>
              <a:t>the disturbance impairs the emotional wellbeing, judgment or behaviour of the person.</a:t>
            </a:r>
          </a:p>
          <a:p>
            <a:pPr lvl="0"/>
            <a:endParaRPr lang="en-AU" dirty="0"/>
          </a:p>
          <a:p>
            <a:pPr lvl="0"/>
            <a:endParaRPr lang="en-AU" dirty="0"/>
          </a:p>
        </p:txBody>
      </p:sp>
    </p:spTree>
    <p:extLst>
      <p:ext uri="{BB962C8B-B14F-4D97-AF65-F5344CB8AC3E}">
        <p14:creationId xmlns:p14="http://schemas.microsoft.com/office/powerpoint/2010/main" val="2100728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20351-336B-4F28-B491-71F6FA9DFE9F}"/>
              </a:ext>
            </a:extLst>
          </p:cNvPr>
          <p:cNvSpPr>
            <a:spLocks noGrp="1"/>
          </p:cNvSpPr>
          <p:nvPr>
            <p:ph type="title"/>
          </p:nvPr>
        </p:nvSpPr>
        <p:spPr/>
        <p:txBody>
          <a:bodyPr/>
          <a:lstStyle/>
          <a:p>
            <a:r>
              <a:rPr lang="en-US" dirty="0">
                <a:solidFill>
                  <a:schemeClr val="accent1">
                    <a:lumMod val="60000"/>
                    <a:lumOff val="40000"/>
                  </a:schemeClr>
                </a:solidFill>
              </a:rPr>
              <a:t>Introduction</a:t>
            </a:r>
            <a:endParaRPr lang="en-AU" dirty="0">
              <a:solidFill>
                <a:schemeClr val="accent1">
                  <a:lumMod val="60000"/>
                  <a:lumOff val="40000"/>
                </a:schemeClr>
              </a:solidFill>
            </a:endParaRPr>
          </a:p>
        </p:txBody>
      </p:sp>
      <p:sp>
        <p:nvSpPr>
          <p:cNvPr id="3" name="Text Placeholder 2">
            <a:extLst>
              <a:ext uri="{FF2B5EF4-FFF2-40B4-BE49-F238E27FC236}">
                <a16:creationId xmlns:a16="http://schemas.microsoft.com/office/drawing/2014/main" id="{5F014FED-BDE5-4A3A-B6D6-BC2E125378A1}"/>
              </a:ext>
            </a:extLst>
          </p:cNvPr>
          <p:cNvSpPr>
            <a:spLocks noGrp="1"/>
          </p:cNvSpPr>
          <p:nvPr>
            <p:ph type="body" idx="1"/>
          </p:nvPr>
        </p:nvSpPr>
        <p:spPr/>
        <p:txBody>
          <a:bodyPr/>
          <a:lstStyle/>
          <a:p>
            <a:endParaRPr lang="en-AU" dirty="0"/>
          </a:p>
        </p:txBody>
      </p:sp>
    </p:spTree>
    <p:extLst>
      <p:ext uri="{BB962C8B-B14F-4D97-AF65-F5344CB8AC3E}">
        <p14:creationId xmlns:p14="http://schemas.microsoft.com/office/powerpoint/2010/main" val="5866911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5FEC9-DA32-45E7-9C11-57383E8F2AE3}"/>
              </a:ext>
            </a:extLst>
          </p:cNvPr>
          <p:cNvSpPr>
            <a:spLocks noGrp="1"/>
          </p:cNvSpPr>
          <p:nvPr>
            <p:ph type="title"/>
          </p:nvPr>
        </p:nvSpPr>
        <p:spPr/>
        <p:txBody>
          <a:bodyPr/>
          <a:lstStyle/>
          <a:p>
            <a:r>
              <a:rPr lang="en-US" dirty="0">
                <a:solidFill>
                  <a:schemeClr val="accent1">
                    <a:lumMod val="60000"/>
                    <a:lumOff val="40000"/>
                  </a:schemeClr>
                </a:solidFill>
              </a:rPr>
              <a:t>Definitions</a:t>
            </a:r>
            <a:endParaRPr lang="en-AU" dirty="0">
              <a:solidFill>
                <a:schemeClr val="accent1">
                  <a:lumMod val="60000"/>
                  <a:lumOff val="40000"/>
                </a:schemeClr>
              </a:solidFill>
            </a:endParaRPr>
          </a:p>
        </p:txBody>
      </p:sp>
      <p:sp>
        <p:nvSpPr>
          <p:cNvPr id="3" name="Content Placeholder 2">
            <a:extLst>
              <a:ext uri="{FF2B5EF4-FFF2-40B4-BE49-F238E27FC236}">
                <a16:creationId xmlns:a16="http://schemas.microsoft.com/office/drawing/2014/main" id="{B9ACC4C3-844B-4C32-8A44-1C00F5F6ACB5}"/>
              </a:ext>
            </a:extLst>
          </p:cNvPr>
          <p:cNvSpPr>
            <a:spLocks noGrp="1"/>
          </p:cNvSpPr>
          <p:nvPr>
            <p:ph idx="1"/>
          </p:nvPr>
        </p:nvSpPr>
        <p:spPr/>
        <p:txBody>
          <a:bodyPr>
            <a:normAutofit fontScale="62500" lnSpcReduction="20000"/>
          </a:bodyPr>
          <a:lstStyle/>
          <a:p>
            <a:pPr lvl="0">
              <a:spcBef>
                <a:spcPts val="1200"/>
              </a:spcBef>
              <a:spcAft>
                <a:spcPts val="4200"/>
              </a:spcAft>
            </a:pPr>
            <a:r>
              <a:rPr lang="en-AU" dirty="0"/>
              <a:t>Non-exhaustive list of examples of “</a:t>
            </a:r>
            <a:r>
              <a:rPr lang="en-AU" i="1" dirty="0">
                <a:solidFill>
                  <a:srgbClr val="DE708E"/>
                </a:solidFill>
              </a:rPr>
              <a:t>mental health impairments</a:t>
            </a:r>
            <a:r>
              <a:rPr lang="en-AU" dirty="0"/>
              <a:t>”, including</a:t>
            </a:r>
          </a:p>
          <a:p>
            <a:pPr lvl="1">
              <a:spcBef>
                <a:spcPts val="1200"/>
              </a:spcBef>
              <a:spcAft>
                <a:spcPts val="4200"/>
              </a:spcAft>
            </a:pPr>
            <a:r>
              <a:rPr lang="en-AU" dirty="0"/>
              <a:t>anxiety disorders</a:t>
            </a:r>
          </a:p>
          <a:p>
            <a:pPr lvl="1">
              <a:spcBef>
                <a:spcPts val="1200"/>
              </a:spcBef>
              <a:spcAft>
                <a:spcPts val="4200"/>
              </a:spcAft>
            </a:pPr>
            <a:r>
              <a:rPr lang="en-AU" dirty="0"/>
              <a:t>affective disorders including bipolar a psychotic disorder; or</a:t>
            </a:r>
          </a:p>
          <a:p>
            <a:pPr lvl="1">
              <a:spcBef>
                <a:spcPts val="1200"/>
              </a:spcBef>
              <a:spcAft>
                <a:spcPts val="4200"/>
              </a:spcAft>
            </a:pPr>
            <a:r>
              <a:rPr lang="en-AU" dirty="0"/>
              <a:t>a substance induced mental disorder that is not temporary.</a:t>
            </a:r>
          </a:p>
          <a:p>
            <a:pPr>
              <a:spcBef>
                <a:spcPts val="1200"/>
              </a:spcBef>
              <a:spcAft>
                <a:spcPts val="4200"/>
              </a:spcAft>
            </a:pPr>
            <a:r>
              <a:rPr lang="en-AU" dirty="0"/>
              <a:t>Explicitly </a:t>
            </a:r>
            <a:r>
              <a:rPr lang="en-AU" i="1" dirty="0"/>
              <a:t>excludes</a:t>
            </a:r>
            <a:r>
              <a:rPr lang="en-AU" dirty="0"/>
              <a:t> temporary intoxication, and it excludes substance use disorders.</a:t>
            </a:r>
          </a:p>
        </p:txBody>
      </p:sp>
    </p:spTree>
    <p:extLst>
      <p:ext uri="{BB962C8B-B14F-4D97-AF65-F5344CB8AC3E}">
        <p14:creationId xmlns:p14="http://schemas.microsoft.com/office/powerpoint/2010/main" val="3151406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5FEC9-DA32-45E7-9C11-57383E8F2AE3}"/>
              </a:ext>
            </a:extLst>
          </p:cNvPr>
          <p:cNvSpPr>
            <a:spLocks noGrp="1"/>
          </p:cNvSpPr>
          <p:nvPr>
            <p:ph type="title"/>
          </p:nvPr>
        </p:nvSpPr>
        <p:spPr/>
        <p:txBody>
          <a:bodyPr/>
          <a:lstStyle/>
          <a:p>
            <a:r>
              <a:rPr lang="en-US" dirty="0">
                <a:solidFill>
                  <a:schemeClr val="accent1">
                    <a:lumMod val="60000"/>
                    <a:lumOff val="40000"/>
                  </a:schemeClr>
                </a:solidFill>
              </a:rPr>
              <a:t>Definitions</a:t>
            </a:r>
            <a:endParaRPr lang="en-AU" dirty="0">
              <a:solidFill>
                <a:schemeClr val="accent1">
                  <a:lumMod val="60000"/>
                  <a:lumOff val="40000"/>
                </a:schemeClr>
              </a:solidFill>
            </a:endParaRPr>
          </a:p>
        </p:txBody>
      </p:sp>
      <p:sp>
        <p:nvSpPr>
          <p:cNvPr id="3" name="Content Placeholder 2">
            <a:extLst>
              <a:ext uri="{FF2B5EF4-FFF2-40B4-BE49-F238E27FC236}">
                <a16:creationId xmlns:a16="http://schemas.microsoft.com/office/drawing/2014/main" id="{B9ACC4C3-844B-4C32-8A44-1C00F5F6ACB5}"/>
              </a:ext>
            </a:extLst>
          </p:cNvPr>
          <p:cNvSpPr>
            <a:spLocks noGrp="1"/>
          </p:cNvSpPr>
          <p:nvPr>
            <p:ph idx="1"/>
          </p:nvPr>
        </p:nvSpPr>
        <p:spPr/>
        <p:txBody>
          <a:bodyPr>
            <a:normAutofit/>
          </a:bodyPr>
          <a:lstStyle/>
          <a:p>
            <a:pPr>
              <a:spcBef>
                <a:spcPts val="1200"/>
              </a:spcBef>
              <a:spcAft>
                <a:spcPts val="6000"/>
              </a:spcAft>
            </a:pPr>
            <a:r>
              <a:rPr lang="en-AU" dirty="0"/>
              <a:t>“</a:t>
            </a:r>
            <a:r>
              <a:rPr lang="en-AU" i="1" dirty="0">
                <a:solidFill>
                  <a:srgbClr val="7FDE70"/>
                </a:solidFill>
              </a:rPr>
              <a:t>the disturbance would be regarded as significant for clinical diagnostic purposes</a:t>
            </a:r>
            <a:r>
              <a:rPr lang="en-AU" dirty="0"/>
              <a:t>”</a:t>
            </a:r>
          </a:p>
          <a:p>
            <a:pPr>
              <a:spcBef>
                <a:spcPts val="1200"/>
              </a:spcBef>
              <a:spcAft>
                <a:spcPts val="6000"/>
              </a:spcAft>
            </a:pPr>
            <a:r>
              <a:rPr lang="en-AU" dirty="0"/>
              <a:t>What’s that mean?</a:t>
            </a:r>
          </a:p>
          <a:p>
            <a:pPr lvl="0"/>
            <a:endParaRPr lang="en-AU" dirty="0"/>
          </a:p>
        </p:txBody>
      </p:sp>
    </p:spTree>
    <p:extLst>
      <p:ext uri="{BB962C8B-B14F-4D97-AF65-F5344CB8AC3E}">
        <p14:creationId xmlns:p14="http://schemas.microsoft.com/office/powerpoint/2010/main" val="1847250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5FEC9-DA32-45E7-9C11-57383E8F2AE3}"/>
              </a:ext>
            </a:extLst>
          </p:cNvPr>
          <p:cNvSpPr>
            <a:spLocks noGrp="1"/>
          </p:cNvSpPr>
          <p:nvPr>
            <p:ph type="title"/>
          </p:nvPr>
        </p:nvSpPr>
        <p:spPr/>
        <p:txBody>
          <a:bodyPr/>
          <a:lstStyle/>
          <a:p>
            <a:r>
              <a:rPr lang="en-US" dirty="0">
                <a:solidFill>
                  <a:schemeClr val="accent1">
                    <a:lumMod val="60000"/>
                    <a:lumOff val="40000"/>
                  </a:schemeClr>
                </a:solidFill>
              </a:rPr>
              <a:t>Definitions</a:t>
            </a:r>
            <a:endParaRPr lang="en-AU" dirty="0">
              <a:solidFill>
                <a:schemeClr val="accent1">
                  <a:lumMod val="60000"/>
                  <a:lumOff val="40000"/>
                </a:schemeClr>
              </a:solidFill>
            </a:endParaRPr>
          </a:p>
        </p:txBody>
      </p:sp>
      <p:sp>
        <p:nvSpPr>
          <p:cNvPr id="3" name="Content Placeholder 2">
            <a:extLst>
              <a:ext uri="{FF2B5EF4-FFF2-40B4-BE49-F238E27FC236}">
                <a16:creationId xmlns:a16="http://schemas.microsoft.com/office/drawing/2014/main" id="{B9ACC4C3-844B-4C32-8A44-1C00F5F6ACB5}"/>
              </a:ext>
            </a:extLst>
          </p:cNvPr>
          <p:cNvSpPr>
            <a:spLocks noGrp="1"/>
          </p:cNvSpPr>
          <p:nvPr>
            <p:ph idx="1"/>
          </p:nvPr>
        </p:nvSpPr>
        <p:spPr/>
        <p:txBody>
          <a:bodyPr>
            <a:normAutofit/>
          </a:bodyPr>
          <a:lstStyle/>
          <a:p>
            <a:pPr>
              <a:spcBef>
                <a:spcPts val="1200"/>
              </a:spcBef>
              <a:spcAft>
                <a:spcPts val="2400"/>
              </a:spcAft>
            </a:pPr>
            <a:r>
              <a:rPr lang="en-AU" dirty="0"/>
              <a:t>Second reading speech:</a:t>
            </a:r>
          </a:p>
          <a:p>
            <a:pPr marL="457200" lvl="1" indent="0">
              <a:spcBef>
                <a:spcPts val="1200"/>
              </a:spcBef>
              <a:spcAft>
                <a:spcPts val="2400"/>
              </a:spcAft>
              <a:buNone/>
            </a:pPr>
            <a:r>
              <a:rPr lang="en-AU" i="1" dirty="0"/>
              <a:t>“… ‘</a:t>
            </a:r>
            <a:r>
              <a:rPr lang="en-AU" i="1" dirty="0">
                <a:solidFill>
                  <a:srgbClr val="7FDE70"/>
                </a:solidFill>
              </a:rPr>
              <a:t>significant for clinical diagnostic purposes</a:t>
            </a:r>
            <a:r>
              <a:rPr lang="en-AU" i="1" dirty="0"/>
              <a:t>’ means that the temporary or ongoing disturbance </a:t>
            </a:r>
            <a:r>
              <a:rPr lang="en-AU" i="1" dirty="0">
                <a:solidFill>
                  <a:srgbClr val="FF7C80"/>
                </a:solidFill>
              </a:rPr>
              <a:t>must be serious enough to result in a mental health diagnosis</a:t>
            </a:r>
            <a:r>
              <a:rPr lang="en-AU" i="1" dirty="0"/>
              <a:t>. Sadness, grief or anger would not suffice for the purposes of meeting the definition.</a:t>
            </a:r>
            <a:r>
              <a:rPr lang="en-AU" dirty="0"/>
              <a:t>”</a:t>
            </a:r>
          </a:p>
          <a:p>
            <a:pPr lvl="0"/>
            <a:endParaRPr lang="en-AU" dirty="0"/>
          </a:p>
        </p:txBody>
      </p:sp>
    </p:spTree>
    <p:extLst>
      <p:ext uri="{BB962C8B-B14F-4D97-AF65-F5344CB8AC3E}">
        <p14:creationId xmlns:p14="http://schemas.microsoft.com/office/powerpoint/2010/main" val="810736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5FEC9-DA32-45E7-9C11-57383E8F2AE3}"/>
              </a:ext>
            </a:extLst>
          </p:cNvPr>
          <p:cNvSpPr>
            <a:spLocks noGrp="1"/>
          </p:cNvSpPr>
          <p:nvPr>
            <p:ph type="title"/>
          </p:nvPr>
        </p:nvSpPr>
        <p:spPr/>
        <p:txBody>
          <a:bodyPr/>
          <a:lstStyle/>
          <a:p>
            <a:r>
              <a:rPr lang="en-US" dirty="0"/>
              <a:t>“Section 32” – What’s the test?</a:t>
            </a:r>
            <a:endParaRPr lang="en-AU" dirty="0"/>
          </a:p>
        </p:txBody>
      </p:sp>
      <p:sp>
        <p:nvSpPr>
          <p:cNvPr id="3" name="Content Placeholder 2">
            <a:extLst>
              <a:ext uri="{FF2B5EF4-FFF2-40B4-BE49-F238E27FC236}">
                <a16:creationId xmlns:a16="http://schemas.microsoft.com/office/drawing/2014/main" id="{B9ACC4C3-844B-4C32-8A44-1C00F5F6ACB5}"/>
              </a:ext>
            </a:extLst>
          </p:cNvPr>
          <p:cNvSpPr>
            <a:spLocks noGrp="1"/>
          </p:cNvSpPr>
          <p:nvPr>
            <p:ph idx="1"/>
          </p:nvPr>
        </p:nvSpPr>
        <p:spPr/>
        <p:txBody>
          <a:bodyPr>
            <a:normAutofit fontScale="77500" lnSpcReduction="20000"/>
          </a:bodyPr>
          <a:lstStyle/>
          <a:p>
            <a:pPr lvl="0">
              <a:spcBef>
                <a:spcPts val="1200"/>
              </a:spcBef>
              <a:spcAft>
                <a:spcPts val="4800"/>
              </a:spcAft>
            </a:pPr>
            <a:r>
              <a:rPr lang="en-AU" dirty="0"/>
              <a:t>The threshold test is essentially the same: s12(2) reads</a:t>
            </a:r>
          </a:p>
          <a:p>
            <a:pPr marL="457200" lvl="1" indent="0">
              <a:spcBef>
                <a:spcPts val="1200"/>
              </a:spcBef>
              <a:spcAft>
                <a:spcPts val="4800"/>
              </a:spcAft>
              <a:buNone/>
            </a:pPr>
            <a:r>
              <a:rPr lang="en-AU" dirty="0">
                <a:solidFill>
                  <a:srgbClr val="FFFF00"/>
                </a:solidFill>
              </a:rPr>
              <a:t>“The Magistrate may take action under this Division only if it appears to the Magistrate, on an outline of the facts alleged in the proceedings or other evidence the Magistrate considers relevant, it would be more appropriate to deal with the defendant in accordance with this Division than otherwise in accordance with law.”</a:t>
            </a:r>
          </a:p>
          <a:p>
            <a:pPr>
              <a:spcBef>
                <a:spcPts val="1200"/>
              </a:spcBef>
              <a:spcAft>
                <a:spcPts val="4800"/>
              </a:spcAft>
            </a:pPr>
            <a:r>
              <a:rPr lang="en-AU" dirty="0"/>
              <a:t>Still excludes people who fall under the definition of mentally ill person, and mentally disordered person as defined in the </a:t>
            </a:r>
            <a:r>
              <a:rPr lang="en-AU" i="1" dirty="0"/>
              <a:t>Mental Health Act</a:t>
            </a:r>
          </a:p>
        </p:txBody>
      </p:sp>
    </p:spTree>
    <p:extLst>
      <p:ext uri="{BB962C8B-B14F-4D97-AF65-F5344CB8AC3E}">
        <p14:creationId xmlns:p14="http://schemas.microsoft.com/office/powerpoint/2010/main" val="394157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5FEC9-DA32-45E7-9C11-57383E8F2AE3}"/>
              </a:ext>
            </a:extLst>
          </p:cNvPr>
          <p:cNvSpPr>
            <a:spLocks noGrp="1"/>
          </p:cNvSpPr>
          <p:nvPr>
            <p:ph type="title"/>
          </p:nvPr>
        </p:nvSpPr>
        <p:spPr/>
        <p:txBody>
          <a:bodyPr/>
          <a:lstStyle/>
          <a:p>
            <a:r>
              <a:rPr lang="en-US" dirty="0"/>
              <a:t>“Section 32” – What’s the test?</a:t>
            </a:r>
            <a:endParaRPr lang="en-AU" dirty="0"/>
          </a:p>
        </p:txBody>
      </p:sp>
      <p:sp>
        <p:nvSpPr>
          <p:cNvPr id="3" name="Content Placeholder 2">
            <a:extLst>
              <a:ext uri="{FF2B5EF4-FFF2-40B4-BE49-F238E27FC236}">
                <a16:creationId xmlns:a16="http://schemas.microsoft.com/office/drawing/2014/main" id="{B9ACC4C3-844B-4C32-8A44-1C00F5F6ACB5}"/>
              </a:ext>
            </a:extLst>
          </p:cNvPr>
          <p:cNvSpPr>
            <a:spLocks noGrp="1"/>
          </p:cNvSpPr>
          <p:nvPr>
            <p:ph idx="1"/>
          </p:nvPr>
        </p:nvSpPr>
        <p:spPr/>
        <p:txBody>
          <a:bodyPr>
            <a:normAutofit fontScale="77500" lnSpcReduction="20000"/>
          </a:bodyPr>
          <a:lstStyle/>
          <a:p>
            <a:pPr lvl="0"/>
            <a:r>
              <a:rPr lang="en-AU" dirty="0"/>
              <a:t>New list of factors to take into account – s 15:</a:t>
            </a:r>
          </a:p>
          <a:p>
            <a:pPr lvl="1"/>
            <a:r>
              <a:rPr lang="en-AU" dirty="0">
                <a:solidFill>
                  <a:srgbClr val="FFFF00"/>
                </a:solidFill>
              </a:rPr>
              <a:t>(a) the nature of the defendant’s apparent mental health impairment or cognitive impairment,</a:t>
            </a:r>
          </a:p>
          <a:p>
            <a:pPr lvl="1"/>
            <a:r>
              <a:rPr lang="en-AU" dirty="0">
                <a:solidFill>
                  <a:srgbClr val="FFFF00"/>
                </a:solidFill>
              </a:rPr>
              <a:t>(b) the nature, seriousness and circumstances of the alleged offence,</a:t>
            </a:r>
          </a:p>
          <a:p>
            <a:pPr lvl="1"/>
            <a:r>
              <a:rPr lang="en-AU" dirty="0">
                <a:solidFill>
                  <a:srgbClr val="FFFF00"/>
                </a:solidFill>
              </a:rPr>
              <a:t>(c) the suitability of the sentencing options available if the defendant is found guilty of the offence,</a:t>
            </a:r>
          </a:p>
          <a:p>
            <a:pPr lvl="1"/>
            <a:r>
              <a:rPr lang="en-AU" dirty="0">
                <a:solidFill>
                  <a:srgbClr val="FFFF00"/>
                </a:solidFill>
              </a:rPr>
              <a:t>(d) relevant changes in the circumstances of the defendant since the alleged commission of the offence,</a:t>
            </a:r>
          </a:p>
          <a:p>
            <a:pPr lvl="1"/>
            <a:r>
              <a:rPr lang="en-AU" dirty="0">
                <a:solidFill>
                  <a:srgbClr val="FFFF00"/>
                </a:solidFill>
              </a:rPr>
              <a:t>(e) the defendant’s criminal history,</a:t>
            </a:r>
          </a:p>
          <a:p>
            <a:pPr lvl="0"/>
            <a:endParaRPr lang="en-AU" i="1" dirty="0"/>
          </a:p>
        </p:txBody>
      </p:sp>
    </p:spTree>
    <p:extLst>
      <p:ext uri="{BB962C8B-B14F-4D97-AF65-F5344CB8AC3E}">
        <p14:creationId xmlns:p14="http://schemas.microsoft.com/office/powerpoint/2010/main" val="2668614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5FEC9-DA32-45E7-9C11-57383E8F2AE3}"/>
              </a:ext>
            </a:extLst>
          </p:cNvPr>
          <p:cNvSpPr>
            <a:spLocks noGrp="1"/>
          </p:cNvSpPr>
          <p:nvPr>
            <p:ph type="title"/>
          </p:nvPr>
        </p:nvSpPr>
        <p:spPr/>
        <p:txBody>
          <a:bodyPr/>
          <a:lstStyle/>
          <a:p>
            <a:r>
              <a:rPr lang="en-US" dirty="0"/>
              <a:t>“Section 32” – What’s the test?</a:t>
            </a:r>
            <a:endParaRPr lang="en-AU" dirty="0"/>
          </a:p>
        </p:txBody>
      </p:sp>
      <p:sp>
        <p:nvSpPr>
          <p:cNvPr id="3" name="Content Placeholder 2">
            <a:extLst>
              <a:ext uri="{FF2B5EF4-FFF2-40B4-BE49-F238E27FC236}">
                <a16:creationId xmlns:a16="http://schemas.microsoft.com/office/drawing/2014/main" id="{B9ACC4C3-844B-4C32-8A44-1C00F5F6ACB5}"/>
              </a:ext>
            </a:extLst>
          </p:cNvPr>
          <p:cNvSpPr>
            <a:spLocks noGrp="1"/>
          </p:cNvSpPr>
          <p:nvPr>
            <p:ph idx="1"/>
          </p:nvPr>
        </p:nvSpPr>
        <p:spPr/>
        <p:txBody>
          <a:bodyPr>
            <a:normAutofit fontScale="85000" lnSpcReduction="20000"/>
          </a:bodyPr>
          <a:lstStyle/>
          <a:p>
            <a:pPr lvl="0"/>
            <a:r>
              <a:rPr lang="en-AU" dirty="0"/>
              <a:t>New list of factors to take into account – s 15:</a:t>
            </a:r>
          </a:p>
          <a:p>
            <a:pPr lvl="1"/>
            <a:r>
              <a:rPr lang="en-AU" dirty="0">
                <a:solidFill>
                  <a:srgbClr val="FFFF00"/>
                </a:solidFill>
              </a:rPr>
              <a:t>(f) whether the defendant has previously been the subject of an order under this Act or section 32 of the Mental Health (Forensic Provisions) Act 1990,</a:t>
            </a:r>
          </a:p>
          <a:p>
            <a:pPr lvl="1"/>
            <a:r>
              <a:rPr lang="en-AU" dirty="0">
                <a:solidFill>
                  <a:srgbClr val="FFFF00"/>
                </a:solidFill>
              </a:rPr>
              <a:t>(g) whether a treatment or support plan has been prepared in relation to the defendant and the content of that plan,</a:t>
            </a:r>
          </a:p>
          <a:p>
            <a:pPr lvl="1"/>
            <a:r>
              <a:rPr lang="en-AU" dirty="0">
                <a:solidFill>
                  <a:srgbClr val="FFFF00"/>
                </a:solidFill>
              </a:rPr>
              <a:t>(h) whether the defendant is likely to endanger the safety of the defendant, a victim of the defendant or any other member of the public,</a:t>
            </a:r>
          </a:p>
          <a:p>
            <a:pPr lvl="1"/>
            <a:r>
              <a:rPr lang="en-AU" dirty="0">
                <a:solidFill>
                  <a:srgbClr val="FFFF00"/>
                </a:solidFill>
              </a:rPr>
              <a:t>(</a:t>
            </a:r>
            <a:r>
              <a:rPr lang="en-AU" dirty="0" err="1">
                <a:solidFill>
                  <a:srgbClr val="FFFF00"/>
                </a:solidFill>
              </a:rPr>
              <a:t>i</a:t>
            </a:r>
            <a:r>
              <a:rPr lang="en-AU" dirty="0">
                <a:solidFill>
                  <a:srgbClr val="FFFF00"/>
                </a:solidFill>
              </a:rPr>
              <a:t>) other relevant factors.</a:t>
            </a:r>
          </a:p>
        </p:txBody>
      </p:sp>
    </p:spTree>
    <p:extLst>
      <p:ext uri="{BB962C8B-B14F-4D97-AF65-F5344CB8AC3E}">
        <p14:creationId xmlns:p14="http://schemas.microsoft.com/office/powerpoint/2010/main" val="3931851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5FEC9-DA32-45E7-9C11-57383E8F2AE3}"/>
              </a:ext>
            </a:extLst>
          </p:cNvPr>
          <p:cNvSpPr>
            <a:spLocks noGrp="1"/>
          </p:cNvSpPr>
          <p:nvPr>
            <p:ph type="title"/>
          </p:nvPr>
        </p:nvSpPr>
        <p:spPr/>
        <p:txBody>
          <a:bodyPr/>
          <a:lstStyle/>
          <a:p>
            <a:r>
              <a:rPr lang="en-US" dirty="0"/>
              <a:t>“Section 32” – What’s the test?</a:t>
            </a:r>
            <a:endParaRPr lang="en-AU" dirty="0"/>
          </a:p>
        </p:txBody>
      </p:sp>
      <p:sp>
        <p:nvSpPr>
          <p:cNvPr id="3" name="Content Placeholder 2">
            <a:extLst>
              <a:ext uri="{FF2B5EF4-FFF2-40B4-BE49-F238E27FC236}">
                <a16:creationId xmlns:a16="http://schemas.microsoft.com/office/drawing/2014/main" id="{B9ACC4C3-844B-4C32-8A44-1C00F5F6ACB5}"/>
              </a:ext>
            </a:extLst>
          </p:cNvPr>
          <p:cNvSpPr>
            <a:spLocks noGrp="1"/>
          </p:cNvSpPr>
          <p:nvPr>
            <p:ph idx="1"/>
          </p:nvPr>
        </p:nvSpPr>
        <p:spPr/>
        <p:txBody>
          <a:bodyPr>
            <a:normAutofit/>
          </a:bodyPr>
          <a:lstStyle/>
          <a:p>
            <a:pPr lvl="0"/>
            <a:r>
              <a:rPr lang="en-AU" dirty="0"/>
              <a:t>Still no requirement that the mental or cognitive impairment be directly related to the alleged offending, but obviously that would still fall under “other relevant factors”</a:t>
            </a:r>
            <a:endParaRPr lang="en-AU" i="1" dirty="0"/>
          </a:p>
        </p:txBody>
      </p:sp>
    </p:spTree>
    <p:extLst>
      <p:ext uri="{BB962C8B-B14F-4D97-AF65-F5344CB8AC3E}">
        <p14:creationId xmlns:p14="http://schemas.microsoft.com/office/powerpoint/2010/main" val="18418425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5FEC9-DA32-45E7-9C11-57383E8F2AE3}"/>
              </a:ext>
            </a:extLst>
          </p:cNvPr>
          <p:cNvSpPr>
            <a:spLocks noGrp="1"/>
          </p:cNvSpPr>
          <p:nvPr>
            <p:ph type="title"/>
          </p:nvPr>
        </p:nvSpPr>
        <p:spPr/>
        <p:txBody>
          <a:bodyPr/>
          <a:lstStyle/>
          <a:p>
            <a:r>
              <a:rPr lang="en-US" dirty="0"/>
              <a:t>“Section 32” – What’s the test?</a:t>
            </a:r>
            <a:endParaRPr lang="en-AU" dirty="0"/>
          </a:p>
        </p:txBody>
      </p:sp>
      <p:sp>
        <p:nvSpPr>
          <p:cNvPr id="3" name="Content Placeholder 2">
            <a:extLst>
              <a:ext uri="{FF2B5EF4-FFF2-40B4-BE49-F238E27FC236}">
                <a16:creationId xmlns:a16="http://schemas.microsoft.com/office/drawing/2014/main" id="{B9ACC4C3-844B-4C32-8A44-1C00F5F6ACB5}"/>
              </a:ext>
            </a:extLst>
          </p:cNvPr>
          <p:cNvSpPr>
            <a:spLocks noGrp="1"/>
          </p:cNvSpPr>
          <p:nvPr>
            <p:ph idx="1"/>
          </p:nvPr>
        </p:nvSpPr>
        <p:spPr/>
        <p:txBody>
          <a:bodyPr>
            <a:normAutofit lnSpcReduction="10000"/>
          </a:bodyPr>
          <a:lstStyle/>
          <a:p>
            <a:pPr lvl="0">
              <a:spcBef>
                <a:spcPts val="1200"/>
              </a:spcBef>
              <a:spcAft>
                <a:spcPts val="2400"/>
              </a:spcAft>
            </a:pPr>
            <a:r>
              <a:rPr lang="en-AU" dirty="0"/>
              <a:t>“</a:t>
            </a:r>
            <a:r>
              <a:rPr lang="en-AU" b="1" dirty="0"/>
              <a:t>Treatment or support plan</a:t>
            </a:r>
            <a:r>
              <a:rPr lang="en-AU" dirty="0"/>
              <a:t>” – called out in sub-s (g). Defined in s 7(1) of the new Act:</a:t>
            </a:r>
          </a:p>
          <a:p>
            <a:pPr marL="457200" lvl="1" indent="0">
              <a:spcBef>
                <a:spcPts val="1200"/>
              </a:spcBef>
              <a:spcAft>
                <a:spcPts val="2400"/>
              </a:spcAft>
              <a:buNone/>
            </a:pPr>
            <a:r>
              <a:rPr lang="en-AU" dirty="0">
                <a:solidFill>
                  <a:srgbClr val="FFFF00"/>
                </a:solidFill>
              </a:rPr>
              <a:t>“… a plan outlining programs, services or treatments or other support that may be required by a defendant to address the defendant’s apparent mental health impairment or cognitive impairment.”</a:t>
            </a:r>
          </a:p>
          <a:p>
            <a:pPr>
              <a:spcBef>
                <a:spcPts val="1200"/>
              </a:spcBef>
              <a:spcAft>
                <a:spcPts val="2400"/>
              </a:spcAft>
            </a:pPr>
            <a:r>
              <a:rPr lang="en-AU" dirty="0"/>
              <a:t>Still doesn’t say that it has to be drafted by a mental health or medical professional.</a:t>
            </a:r>
          </a:p>
        </p:txBody>
      </p:sp>
    </p:spTree>
    <p:extLst>
      <p:ext uri="{BB962C8B-B14F-4D97-AF65-F5344CB8AC3E}">
        <p14:creationId xmlns:p14="http://schemas.microsoft.com/office/powerpoint/2010/main" val="960746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5FEC9-DA32-45E7-9C11-57383E8F2AE3}"/>
              </a:ext>
            </a:extLst>
          </p:cNvPr>
          <p:cNvSpPr>
            <a:spLocks noGrp="1"/>
          </p:cNvSpPr>
          <p:nvPr>
            <p:ph type="title"/>
          </p:nvPr>
        </p:nvSpPr>
        <p:spPr/>
        <p:txBody>
          <a:bodyPr>
            <a:normAutofit/>
          </a:bodyPr>
          <a:lstStyle/>
          <a:p>
            <a:r>
              <a:rPr lang="en-US" dirty="0"/>
              <a:t>“Section 32” – practical observations about the test</a:t>
            </a:r>
            <a:endParaRPr lang="en-AU" dirty="0"/>
          </a:p>
        </p:txBody>
      </p:sp>
      <p:sp>
        <p:nvSpPr>
          <p:cNvPr id="3" name="Content Placeholder 2">
            <a:extLst>
              <a:ext uri="{FF2B5EF4-FFF2-40B4-BE49-F238E27FC236}">
                <a16:creationId xmlns:a16="http://schemas.microsoft.com/office/drawing/2014/main" id="{B9ACC4C3-844B-4C32-8A44-1C00F5F6ACB5}"/>
              </a:ext>
            </a:extLst>
          </p:cNvPr>
          <p:cNvSpPr>
            <a:spLocks noGrp="1"/>
          </p:cNvSpPr>
          <p:nvPr>
            <p:ph idx="1"/>
          </p:nvPr>
        </p:nvSpPr>
        <p:spPr>
          <a:xfrm>
            <a:off x="838200" y="1825625"/>
            <a:ext cx="10515600" cy="4892416"/>
          </a:xfrm>
        </p:spPr>
        <p:txBody>
          <a:bodyPr>
            <a:normAutofit/>
          </a:bodyPr>
          <a:lstStyle/>
          <a:p>
            <a:pPr lvl="0">
              <a:spcBef>
                <a:spcPts val="1200"/>
              </a:spcBef>
              <a:spcAft>
                <a:spcPts val="2400"/>
              </a:spcAft>
            </a:pPr>
            <a:r>
              <a:rPr lang="en-AU" dirty="0"/>
              <a:t>Justice Health Training?</a:t>
            </a:r>
          </a:p>
          <a:p>
            <a:pPr lvl="1">
              <a:spcBef>
                <a:spcPts val="1200"/>
              </a:spcBef>
              <a:spcAft>
                <a:spcPts val="2400"/>
              </a:spcAft>
            </a:pPr>
            <a:endParaRPr lang="en-AU" dirty="0"/>
          </a:p>
        </p:txBody>
      </p:sp>
    </p:spTree>
    <p:extLst>
      <p:ext uri="{BB962C8B-B14F-4D97-AF65-F5344CB8AC3E}">
        <p14:creationId xmlns:p14="http://schemas.microsoft.com/office/powerpoint/2010/main" val="3648204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5FEC9-DA32-45E7-9C11-57383E8F2AE3}"/>
              </a:ext>
            </a:extLst>
          </p:cNvPr>
          <p:cNvSpPr>
            <a:spLocks noGrp="1"/>
          </p:cNvSpPr>
          <p:nvPr>
            <p:ph type="title"/>
          </p:nvPr>
        </p:nvSpPr>
        <p:spPr/>
        <p:txBody>
          <a:bodyPr>
            <a:normAutofit/>
          </a:bodyPr>
          <a:lstStyle/>
          <a:p>
            <a:r>
              <a:rPr lang="en-US" dirty="0"/>
              <a:t>“Section 32” – practical observations about the test</a:t>
            </a:r>
            <a:endParaRPr lang="en-AU" dirty="0"/>
          </a:p>
        </p:txBody>
      </p:sp>
      <p:sp>
        <p:nvSpPr>
          <p:cNvPr id="3" name="Content Placeholder 2">
            <a:extLst>
              <a:ext uri="{FF2B5EF4-FFF2-40B4-BE49-F238E27FC236}">
                <a16:creationId xmlns:a16="http://schemas.microsoft.com/office/drawing/2014/main" id="{B9ACC4C3-844B-4C32-8A44-1C00F5F6ACB5}"/>
              </a:ext>
            </a:extLst>
          </p:cNvPr>
          <p:cNvSpPr>
            <a:spLocks noGrp="1"/>
          </p:cNvSpPr>
          <p:nvPr>
            <p:ph idx="1"/>
          </p:nvPr>
        </p:nvSpPr>
        <p:spPr>
          <a:xfrm>
            <a:off x="838200" y="1825625"/>
            <a:ext cx="10515600" cy="4892416"/>
          </a:xfrm>
        </p:spPr>
        <p:txBody>
          <a:bodyPr>
            <a:normAutofit lnSpcReduction="10000"/>
          </a:bodyPr>
          <a:lstStyle/>
          <a:p>
            <a:pPr lvl="0">
              <a:spcBef>
                <a:spcPts val="1200"/>
              </a:spcBef>
              <a:spcAft>
                <a:spcPts val="2400"/>
              </a:spcAft>
            </a:pPr>
            <a:r>
              <a:rPr lang="en-AU" dirty="0"/>
              <a:t>Need to give psychiatrists / psychologists new information:</a:t>
            </a:r>
          </a:p>
          <a:p>
            <a:pPr lvl="2">
              <a:spcAft>
                <a:spcPts val="3600"/>
              </a:spcAft>
            </a:pPr>
            <a:r>
              <a:rPr lang="en-AU" sz="2400" dirty="0"/>
              <a:t>The diagnoses, </a:t>
            </a:r>
            <a:r>
              <a:rPr lang="en-AU" sz="2400" b="1" dirty="0"/>
              <a:t>by reference to the new definitions</a:t>
            </a:r>
            <a:r>
              <a:rPr lang="en-AU" sz="2400" dirty="0"/>
              <a:t>;</a:t>
            </a:r>
          </a:p>
          <a:p>
            <a:pPr lvl="2">
              <a:spcAft>
                <a:spcPts val="3600"/>
              </a:spcAft>
            </a:pPr>
            <a:r>
              <a:rPr lang="en-AU" sz="2400" dirty="0"/>
              <a:t>Whether there is a direct or indirect connection between the alleged offending and the diagnosis [despite that not being a requirement];</a:t>
            </a:r>
          </a:p>
          <a:p>
            <a:pPr lvl="2">
              <a:spcAft>
                <a:spcPts val="3600"/>
              </a:spcAft>
            </a:pPr>
            <a:r>
              <a:rPr lang="en-AU" sz="2400" dirty="0"/>
              <a:t>Changes in circumstances since the alleged offence; and</a:t>
            </a:r>
          </a:p>
          <a:p>
            <a:pPr lvl="2">
              <a:spcAft>
                <a:spcPts val="3600"/>
              </a:spcAft>
            </a:pPr>
            <a:r>
              <a:rPr lang="en-AU" sz="2400" dirty="0"/>
              <a:t>Request a treatment or support plan.</a:t>
            </a:r>
          </a:p>
          <a:p>
            <a:pPr lvl="1">
              <a:spcBef>
                <a:spcPts val="1200"/>
              </a:spcBef>
              <a:spcAft>
                <a:spcPts val="2400"/>
              </a:spcAft>
            </a:pPr>
            <a:endParaRPr lang="en-AU" dirty="0"/>
          </a:p>
        </p:txBody>
      </p:sp>
    </p:spTree>
    <p:extLst>
      <p:ext uri="{BB962C8B-B14F-4D97-AF65-F5344CB8AC3E}">
        <p14:creationId xmlns:p14="http://schemas.microsoft.com/office/powerpoint/2010/main" val="3878488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9CD44-65A6-4FBD-9484-81E44F7B8607}"/>
              </a:ext>
            </a:extLst>
          </p:cNvPr>
          <p:cNvSpPr>
            <a:spLocks noGrp="1"/>
          </p:cNvSpPr>
          <p:nvPr>
            <p:ph type="title"/>
          </p:nvPr>
        </p:nvSpPr>
        <p:spPr/>
        <p:txBody>
          <a:bodyPr/>
          <a:lstStyle/>
          <a:p>
            <a:r>
              <a:rPr lang="en-US" dirty="0">
                <a:solidFill>
                  <a:schemeClr val="accent1">
                    <a:lumMod val="60000"/>
                    <a:lumOff val="40000"/>
                  </a:schemeClr>
                </a:solidFill>
              </a:rPr>
              <a:t>Introduction</a:t>
            </a:r>
            <a:endParaRPr lang="en-AU" dirty="0">
              <a:solidFill>
                <a:schemeClr val="accent1">
                  <a:lumMod val="60000"/>
                  <a:lumOff val="40000"/>
                </a:schemeClr>
              </a:solidFill>
            </a:endParaRPr>
          </a:p>
        </p:txBody>
      </p:sp>
      <p:sp>
        <p:nvSpPr>
          <p:cNvPr id="3" name="Content Placeholder 2">
            <a:extLst>
              <a:ext uri="{FF2B5EF4-FFF2-40B4-BE49-F238E27FC236}">
                <a16:creationId xmlns:a16="http://schemas.microsoft.com/office/drawing/2014/main" id="{84C15544-A7E4-4C61-AB89-3396648E9479}"/>
              </a:ext>
            </a:extLst>
          </p:cNvPr>
          <p:cNvSpPr>
            <a:spLocks noGrp="1"/>
          </p:cNvSpPr>
          <p:nvPr>
            <p:ph idx="1"/>
          </p:nvPr>
        </p:nvSpPr>
        <p:spPr/>
        <p:txBody>
          <a:bodyPr>
            <a:normAutofit/>
          </a:bodyPr>
          <a:lstStyle/>
          <a:p>
            <a:pPr lvl="0"/>
            <a:r>
              <a:rPr lang="en-AU" dirty="0"/>
              <a:t>The structure of this bit of the presentation:</a:t>
            </a:r>
          </a:p>
          <a:p>
            <a:pPr lvl="1">
              <a:spcAft>
                <a:spcPts val="1200"/>
              </a:spcAft>
            </a:pPr>
            <a:r>
              <a:rPr lang="en-AU" dirty="0"/>
              <a:t>Fitness</a:t>
            </a:r>
          </a:p>
          <a:p>
            <a:pPr lvl="1">
              <a:spcAft>
                <a:spcPts val="1200"/>
              </a:spcAft>
            </a:pPr>
            <a:r>
              <a:rPr lang="en-AU" dirty="0"/>
              <a:t>Special Hearings</a:t>
            </a:r>
          </a:p>
          <a:p>
            <a:pPr lvl="1">
              <a:spcAft>
                <a:spcPts val="1200"/>
              </a:spcAft>
            </a:pPr>
            <a:r>
              <a:rPr lang="en-AU" dirty="0"/>
              <a:t>Mental illness defence</a:t>
            </a:r>
          </a:p>
        </p:txBody>
      </p:sp>
    </p:spTree>
    <p:extLst>
      <p:ext uri="{BB962C8B-B14F-4D97-AF65-F5344CB8AC3E}">
        <p14:creationId xmlns:p14="http://schemas.microsoft.com/office/powerpoint/2010/main" val="2586655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allAtOnce"/>
    </p:bld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5FEC9-DA32-45E7-9C11-57383E8F2AE3}"/>
              </a:ext>
            </a:extLst>
          </p:cNvPr>
          <p:cNvSpPr>
            <a:spLocks noGrp="1"/>
          </p:cNvSpPr>
          <p:nvPr>
            <p:ph type="title"/>
          </p:nvPr>
        </p:nvSpPr>
        <p:spPr/>
        <p:txBody>
          <a:bodyPr>
            <a:normAutofit/>
          </a:bodyPr>
          <a:lstStyle/>
          <a:p>
            <a:r>
              <a:rPr lang="en-US" dirty="0"/>
              <a:t>“Section 32” – How long are they?</a:t>
            </a:r>
            <a:endParaRPr lang="en-AU" dirty="0"/>
          </a:p>
        </p:txBody>
      </p:sp>
      <p:sp>
        <p:nvSpPr>
          <p:cNvPr id="3" name="Content Placeholder 2">
            <a:extLst>
              <a:ext uri="{FF2B5EF4-FFF2-40B4-BE49-F238E27FC236}">
                <a16:creationId xmlns:a16="http://schemas.microsoft.com/office/drawing/2014/main" id="{B9ACC4C3-844B-4C32-8A44-1C00F5F6ACB5}"/>
              </a:ext>
            </a:extLst>
          </p:cNvPr>
          <p:cNvSpPr>
            <a:spLocks noGrp="1"/>
          </p:cNvSpPr>
          <p:nvPr>
            <p:ph idx="1"/>
          </p:nvPr>
        </p:nvSpPr>
        <p:spPr>
          <a:xfrm>
            <a:off x="838200" y="1825625"/>
            <a:ext cx="10515600" cy="4892416"/>
          </a:xfrm>
        </p:spPr>
        <p:txBody>
          <a:bodyPr>
            <a:normAutofit/>
          </a:bodyPr>
          <a:lstStyle/>
          <a:p>
            <a:pPr lvl="0">
              <a:spcBef>
                <a:spcPts val="1200"/>
              </a:spcBef>
              <a:spcAft>
                <a:spcPts val="2400"/>
              </a:spcAft>
            </a:pPr>
            <a:r>
              <a:rPr lang="en-AU" dirty="0">
                <a:solidFill>
                  <a:srgbClr val="FFFF00"/>
                </a:solidFill>
              </a:rPr>
              <a:t>12 months</a:t>
            </a:r>
            <a:r>
              <a:rPr lang="en-AU" dirty="0"/>
              <a:t> (increased from the old 6 months): section 16 of the new Act.</a:t>
            </a:r>
            <a:endParaRPr lang="en-AU" sz="2400" dirty="0"/>
          </a:p>
          <a:p>
            <a:pPr lvl="1">
              <a:spcBef>
                <a:spcPts val="1200"/>
              </a:spcBef>
              <a:spcAft>
                <a:spcPts val="2400"/>
              </a:spcAft>
            </a:pPr>
            <a:endParaRPr lang="en-AU" dirty="0"/>
          </a:p>
        </p:txBody>
      </p:sp>
    </p:spTree>
    <p:extLst>
      <p:ext uri="{BB962C8B-B14F-4D97-AF65-F5344CB8AC3E}">
        <p14:creationId xmlns:p14="http://schemas.microsoft.com/office/powerpoint/2010/main" val="1365154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5FEC9-DA32-45E7-9C11-57383E8F2AE3}"/>
              </a:ext>
            </a:extLst>
          </p:cNvPr>
          <p:cNvSpPr>
            <a:spLocks noGrp="1"/>
          </p:cNvSpPr>
          <p:nvPr>
            <p:ph type="title"/>
          </p:nvPr>
        </p:nvSpPr>
        <p:spPr/>
        <p:txBody>
          <a:bodyPr>
            <a:normAutofit/>
          </a:bodyPr>
          <a:lstStyle/>
          <a:p>
            <a:r>
              <a:rPr lang="en-US" dirty="0"/>
              <a:t>“Section 33”</a:t>
            </a:r>
            <a:endParaRPr lang="en-AU" dirty="0"/>
          </a:p>
        </p:txBody>
      </p:sp>
      <p:sp>
        <p:nvSpPr>
          <p:cNvPr id="3" name="Content Placeholder 2">
            <a:extLst>
              <a:ext uri="{FF2B5EF4-FFF2-40B4-BE49-F238E27FC236}">
                <a16:creationId xmlns:a16="http://schemas.microsoft.com/office/drawing/2014/main" id="{B9ACC4C3-844B-4C32-8A44-1C00F5F6ACB5}"/>
              </a:ext>
            </a:extLst>
          </p:cNvPr>
          <p:cNvSpPr>
            <a:spLocks noGrp="1"/>
          </p:cNvSpPr>
          <p:nvPr>
            <p:ph idx="1"/>
          </p:nvPr>
        </p:nvSpPr>
        <p:spPr>
          <a:xfrm>
            <a:off x="838200" y="1825625"/>
            <a:ext cx="10515600" cy="4892416"/>
          </a:xfrm>
        </p:spPr>
        <p:txBody>
          <a:bodyPr>
            <a:normAutofit/>
          </a:bodyPr>
          <a:lstStyle/>
          <a:p>
            <a:pPr lvl="0">
              <a:spcBef>
                <a:spcPts val="1200"/>
              </a:spcBef>
              <a:spcAft>
                <a:spcPts val="2400"/>
              </a:spcAft>
            </a:pPr>
            <a:r>
              <a:rPr lang="en-AU" dirty="0"/>
              <a:t>Previously:</a:t>
            </a:r>
          </a:p>
          <a:p>
            <a:pPr marL="457200" lvl="1" indent="0">
              <a:spcBef>
                <a:spcPts val="1200"/>
              </a:spcBef>
              <a:spcAft>
                <a:spcPts val="2400"/>
              </a:spcAft>
              <a:buNone/>
            </a:pPr>
            <a:r>
              <a:rPr lang="en-AU" dirty="0"/>
              <a:t>You could only get a s 33 if the person was a “mentally ill person” as defined in the </a:t>
            </a:r>
            <a:r>
              <a:rPr lang="en-AU" i="1" dirty="0"/>
              <a:t>Mental Health Act</a:t>
            </a:r>
            <a:r>
              <a:rPr lang="en-AU" dirty="0"/>
              <a:t>.</a:t>
            </a:r>
          </a:p>
          <a:p>
            <a:pPr lvl="0">
              <a:spcBef>
                <a:spcPts val="1200"/>
              </a:spcBef>
              <a:spcAft>
                <a:spcPts val="2400"/>
              </a:spcAft>
            </a:pPr>
            <a:endParaRPr lang="en-AU" dirty="0"/>
          </a:p>
          <a:p>
            <a:pPr marL="457200" lvl="1" indent="0">
              <a:spcBef>
                <a:spcPts val="1200"/>
              </a:spcBef>
              <a:spcAft>
                <a:spcPts val="2400"/>
              </a:spcAft>
              <a:buNone/>
            </a:pPr>
            <a:endParaRPr lang="en-AU" sz="2800" dirty="0"/>
          </a:p>
          <a:p>
            <a:pPr lvl="1">
              <a:spcBef>
                <a:spcPts val="1200"/>
              </a:spcBef>
              <a:spcAft>
                <a:spcPts val="2400"/>
              </a:spcAft>
            </a:pPr>
            <a:endParaRPr lang="en-AU" dirty="0"/>
          </a:p>
        </p:txBody>
      </p:sp>
    </p:spTree>
    <p:extLst>
      <p:ext uri="{BB962C8B-B14F-4D97-AF65-F5344CB8AC3E}">
        <p14:creationId xmlns:p14="http://schemas.microsoft.com/office/powerpoint/2010/main" val="4012984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5FEC9-DA32-45E7-9C11-57383E8F2AE3}"/>
              </a:ext>
            </a:extLst>
          </p:cNvPr>
          <p:cNvSpPr>
            <a:spLocks noGrp="1"/>
          </p:cNvSpPr>
          <p:nvPr>
            <p:ph type="title"/>
          </p:nvPr>
        </p:nvSpPr>
        <p:spPr/>
        <p:txBody>
          <a:bodyPr>
            <a:normAutofit/>
          </a:bodyPr>
          <a:lstStyle/>
          <a:p>
            <a:r>
              <a:rPr lang="en-US" dirty="0"/>
              <a:t>“Section 33”</a:t>
            </a:r>
            <a:endParaRPr lang="en-AU" dirty="0"/>
          </a:p>
        </p:txBody>
      </p:sp>
      <p:sp>
        <p:nvSpPr>
          <p:cNvPr id="3" name="Content Placeholder 2">
            <a:extLst>
              <a:ext uri="{FF2B5EF4-FFF2-40B4-BE49-F238E27FC236}">
                <a16:creationId xmlns:a16="http://schemas.microsoft.com/office/drawing/2014/main" id="{B9ACC4C3-844B-4C32-8A44-1C00F5F6ACB5}"/>
              </a:ext>
            </a:extLst>
          </p:cNvPr>
          <p:cNvSpPr>
            <a:spLocks noGrp="1"/>
          </p:cNvSpPr>
          <p:nvPr>
            <p:ph idx="1"/>
          </p:nvPr>
        </p:nvSpPr>
        <p:spPr>
          <a:xfrm>
            <a:off x="838200" y="1825625"/>
            <a:ext cx="10515600" cy="4892416"/>
          </a:xfrm>
        </p:spPr>
        <p:txBody>
          <a:bodyPr>
            <a:normAutofit fontScale="85000" lnSpcReduction="20000"/>
          </a:bodyPr>
          <a:lstStyle/>
          <a:p>
            <a:pPr>
              <a:spcBef>
                <a:spcPts val="1200"/>
              </a:spcBef>
              <a:spcAft>
                <a:spcPts val="2400"/>
              </a:spcAft>
            </a:pPr>
            <a:r>
              <a:rPr lang="en-AU" sz="4600" dirty="0"/>
              <a:t>Mentally ill person – </a:t>
            </a:r>
            <a:r>
              <a:rPr lang="en-AU" sz="4600" i="1" dirty="0"/>
              <a:t>Mental Health Act</a:t>
            </a:r>
            <a:r>
              <a:rPr lang="en-AU" sz="4600" dirty="0"/>
              <a:t>, s 14:</a:t>
            </a:r>
          </a:p>
          <a:p>
            <a:pPr marL="457200" lvl="1" indent="0">
              <a:buNone/>
            </a:pPr>
            <a:r>
              <a:rPr lang="en-AU" dirty="0">
                <a:solidFill>
                  <a:srgbClr val="FFFF00"/>
                </a:solidFill>
              </a:rPr>
              <a:t>(1)  A person is a mentally ill person if the person is suffering from mental illness and, owing to that illness, there are reasonable grounds for believing that care, treatment or control of the person is necessary—</a:t>
            </a:r>
          </a:p>
          <a:p>
            <a:pPr marL="914400" lvl="2" indent="0">
              <a:buNone/>
            </a:pPr>
            <a:r>
              <a:rPr lang="en-AU" dirty="0">
                <a:solidFill>
                  <a:srgbClr val="FFFF00"/>
                </a:solidFill>
              </a:rPr>
              <a:t>(a)  for the person’s own protection from serious harm, or</a:t>
            </a:r>
          </a:p>
          <a:p>
            <a:pPr marL="914400" lvl="2" indent="0">
              <a:buNone/>
            </a:pPr>
            <a:r>
              <a:rPr lang="en-AU" dirty="0">
                <a:solidFill>
                  <a:srgbClr val="FFFF00"/>
                </a:solidFill>
              </a:rPr>
              <a:t>(b)  for the protection of others from serious harm.</a:t>
            </a:r>
          </a:p>
          <a:p>
            <a:pPr marL="457200" lvl="1" indent="0">
              <a:buNone/>
            </a:pPr>
            <a:r>
              <a:rPr lang="en-AU" dirty="0">
                <a:solidFill>
                  <a:srgbClr val="FFFF00"/>
                </a:solidFill>
              </a:rPr>
              <a:t>(2)  In considering whether a person is a mentally ill person, the continuing condition of the person, including any likely deterioration in the person’s condition and the likely effects of any such deterioration, are to be taken into account.</a:t>
            </a:r>
            <a:endParaRPr lang="en-AU" sz="2800" dirty="0">
              <a:solidFill>
                <a:srgbClr val="FFFF00"/>
              </a:solidFill>
            </a:endParaRPr>
          </a:p>
          <a:p>
            <a:pPr lvl="1">
              <a:spcBef>
                <a:spcPts val="1200"/>
              </a:spcBef>
              <a:spcAft>
                <a:spcPts val="2400"/>
              </a:spcAft>
            </a:pPr>
            <a:endParaRPr lang="en-AU" sz="2800" dirty="0"/>
          </a:p>
          <a:p>
            <a:pPr lvl="1">
              <a:spcBef>
                <a:spcPts val="1200"/>
              </a:spcBef>
              <a:spcAft>
                <a:spcPts val="2400"/>
              </a:spcAft>
            </a:pPr>
            <a:endParaRPr lang="en-AU" dirty="0"/>
          </a:p>
        </p:txBody>
      </p:sp>
    </p:spTree>
    <p:extLst>
      <p:ext uri="{BB962C8B-B14F-4D97-AF65-F5344CB8AC3E}">
        <p14:creationId xmlns:p14="http://schemas.microsoft.com/office/powerpoint/2010/main" val="452501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5FEC9-DA32-45E7-9C11-57383E8F2AE3}"/>
              </a:ext>
            </a:extLst>
          </p:cNvPr>
          <p:cNvSpPr>
            <a:spLocks noGrp="1"/>
          </p:cNvSpPr>
          <p:nvPr>
            <p:ph type="title"/>
          </p:nvPr>
        </p:nvSpPr>
        <p:spPr/>
        <p:txBody>
          <a:bodyPr>
            <a:normAutofit/>
          </a:bodyPr>
          <a:lstStyle/>
          <a:p>
            <a:r>
              <a:rPr lang="en-US" dirty="0"/>
              <a:t>“Section 33”</a:t>
            </a:r>
            <a:endParaRPr lang="en-AU" dirty="0"/>
          </a:p>
        </p:txBody>
      </p:sp>
      <p:sp>
        <p:nvSpPr>
          <p:cNvPr id="3" name="Content Placeholder 2">
            <a:extLst>
              <a:ext uri="{FF2B5EF4-FFF2-40B4-BE49-F238E27FC236}">
                <a16:creationId xmlns:a16="http://schemas.microsoft.com/office/drawing/2014/main" id="{B9ACC4C3-844B-4C32-8A44-1C00F5F6ACB5}"/>
              </a:ext>
            </a:extLst>
          </p:cNvPr>
          <p:cNvSpPr>
            <a:spLocks noGrp="1"/>
          </p:cNvSpPr>
          <p:nvPr>
            <p:ph idx="1"/>
          </p:nvPr>
        </p:nvSpPr>
        <p:spPr>
          <a:xfrm>
            <a:off x="838200" y="1825625"/>
            <a:ext cx="10515600" cy="4892416"/>
          </a:xfrm>
        </p:spPr>
        <p:txBody>
          <a:bodyPr>
            <a:normAutofit fontScale="92500" lnSpcReduction="20000"/>
          </a:bodyPr>
          <a:lstStyle/>
          <a:p>
            <a:pPr>
              <a:spcBef>
                <a:spcPts val="1200"/>
              </a:spcBef>
              <a:spcAft>
                <a:spcPts val="2400"/>
              </a:spcAft>
            </a:pPr>
            <a:r>
              <a:rPr lang="en-AU" sz="4300" dirty="0"/>
              <a:t>Now, also a “</a:t>
            </a:r>
            <a:r>
              <a:rPr lang="en-AU" sz="4300" dirty="0">
                <a:solidFill>
                  <a:srgbClr val="FFFF00"/>
                </a:solidFill>
              </a:rPr>
              <a:t>mentally disordered person</a:t>
            </a:r>
            <a:r>
              <a:rPr lang="en-AU" sz="4300" dirty="0"/>
              <a:t>”:</a:t>
            </a:r>
          </a:p>
          <a:p>
            <a:pPr>
              <a:spcBef>
                <a:spcPts val="1200"/>
              </a:spcBef>
              <a:spcAft>
                <a:spcPts val="2400"/>
              </a:spcAft>
            </a:pPr>
            <a:r>
              <a:rPr lang="en-AU" sz="4300" i="1" dirty="0"/>
              <a:t>Mental Health Act</a:t>
            </a:r>
            <a:r>
              <a:rPr lang="en-AU" sz="4300" dirty="0"/>
              <a:t> s 15</a:t>
            </a:r>
          </a:p>
          <a:p>
            <a:pPr marL="457200" lvl="1" indent="0">
              <a:buNone/>
            </a:pPr>
            <a:r>
              <a:rPr lang="en-AU" dirty="0">
                <a:solidFill>
                  <a:srgbClr val="FFFF00"/>
                </a:solidFill>
              </a:rPr>
              <a:t>A person (whether or not the person is suffering from mental illness) is a mentally disordered person if the person’s behaviour for the time being is so irrational as to justify a conclusion on reasonable grounds that temporary care, treatment or control of the person is necessary—</a:t>
            </a:r>
          </a:p>
          <a:p>
            <a:pPr marL="914400" lvl="2" indent="0">
              <a:buNone/>
            </a:pPr>
            <a:r>
              <a:rPr lang="en-AU" dirty="0">
                <a:solidFill>
                  <a:srgbClr val="FFFF00"/>
                </a:solidFill>
              </a:rPr>
              <a:t>(a)  for the person’s own protection from serious physical harm, or</a:t>
            </a:r>
          </a:p>
          <a:p>
            <a:pPr marL="914400" lvl="2" indent="0">
              <a:buNone/>
            </a:pPr>
            <a:r>
              <a:rPr lang="en-AU" dirty="0">
                <a:solidFill>
                  <a:srgbClr val="FFFF00"/>
                </a:solidFill>
              </a:rPr>
              <a:t>(b)  for the protection of others from serious physical harm.</a:t>
            </a:r>
            <a:endParaRPr lang="en-AU" sz="3800" dirty="0">
              <a:solidFill>
                <a:srgbClr val="FFFF00"/>
              </a:solidFill>
            </a:endParaRPr>
          </a:p>
          <a:p>
            <a:pPr lvl="1">
              <a:spcBef>
                <a:spcPts val="1200"/>
              </a:spcBef>
              <a:spcAft>
                <a:spcPts val="2400"/>
              </a:spcAft>
            </a:pPr>
            <a:endParaRPr lang="en-AU" sz="2400" dirty="0"/>
          </a:p>
          <a:p>
            <a:pPr lvl="1">
              <a:spcBef>
                <a:spcPts val="1200"/>
              </a:spcBef>
              <a:spcAft>
                <a:spcPts val="2400"/>
              </a:spcAft>
            </a:pPr>
            <a:endParaRPr lang="en-AU" sz="2800" dirty="0"/>
          </a:p>
          <a:p>
            <a:pPr lvl="1">
              <a:spcBef>
                <a:spcPts val="1200"/>
              </a:spcBef>
              <a:spcAft>
                <a:spcPts val="2400"/>
              </a:spcAft>
            </a:pPr>
            <a:endParaRPr lang="en-AU" dirty="0"/>
          </a:p>
        </p:txBody>
      </p:sp>
    </p:spTree>
    <p:extLst>
      <p:ext uri="{BB962C8B-B14F-4D97-AF65-F5344CB8AC3E}">
        <p14:creationId xmlns:p14="http://schemas.microsoft.com/office/powerpoint/2010/main" val="2137281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5FEC9-DA32-45E7-9C11-57383E8F2AE3}"/>
              </a:ext>
            </a:extLst>
          </p:cNvPr>
          <p:cNvSpPr>
            <a:spLocks noGrp="1"/>
          </p:cNvSpPr>
          <p:nvPr>
            <p:ph type="title"/>
          </p:nvPr>
        </p:nvSpPr>
        <p:spPr/>
        <p:txBody>
          <a:bodyPr>
            <a:normAutofit/>
          </a:bodyPr>
          <a:lstStyle/>
          <a:p>
            <a:r>
              <a:rPr lang="en-US" dirty="0"/>
              <a:t>“Section 33”</a:t>
            </a:r>
            <a:endParaRPr lang="en-AU" dirty="0"/>
          </a:p>
        </p:txBody>
      </p:sp>
      <p:sp>
        <p:nvSpPr>
          <p:cNvPr id="3" name="Content Placeholder 2">
            <a:extLst>
              <a:ext uri="{FF2B5EF4-FFF2-40B4-BE49-F238E27FC236}">
                <a16:creationId xmlns:a16="http://schemas.microsoft.com/office/drawing/2014/main" id="{B9ACC4C3-844B-4C32-8A44-1C00F5F6ACB5}"/>
              </a:ext>
            </a:extLst>
          </p:cNvPr>
          <p:cNvSpPr>
            <a:spLocks noGrp="1"/>
          </p:cNvSpPr>
          <p:nvPr>
            <p:ph idx="1"/>
          </p:nvPr>
        </p:nvSpPr>
        <p:spPr>
          <a:xfrm>
            <a:off x="838200" y="1825625"/>
            <a:ext cx="10515600" cy="4892416"/>
          </a:xfrm>
        </p:spPr>
        <p:txBody>
          <a:bodyPr>
            <a:normAutofit/>
          </a:bodyPr>
          <a:lstStyle/>
          <a:p>
            <a:pPr>
              <a:spcBef>
                <a:spcPts val="1200"/>
              </a:spcBef>
              <a:spcAft>
                <a:spcPts val="4200"/>
              </a:spcAft>
            </a:pPr>
            <a:r>
              <a:rPr lang="en-AU" sz="4000" dirty="0"/>
              <a:t>A person sent to a mental health facility for assessment must be returned to court “</a:t>
            </a:r>
            <a:r>
              <a:rPr lang="en-AU" sz="4000" i="1" dirty="0"/>
              <a:t>as soon as practicable</a:t>
            </a:r>
            <a:r>
              <a:rPr lang="en-AU" sz="4000" dirty="0"/>
              <a:t>”: s 19(b)</a:t>
            </a:r>
          </a:p>
          <a:p>
            <a:pPr>
              <a:spcBef>
                <a:spcPts val="1200"/>
              </a:spcBef>
              <a:spcAft>
                <a:spcPts val="4200"/>
              </a:spcAft>
            </a:pPr>
            <a:r>
              <a:rPr lang="en-AU" sz="4000" dirty="0"/>
              <a:t>No longer at the discretion of police</a:t>
            </a:r>
          </a:p>
          <a:p>
            <a:pPr>
              <a:spcBef>
                <a:spcPts val="1200"/>
              </a:spcBef>
              <a:spcAft>
                <a:spcPts val="2400"/>
              </a:spcAft>
            </a:pPr>
            <a:endParaRPr lang="en-AU" sz="3800" dirty="0"/>
          </a:p>
          <a:p>
            <a:pPr lvl="1">
              <a:spcBef>
                <a:spcPts val="1200"/>
              </a:spcBef>
              <a:spcAft>
                <a:spcPts val="2400"/>
              </a:spcAft>
            </a:pPr>
            <a:endParaRPr lang="en-AU" sz="2400" dirty="0"/>
          </a:p>
          <a:p>
            <a:pPr lvl="1">
              <a:spcBef>
                <a:spcPts val="1200"/>
              </a:spcBef>
              <a:spcAft>
                <a:spcPts val="2400"/>
              </a:spcAft>
            </a:pPr>
            <a:endParaRPr lang="en-AU" sz="2800" dirty="0"/>
          </a:p>
          <a:p>
            <a:pPr lvl="1">
              <a:spcBef>
                <a:spcPts val="1200"/>
              </a:spcBef>
              <a:spcAft>
                <a:spcPts val="2400"/>
              </a:spcAft>
            </a:pPr>
            <a:endParaRPr lang="en-AU" dirty="0"/>
          </a:p>
        </p:txBody>
      </p:sp>
    </p:spTree>
    <p:extLst>
      <p:ext uri="{BB962C8B-B14F-4D97-AF65-F5344CB8AC3E}">
        <p14:creationId xmlns:p14="http://schemas.microsoft.com/office/powerpoint/2010/main" val="2150382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5FEC9-DA32-45E7-9C11-57383E8F2AE3}"/>
              </a:ext>
            </a:extLst>
          </p:cNvPr>
          <p:cNvSpPr>
            <a:spLocks noGrp="1"/>
          </p:cNvSpPr>
          <p:nvPr>
            <p:ph type="title"/>
          </p:nvPr>
        </p:nvSpPr>
        <p:spPr/>
        <p:txBody>
          <a:bodyPr>
            <a:normAutofit/>
          </a:bodyPr>
          <a:lstStyle/>
          <a:p>
            <a:r>
              <a:rPr lang="en-US" dirty="0"/>
              <a:t>“Section 33”</a:t>
            </a:r>
            <a:endParaRPr lang="en-AU" dirty="0"/>
          </a:p>
        </p:txBody>
      </p:sp>
      <p:sp>
        <p:nvSpPr>
          <p:cNvPr id="3" name="Content Placeholder 2">
            <a:extLst>
              <a:ext uri="{FF2B5EF4-FFF2-40B4-BE49-F238E27FC236}">
                <a16:creationId xmlns:a16="http://schemas.microsoft.com/office/drawing/2014/main" id="{B9ACC4C3-844B-4C32-8A44-1C00F5F6ACB5}"/>
              </a:ext>
            </a:extLst>
          </p:cNvPr>
          <p:cNvSpPr>
            <a:spLocks noGrp="1"/>
          </p:cNvSpPr>
          <p:nvPr>
            <p:ph idx="1"/>
          </p:nvPr>
        </p:nvSpPr>
        <p:spPr>
          <a:xfrm>
            <a:off x="838200" y="1825625"/>
            <a:ext cx="10515600" cy="4892416"/>
          </a:xfrm>
        </p:spPr>
        <p:txBody>
          <a:bodyPr>
            <a:normAutofit/>
          </a:bodyPr>
          <a:lstStyle/>
          <a:p>
            <a:pPr>
              <a:spcBef>
                <a:spcPts val="1200"/>
              </a:spcBef>
              <a:spcAft>
                <a:spcPts val="2400"/>
              </a:spcAft>
            </a:pPr>
            <a:r>
              <a:rPr lang="en-AU" sz="4000" dirty="0"/>
              <a:t>Still only six months – no increase.</a:t>
            </a:r>
          </a:p>
          <a:p>
            <a:pPr>
              <a:spcBef>
                <a:spcPts val="1200"/>
              </a:spcBef>
              <a:spcAft>
                <a:spcPts val="2400"/>
              </a:spcAft>
            </a:pPr>
            <a:endParaRPr lang="en-AU" sz="3800" dirty="0"/>
          </a:p>
          <a:p>
            <a:pPr lvl="1">
              <a:spcBef>
                <a:spcPts val="1200"/>
              </a:spcBef>
              <a:spcAft>
                <a:spcPts val="2400"/>
              </a:spcAft>
            </a:pPr>
            <a:endParaRPr lang="en-AU" sz="2400" dirty="0"/>
          </a:p>
          <a:p>
            <a:pPr lvl="1">
              <a:spcBef>
                <a:spcPts val="1200"/>
              </a:spcBef>
              <a:spcAft>
                <a:spcPts val="2400"/>
              </a:spcAft>
            </a:pPr>
            <a:endParaRPr lang="en-AU" sz="2800" dirty="0"/>
          </a:p>
          <a:p>
            <a:pPr lvl="1">
              <a:spcBef>
                <a:spcPts val="1200"/>
              </a:spcBef>
              <a:spcAft>
                <a:spcPts val="2400"/>
              </a:spcAft>
            </a:pPr>
            <a:endParaRPr lang="en-AU" dirty="0"/>
          </a:p>
        </p:txBody>
      </p:sp>
    </p:spTree>
    <p:extLst>
      <p:ext uri="{BB962C8B-B14F-4D97-AF65-F5344CB8AC3E}">
        <p14:creationId xmlns:p14="http://schemas.microsoft.com/office/powerpoint/2010/main" val="3332349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FCFA3-425D-4FE2-9D56-D738B72AEF58}"/>
              </a:ext>
            </a:extLst>
          </p:cNvPr>
          <p:cNvSpPr>
            <a:spLocks noGrp="1"/>
          </p:cNvSpPr>
          <p:nvPr>
            <p:ph type="title"/>
          </p:nvPr>
        </p:nvSpPr>
        <p:spPr/>
        <p:txBody>
          <a:bodyPr/>
          <a:lstStyle/>
          <a:p>
            <a:r>
              <a:rPr lang="en-US" dirty="0">
                <a:solidFill>
                  <a:schemeClr val="accent1">
                    <a:lumMod val="60000"/>
                    <a:lumOff val="40000"/>
                  </a:schemeClr>
                </a:solidFill>
              </a:rPr>
              <a:t>Fitness to plead</a:t>
            </a:r>
            <a:endParaRPr lang="en-AU" dirty="0">
              <a:solidFill>
                <a:schemeClr val="accent1">
                  <a:lumMod val="60000"/>
                  <a:lumOff val="40000"/>
                </a:schemeClr>
              </a:solidFill>
            </a:endParaRPr>
          </a:p>
        </p:txBody>
      </p:sp>
      <p:sp>
        <p:nvSpPr>
          <p:cNvPr id="3" name="Text Placeholder 2">
            <a:extLst>
              <a:ext uri="{FF2B5EF4-FFF2-40B4-BE49-F238E27FC236}">
                <a16:creationId xmlns:a16="http://schemas.microsoft.com/office/drawing/2014/main" id="{7FE197CB-E9C9-4051-9952-E7946FCC9269}"/>
              </a:ext>
            </a:extLst>
          </p:cNvPr>
          <p:cNvSpPr>
            <a:spLocks noGrp="1"/>
          </p:cNvSpPr>
          <p:nvPr>
            <p:ph type="body" idx="1"/>
          </p:nvPr>
        </p:nvSpPr>
        <p:spPr/>
        <p:txBody>
          <a:bodyPr/>
          <a:lstStyle/>
          <a:p>
            <a:endParaRPr lang="en-AU"/>
          </a:p>
        </p:txBody>
      </p:sp>
    </p:spTree>
    <p:extLst>
      <p:ext uri="{BB962C8B-B14F-4D97-AF65-F5344CB8AC3E}">
        <p14:creationId xmlns:p14="http://schemas.microsoft.com/office/powerpoint/2010/main" val="15236793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1691F-E150-4574-B1B8-2B25E47374A2}"/>
              </a:ext>
            </a:extLst>
          </p:cNvPr>
          <p:cNvSpPr>
            <a:spLocks noGrp="1"/>
          </p:cNvSpPr>
          <p:nvPr>
            <p:ph type="title"/>
          </p:nvPr>
        </p:nvSpPr>
        <p:spPr/>
        <p:txBody>
          <a:bodyPr vert="horz" lIns="91440" tIns="45720" rIns="91440" bIns="45720" rtlCol="0" anchor="ctr">
            <a:normAutofit/>
          </a:bodyPr>
          <a:lstStyle/>
          <a:p>
            <a:r>
              <a:rPr lang="en-US" dirty="0">
                <a:solidFill>
                  <a:schemeClr val="accent1">
                    <a:lumMod val="60000"/>
                    <a:lumOff val="40000"/>
                  </a:schemeClr>
                </a:solidFill>
              </a:rPr>
              <a:t>Fitness to plead</a:t>
            </a:r>
            <a:endParaRPr lang="en-AU" dirty="0">
              <a:solidFill>
                <a:schemeClr val="accent1">
                  <a:lumMod val="60000"/>
                  <a:lumOff val="40000"/>
                </a:schemeClr>
              </a:solidFill>
            </a:endParaRPr>
          </a:p>
        </p:txBody>
      </p:sp>
      <p:sp>
        <p:nvSpPr>
          <p:cNvPr id="3" name="Content Placeholder 2">
            <a:extLst>
              <a:ext uri="{FF2B5EF4-FFF2-40B4-BE49-F238E27FC236}">
                <a16:creationId xmlns:a16="http://schemas.microsoft.com/office/drawing/2014/main" id="{4F87E075-5A69-4DD0-896C-5F6225C8C8F0}"/>
              </a:ext>
            </a:extLst>
          </p:cNvPr>
          <p:cNvSpPr>
            <a:spLocks noGrp="1"/>
          </p:cNvSpPr>
          <p:nvPr>
            <p:ph idx="1"/>
          </p:nvPr>
        </p:nvSpPr>
        <p:spPr/>
        <p:txBody>
          <a:bodyPr/>
          <a:lstStyle/>
          <a:p>
            <a:r>
              <a:rPr lang="en-AU" dirty="0"/>
              <a:t>Only applies to matters in the District and Supreme Courts: </a:t>
            </a:r>
            <a:r>
              <a:rPr lang="en-AU" b="1" dirty="0">
                <a:solidFill>
                  <a:srgbClr val="7FDE70"/>
                </a:solidFill>
              </a:rPr>
              <a:t>s 35</a:t>
            </a:r>
          </a:p>
          <a:p>
            <a:r>
              <a:rPr lang="en-AU" dirty="0"/>
              <a:t>If you want to run unfitness in the Local Court – it’s still the common law test (and the common law outcome).</a:t>
            </a:r>
          </a:p>
          <a:p>
            <a:r>
              <a:rPr lang="en-AU" dirty="0"/>
              <a:t>About 30-40 people a year are referred to the MHRT following a finding of unfitness.</a:t>
            </a:r>
          </a:p>
        </p:txBody>
      </p:sp>
    </p:spTree>
    <p:extLst>
      <p:ext uri="{BB962C8B-B14F-4D97-AF65-F5344CB8AC3E}">
        <p14:creationId xmlns:p14="http://schemas.microsoft.com/office/powerpoint/2010/main" val="103482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1691F-E150-4574-B1B8-2B25E47374A2}"/>
              </a:ext>
            </a:extLst>
          </p:cNvPr>
          <p:cNvSpPr>
            <a:spLocks noGrp="1"/>
          </p:cNvSpPr>
          <p:nvPr>
            <p:ph type="title"/>
          </p:nvPr>
        </p:nvSpPr>
        <p:spPr/>
        <p:txBody>
          <a:bodyPr vert="horz" lIns="91440" tIns="45720" rIns="91440" bIns="45720" rtlCol="0" anchor="ctr">
            <a:normAutofit/>
          </a:bodyPr>
          <a:lstStyle/>
          <a:p>
            <a:r>
              <a:rPr lang="en-US">
                <a:solidFill>
                  <a:schemeClr val="accent1">
                    <a:lumMod val="60000"/>
                    <a:lumOff val="40000"/>
                  </a:schemeClr>
                </a:solidFill>
              </a:rPr>
              <a:t>Fitness </a:t>
            </a:r>
            <a:r>
              <a:rPr lang="en-US" dirty="0">
                <a:solidFill>
                  <a:schemeClr val="accent1">
                    <a:lumMod val="60000"/>
                    <a:lumOff val="40000"/>
                  </a:schemeClr>
                </a:solidFill>
              </a:rPr>
              <a:t>to plead</a:t>
            </a:r>
            <a:endParaRPr lang="en-AU" dirty="0">
              <a:solidFill>
                <a:schemeClr val="accent1">
                  <a:lumMod val="60000"/>
                  <a:lumOff val="40000"/>
                </a:schemeClr>
              </a:solidFill>
            </a:endParaRPr>
          </a:p>
        </p:txBody>
      </p:sp>
      <p:sp>
        <p:nvSpPr>
          <p:cNvPr id="3" name="Content Placeholder 2">
            <a:extLst>
              <a:ext uri="{FF2B5EF4-FFF2-40B4-BE49-F238E27FC236}">
                <a16:creationId xmlns:a16="http://schemas.microsoft.com/office/drawing/2014/main" id="{4F87E075-5A69-4DD0-896C-5F6225C8C8F0}"/>
              </a:ext>
            </a:extLst>
          </p:cNvPr>
          <p:cNvSpPr>
            <a:spLocks noGrp="1"/>
          </p:cNvSpPr>
          <p:nvPr>
            <p:ph idx="1"/>
          </p:nvPr>
        </p:nvSpPr>
        <p:spPr/>
        <p:txBody>
          <a:bodyPr/>
          <a:lstStyle/>
          <a:p>
            <a:pPr>
              <a:spcAft>
                <a:spcPts val="4200"/>
              </a:spcAft>
            </a:pPr>
            <a:r>
              <a:rPr lang="en-AU" dirty="0"/>
              <a:t>Headline changes:</a:t>
            </a:r>
          </a:p>
          <a:p>
            <a:pPr lvl="1">
              <a:spcAft>
                <a:spcPts val="4200"/>
              </a:spcAft>
            </a:pPr>
            <a:r>
              <a:rPr lang="en-AU" dirty="0"/>
              <a:t>Codification of the </a:t>
            </a:r>
            <a:r>
              <a:rPr lang="en-AU" i="1" dirty="0"/>
              <a:t>Presser</a:t>
            </a:r>
            <a:r>
              <a:rPr lang="en-AU" dirty="0"/>
              <a:t> test</a:t>
            </a:r>
          </a:p>
          <a:p>
            <a:pPr lvl="1">
              <a:spcAft>
                <a:spcPts val="4200"/>
              </a:spcAft>
            </a:pPr>
            <a:r>
              <a:rPr lang="en-AU" dirty="0"/>
              <a:t>Additional question for the court: will the defendant become fit in the next 12 months?</a:t>
            </a:r>
          </a:p>
        </p:txBody>
      </p:sp>
    </p:spTree>
    <p:extLst>
      <p:ext uri="{BB962C8B-B14F-4D97-AF65-F5344CB8AC3E}">
        <p14:creationId xmlns:p14="http://schemas.microsoft.com/office/powerpoint/2010/main" val="1948951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1691F-E150-4574-B1B8-2B25E47374A2}"/>
              </a:ext>
            </a:extLst>
          </p:cNvPr>
          <p:cNvSpPr>
            <a:spLocks noGrp="1"/>
          </p:cNvSpPr>
          <p:nvPr>
            <p:ph type="title"/>
          </p:nvPr>
        </p:nvSpPr>
        <p:spPr/>
        <p:txBody>
          <a:bodyPr vert="horz" lIns="91440" tIns="45720" rIns="91440" bIns="45720" rtlCol="0" anchor="ctr">
            <a:normAutofit/>
          </a:bodyPr>
          <a:lstStyle/>
          <a:p>
            <a:r>
              <a:rPr lang="en-US" dirty="0">
                <a:solidFill>
                  <a:schemeClr val="accent1">
                    <a:lumMod val="60000"/>
                    <a:lumOff val="40000"/>
                  </a:schemeClr>
                </a:solidFill>
              </a:rPr>
              <a:t>Fitness to plead – the “new” test</a:t>
            </a:r>
            <a:endParaRPr lang="en-AU" dirty="0">
              <a:solidFill>
                <a:schemeClr val="accent1">
                  <a:lumMod val="60000"/>
                  <a:lumOff val="40000"/>
                </a:schemeClr>
              </a:solidFill>
            </a:endParaRPr>
          </a:p>
        </p:txBody>
      </p:sp>
      <p:sp>
        <p:nvSpPr>
          <p:cNvPr id="3" name="Content Placeholder 2">
            <a:extLst>
              <a:ext uri="{FF2B5EF4-FFF2-40B4-BE49-F238E27FC236}">
                <a16:creationId xmlns:a16="http://schemas.microsoft.com/office/drawing/2014/main" id="{4F87E075-5A69-4DD0-896C-5F6225C8C8F0}"/>
              </a:ext>
            </a:extLst>
          </p:cNvPr>
          <p:cNvSpPr>
            <a:spLocks noGrp="1"/>
          </p:cNvSpPr>
          <p:nvPr>
            <p:ph idx="1"/>
          </p:nvPr>
        </p:nvSpPr>
        <p:spPr/>
        <p:txBody>
          <a:bodyPr/>
          <a:lstStyle/>
          <a:p>
            <a:pPr>
              <a:spcAft>
                <a:spcPts val="4200"/>
              </a:spcAft>
            </a:pPr>
            <a:r>
              <a:rPr lang="en-AU" i="1" dirty="0"/>
              <a:t>R v Presser</a:t>
            </a:r>
            <a:r>
              <a:rPr lang="en-AU" dirty="0"/>
              <a:t> [1958] VR 45, 48</a:t>
            </a:r>
          </a:p>
          <a:p>
            <a:pPr>
              <a:spcAft>
                <a:spcPts val="4200"/>
              </a:spcAft>
            </a:pPr>
            <a:r>
              <a:rPr lang="en-AU" dirty="0"/>
              <a:t>New test is (mostly) in </a:t>
            </a:r>
            <a:r>
              <a:rPr lang="en-AU" b="1" dirty="0">
                <a:solidFill>
                  <a:srgbClr val="7FDE70"/>
                </a:solidFill>
              </a:rPr>
              <a:t>s 36(1)</a:t>
            </a:r>
            <a:r>
              <a:rPr lang="en-AU" dirty="0"/>
              <a:t>, with another important bit in </a:t>
            </a:r>
            <a:r>
              <a:rPr lang="en-AU" b="1" dirty="0">
                <a:solidFill>
                  <a:srgbClr val="7FDE70"/>
                </a:solidFill>
              </a:rPr>
              <a:t>s 44(5)</a:t>
            </a:r>
            <a:r>
              <a:rPr lang="en-AU" dirty="0"/>
              <a:t>.</a:t>
            </a:r>
          </a:p>
        </p:txBody>
      </p:sp>
    </p:spTree>
    <p:extLst>
      <p:ext uri="{BB962C8B-B14F-4D97-AF65-F5344CB8AC3E}">
        <p14:creationId xmlns:p14="http://schemas.microsoft.com/office/powerpoint/2010/main" val="2890852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9CD44-65A6-4FBD-9484-81E44F7B8607}"/>
              </a:ext>
            </a:extLst>
          </p:cNvPr>
          <p:cNvSpPr>
            <a:spLocks noGrp="1"/>
          </p:cNvSpPr>
          <p:nvPr>
            <p:ph type="title"/>
          </p:nvPr>
        </p:nvSpPr>
        <p:spPr/>
        <p:txBody>
          <a:bodyPr/>
          <a:lstStyle/>
          <a:p>
            <a:r>
              <a:rPr lang="en-US" dirty="0">
                <a:solidFill>
                  <a:schemeClr val="accent1">
                    <a:lumMod val="60000"/>
                    <a:lumOff val="40000"/>
                  </a:schemeClr>
                </a:solidFill>
              </a:rPr>
              <a:t>Introduction</a:t>
            </a:r>
            <a:endParaRPr lang="en-AU" dirty="0">
              <a:solidFill>
                <a:schemeClr val="accent1">
                  <a:lumMod val="60000"/>
                  <a:lumOff val="40000"/>
                </a:schemeClr>
              </a:solidFill>
            </a:endParaRPr>
          </a:p>
        </p:txBody>
      </p:sp>
      <p:sp>
        <p:nvSpPr>
          <p:cNvPr id="3" name="Content Placeholder 2">
            <a:extLst>
              <a:ext uri="{FF2B5EF4-FFF2-40B4-BE49-F238E27FC236}">
                <a16:creationId xmlns:a16="http://schemas.microsoft.com/office/drawing/2014/main" id="{84C15544-A7E4-4C61-AB89-3396648E9479}"/>
              </a:ext>
            </a:extLst>
          </p:cNvPr>
          <p:cNvSpPr>
            <a:spLocks noGrp="1"/>
          </p:cNvSpPr>
          <p:nvPr>
            <p:ph idx="1"/>
          </p:nvPr>
        </p:nvSpPr>
        <p:spPr/>
        <p:txBody>
          <a:bodyPr>
            <a:normAutofit/>
          </a:bodyPr>
          <a:lstStyle/>
          <a:p>
            <a:pPr lvl="0"/>
            <a:r>
              <a:rPr lang="en-AU" dirty="0"/>
              <a:t>What this bit of the presentation is, and what it isn’t:</a:t>
            </a:r>
          </a:p>
          <a:p>
            <a:pPr lvl="1">
              <a:spcAft>
                <a:spcPts val="1200"/>
              </a:spcAft>
            </a:pPr>
            <a:r>
              <a:rPr lang="en-AU" i="1" dirty="0">
                <a:solidFill>
                  <a:srgbClr val="7FDE70"/>
                </a:solidFill>
              </a:rPr>
              <a:t>Changes</a:t>
            </a:r>
            <a:r>
              <a:rPr lang="en-AU" dirty="0"/>
              <a:t> to the legislation</a:t>
            </a:r>
          </a:p>
          <a:p>
            <a:pPr lvl="1">
              <a:spcAft>
                <a:spcPts val="1200"/>
              </a:spcAft>
            </a:pPr>
            <a:r>
              <a:rPr lang="en-AU" dirty="0"/>
              <a:t>Not in depth about how the various things work</a:t>
            </a:r>
          </a:p>
        </p:txBody>
      </p:sp>
    </p:spTree>
    <p:extLst>
      <p:ext uri="{BB962C8B-B14F-4D97-AF65-F5344CB8AC3E}">
        <p14:creationId xmlns:p14="http://schemas.microsoft.com/office/powerpoint/2010/main" val="487144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1691F-E150-4574-B1B8-2B25E47374A2}"/>
              </a:ext>
            </a:extLst>
          </p:cNvPr>
          <p:cNvSpPr>
            <a:spLocks noGrp="1"/>
          </p:cNvSpPr>
          <p:nvPr>
            <p:ph type="title"/>
          </p:nvPr>
        </p:nvSpPr>
        <p:spPr/>
        <p:txBody>
          <a:bodyPr vert="horz" lIns="91440" tIns="45720" rIns="91440" bIns="45720" rtlCol="0" anchor="ctr">
            <a:normAutofit/>
          </a:bodyPr>
          <a:lstStyle/>
          <a:p>
            <a:r>
              <a:rPr lang="en-US" dirty="0">
                <a:solidFill>
                  <a:schemeClr val="accent1">
                    <a:lumMod val="60000"/>
                    <a:lumOff val="40000"/>
                  </a:schemeClr>
                </a:solidFill>
              </a:rPr>
              <a:t>Fitness to plead – the “new” test</a:t>
            </a:r>
            <a:endParaRPr lang="en-AU" dirty="0">
              <a:solidFill>
                <a:schemeClr val="accent1">
                  <a:lumMod val="60000"/>
                  <a:lumOff val="40000"/>
                </a:schemeClr>
              </a:solidFill>
            </a:endParaRPr>
          </a:p>
        </p:txBody>
      </p:sp>
      <p:sp>
        <p:nvSpPr>
          <p:cNvPr id="3" name="Content Placeholder 2">
            <a:extLst>
              <a:ext uri="{FF2B5EF4-FFF2-40B4-BE49-F238E27FC236}">
                <a16:creationId xmlns:a16="http://schemas.microsoft.com/office/drawing/2014/main" id="{4F87E075-5A69-4DD0-896C-5F6225C8C8F0}"/>
              </a:ext>
            </a:extLst>
          </p:cNvPr>
          <p:cNvSpPr>
            <a:spLocks noGrp="1"/>
          </p:cNvSpPr>
          <p:nvPr>
            <p:ph idx="1"/>
          </p:nvPr>
        </p:nvSpPr>
        <p:spPr/>
        <p:txBody>
          <a:bodyPr>
            <a:normAutofit/>
          </a:bodyPr>
          <a:lstStyle/>
          <a:p>
            <a:r>
              <a:rPr lang="en-AU" dirty="0"/>
              <a:t>Section 36(1):</a:t>
            </a:r>
          </a:p>
          <a:p>
            <a:pPr marL="0" indent="0">
              <a:buNone/>
            </a:pPr>
            <a:r>
              <a:rPr lang="en-AU" i="1" dirty="0"/>
              <a:t>… a person is taken to be unfit to be tried for an offence if the person, because the person has a </a:t>
            </a:r>
            <a:r>
              <a:rPr lang="en-AU" i="1" dirty="0">
                <a:solidFill>
                  <a:srgbClr val="7FDE70"/>
                </a:solidFill>
              </a:rPr>
              <a:t>mental health impairment </a:t>
            </a:r>
            <a:r>
              <a:rPr lang="en-AU" i="1" dirty="0"/>
              <a:t>or </a:t>
            </a:r>
            <a:r>
              <a:rPr lang="en-AU" i="1" dirty="0">
                <a:solidFill>
                  <a:srgbClr val="DEA070"/>
                </a:solidFill>
              </a:rPr>
              <a:t>cognitive impairment</a:t>
            </a:r>
            <a:r>
              <a:rPr lang="en-AU" i="1" dirty="0"/>
              <a:t>, </a:t>
            </a:r>
            <a:r>
              <a:rPr lang="en-AU" i="1" dirty="0">
                <a:solidFill>
                  <a:srgbClr val="DE708E"/>
                </a:solidFill>
              </a:rPr>
              <a:t>or both</a:t>
            </a:r>
            <a:r>
              <a:rPr lang="en-AU" i="1" dirty="0"/>
              <a:t>, </a:t>
            </a:r>
            <a:r>
              <a:rPr lang="en-AU" i="1" dirty="0">
                <a:solidFill>
                  <a:srgbClr val="FF7C80"/>
                </a:solidFill>
              </a:rPr>
              <a:t>or for another reason</a:t>
            </a:r>
            <a:r>
              <a:rPr lang="en-AU" i="1" dirty="0"/>
              <a:t>, cannot do one or more of the following—</a:t>
            </a:r>
          </a:p>
        </p:txBody>
      </p:sp>
    </p:spTree>
    <p:extLst>
      <p:ext uri="{BB962C8B-B14F-4D97-AF65-F5344CB8AC3E}">
        <p14:creationId xmlns:p14="http://schemas.microsoft.com/office/powerpoint/2010/main" val="4028879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1691F-E150-4574-B1B8-2B25E47374A2}"/>
              </a:ext>
            </a:extLst>
          </p:cNvPr>
          <p:cNvSpPr>
            <a:spLocks noGrp="1"/>
          </p:cNvSpPr>
          <p:nvPr>
            <p:ph type="title"/>
          </p:nvPr>
        </p:nvSpPr>
        <p:spPr/>
        <p:txBody>
          <a:bodyPr vert="horz" lIns="91440" tIns="45720" rIns="91440" bIns="45720" rtlCol="0" anchor="ctr">
            <a:normAutofit/>
          </a:bodyPr>
          <a:lstStyle/>
          <a:p>
            <a:r>
              <a:rPr lang="en-US" dirty="0">
                <a:solidFill>
                  <a:schemeClr val="accent1">
                    <a:lumMod val="60000"/>
                    <a:lumOff val="40000"/>
                  </a:schemeClr>
                </a:solidFill>
              </a:rPr>
              <a:t>Fitness to plead – the “new” test</a:t>
            </a:r>
            <a:endParaRPr lang="en-AU" dirty="0">
              <a:solidFill>
                <a:schemeClr val="accent1">
                  <a:lumMod val="60000"/>
                  <a:lumOff val="40000"/>
                </a:schemeClr>
              </a:solidFill>
            </a:endParaRPr>
          </a:p>
        </p:txBody>
      </p:sp>
      <p:sp>
        <p:nvSpPr>
          <p:cNvPr id="3" name="Content Placeholder 2">
            <a:extLst>
              <a:ext uri="{FF2B5EF4-FFF2-40B4-BE49-F238E27FC236}">
                <a16:creationId xmlns:a16="http://schemas.microsoft.com/office/drawing/2014/main" id="{4F87E075-5A69-4DD0-896C-5F6225C8C8F0}"/>
              </a:ext>
            </a:extLst>
          </p:cNvPr>
          <p:cNvSpPr>
            <a:spLocks noGrp="1"/>
          </p:cNvSpPr>
          <p:nvPr>
            <p:ph idx="1"/>
          </p:nvPr>
        </p:nvSpPr>
        <p:spPr/>
        <p:txBody>
          <a:bodyPr>
            <a:normAutofit lnSpcReduction="10000"/>
          </a:bodyPr>
          <a:lstStyle/>
          <a:p>
            <a:pPr marL="0" indent="0">
              <a:buNone/>
            </a:pPr>
            <a:r>
              <a:rPr lang="en-US" i="1" dirty="0"/>
              <a:t>	</a:t>
            </a:r>
            <a:r>
              <a:rPr lang="en-US" dirty="0"/>
              <a:t>…</a:t>
            </a:r>
          </a:p>
          <a:p>
            <a:pPr marL="457200" lvl="1" indent="0">
              <a:buNone/>
            </a:pPr>
            <a:r>
              <a:rPr lang="en-AU" i="1" dirty="0"/>
              <a:t>(a) understand the offence the subject of the proceedings,</a:t>
            </a:r>
          </a:p>
          <a:p>
            <a:pPr marL="457200" lvl="1" indent="0">
              <a:buNone/>
            </a:pPr>
            <a:r>
              <a:rPr lang="en-AU" i="1" dirty="0"/>
              <a:t>(b) plead to the charge,</a:t>
            </a:r>
          </a:p>
          <a:p>
            <a:pPr marL="457200" lvl="1" indent="0">
              <a:buNone/>
            </a:pPr>
            <a:r>
              <a:rPr lang="en-AU" i="1" dirty="0"/>
              <a:t>(c) exercise the right to challenge jurors,</a:t>
            </a:r>
          </a:p>
          <a:p>
            <a:pPr marL="457200" lvl="1" indent="0">
              <a:buNone/>
            </a:pPr>
            <a:r>
              <a:rPr lang="en-AU" i="1" dirty="0"/>
              <a:t>(d) understand generally the nature of the proceedings as an inquiry into whether the person committed the offence with which the person is charged,</a:t>
            </a:r>
          </a:p>
          <a:p>
            <a:pPr marL="0" indent="0">
              <a:buNone/>
            </a:pPr>
            <a:endParaRPr lang="en-AU" i="1" dirty="0"/>
          </a:p>
        </p:txBody>
      </p:sp>
    </p:spTree>
    <p:extLst>
      <p:ext uri="{BB962C8B-B14F-4D97-AF65-F5344CB8AC3E}">
        <p14:creationId xmlns:p14="http://schemas.microsoft.com/office/powerpoint/2010/main" val="4018985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1691F-E150-4574-B1B8-2B25E47374A2}"/>
              </a:ext>
            </a:extLst>
          </p:cNvPr>
          <p:cNvSpPr>
            <a:spLocks noGrp="1"/>
          </p:cNvSpPr>
          <p:nvPr>
            <p:ph type="title"/>
          </p:nvPr>
        </p:nvSpPr>
        <p:spPr/>
        <p:txBody>
          <a:bodyPr vert="horz" lIns="91440" tIns="45720" rIns="91440" bIns="45720" rtlCol="0" anchor="ctr">
            <a:normAutofit/>
          </a:bodyPr>
          <a:lstStyle/>
          <a:p>
            <a:r>
              <a:rPr lang="en-US" dirty="0">
                <a:solidFill>
                  <a:schemeClr val="accent1">
                    <a:lumMod val="60000"/>
                    <a:lumOff val="40000"/>
                  </a:schemeClr>
                </a:solidFill>
              </a:rPr>
              <a:t>Fitness to plead – the “new” test</a:t>
            </a:r>
            <a:endParaRPr lang="en-AU" dirty="0">
              <a:solidFill>
                <a:schemeClr val="accent1">
                  <a:lumMod val="60000"/>
                  <a:lumOff val="40000"/>
                </a:schemeClr>
              </a:solidFill>
            </a:endParaRPr>
          </a:p>
        </p:txBody>
      </p:sp>
      <p:sp>
        <p:nvSpPr>
          <p:cNvPr id="3" name="Content Placeholder 2">
            <a:extLst>
              <a:ext uri="{FF2B5EF4-FFF2-40B4-BE49-F238E27FC236}">
                <a16:creationId xmlns:a16="http://schemas.microsoft.com/office/drawing/2014/main" id="{4F87E075-5A69-4DD0-896C-5F6225C8C8F0}"/>
              </a:ext>
            </a:extLst>
          </p:cNvPr>
          <p:cNvSpPr>
            <a:spLocks noGrp="1"/>
          </p:cNvSpPr>
          <p:nvPr>
            <p:ph idx="1"/>
          </p:nvPr>
        </p:nvSpPr>
        <p:spPr/>
        <p:txBody>
          <a:bodyPr>
            <a:normAutofit/>
          </a:bodyPr>
          <a:lstStyle/>
          <a:p>
            <a:pPr marL="0" indent="0">
              <a:buNone/>
            </a:pPr>
            <a:r>
              <a:rPr lang="en-AU" i="1" dirty="0"/>
              <a:t>	…</a:t>
            </a:r>
          </a:p>
          <a:p>
            <a:pPr marL="457200" lvl="1" indent="0">
              <a:buNone/>
            </a:pPr>
            <a:r>
              <a:rPr lang="en-AU" i="1" dirty="0"/>
              <a:t>(e) follow the course of the proceedings so as to understand what is going on in a general sense,</a:t>
            </a:r>
          </a:p>
          <a:p>
            <a:pPr marL="457200" lvl="1" indent="0">
              <a:buNone/>
            </a:pPr>
            <a:r>
              <a:rPr lang="en-AU" i="1" dirty="0"/>
              <a:t>(f) understand the substantial effect of any evidence given against the person,</a:t>
            </a:r>
          </a:p>
          <a:p>
            <a:pPr marL="457200" lvl="1" indent="0">
              <a:buNone/>
            </a:pPr>
            <a:r>
              <a:rPr lang="en-AU" i="1" dirty="0"/>
              <a:t>(g) make a defence or answer to the charge,</a:t>
            </a:r>
          </a:p>
        </p:txBody>
      </p:sp>
    </p:spTree>
    <p:extLst>
      <p:ext uri="{BB962C8B-B14F-4D97-AF65-F5344CB8AC3E}">
        <p14:creationId xmlns:p14="http://schemas.microsoft.com/office/powerpoint/2010/main" val="288567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1691F-E150-4574-B1B8-2B25E47374A2}"/>
              </a:ext>
            </a:extLst>
          </p:cNvPr>
          <p:cNvSpPr>
            <a:spLocks noGrp="1"/>
          </p:cNvSpPr>
          <p:nvPr>
            <p:ph type="title"/>
          </p:nvPr>
        </p:nvSpPr>
        <p:spPr/>
        <p:txBody>
          <a:bodyPr vert="horz" lIns="91440" tIns="45720" rIns="91440" bIns="45720" rtlCol="0" anchor="ctr">
            <a:normAutofit/>
          </a:bodyPr>
          <a:lstStyle/>
          <a:p>
            <a:r>
              <a:rPr lang="en-US" dirty="0">
                <a:solidFill>
                  <a:schemeClr val="accent1">
                    <a:lumMod val="60000"/>
                    <a:lumOff val="40000"/>
                  </a:schemeClr>
                </a:solidFill>
              </a:rPr>
              <a:t>Fitness to plead – the “new” test</a:t>
            </a:r>
            <a:endParaRPr lang="en-AU" dirty="0">
              <a:solidFill>
                <a:schemeClr val="accent1">
                  <a:lumMod val="60000"/>
                  <a:lumOff val="40000"/>
                </a:schemeClr>
              </a:solidFill>
            </a:endParaRPr>
          </a:p>
        </p:txBody>
      </p:sp>
      <p:sp>
        <p:nvSpPr>
          <p:cNvPr id="3" name="Content Placeholder 2">
            <a:extLst>
              <a:ext uri="{FF2B5EF4-FFF2-40B4-BE49-F238E27FC236}">
                <a16:creationId xmlns:a16="http://schemas.microsoft.com/office/drawing/2014/main" id="{4F87E075-5A69-4DD0-896C-5F6225C8C8F0}"/>
              </a:ext>
            </a:extLst>
          </p:cNvPr>
          <p:cNvSpPr>
            <a:spLocks noGrp="1"/>
          </p:cNvSpPr>
          <p:nvPr>
            <p:ph idx="1"/>
          </p:nvPr>
        </p:nvSpPr>
        <p:spPr/>
        <p:txBody>
          <a:bodyPr>
            <a:normAutofit fontScale="92500" lnSpcReduction="10000"/>
          </a:bodyPr>
          <a:lstStyle/>
          <a:p>
            <a:pPr marL="0" indent="0">
              <a:buNone/>
            </a:pPr>
            <a:r>
              <a:rPr lang="en-AU" i="1" dirty="0"/>
              <a:t>	…</a:t>
            </a:r>
          </a:p>
          <a:p>
            <a:pPr marL="457200" lvl="1" indent="0">
              <a:buNone/>
            </a:pPr>
            <a:r>
              <a:rPr lang="en-AU" sz="3400" i="1" dirty="0"/>
              <a:t>(h) instruct the person’s legal representative so as to mount a defence and provide the person’s version of the facts to that legal representative and to the court if necessary,</a:t>
            </a:r>
          </a:p>
          <a:p>
            <a:pPr marL="457200" lvl="1" indent="0">
              <a:buNone/>
            </a:pPr>
            <a:r>
              <a:rPr lang="en-AU" sz="3400" i="1" dirty="0"/>
              <a:t>(</a:t>
            </a:r>
            <a:r>
              <a:rPr lang="en-AU" sz="3400" i="1" dirty="0" err="1"/>
              <a:t>i</a:t>
            </a:r>
            <a:r>
              <a:rPr lang="en-AU" sz="3400" i="1" dirty="0"/>
              <a:t>) decide what defence the person will rely on and make that decision known to the person’s legal representative and the court.</a:t>
            </a:r>
          </a:p>
          <a:p>
            <a:pPr marL="0" indent="0">
              <a:buNone/>
            </a:pPr>
            <a:r>
              <a:rPr lang="en-AU" i="1" dirty="0">
                <a:solidFill>
                  <a:srgbClr val="7FDE70"/>
                </a:solidFill>
              </a:rPr>
              <a:t>(2) This section does not limit the grounds on which a court may consider a person to be unfit to be tried for an offence.</a:t>
            </a:r>
          </a:p>
        </p:txBody>
      </p:sp>
    </p:spTree>
    <p:extLst>
      <p:ext uri="{BB962C8B-B14F-4D97-AF65-F5344CB8AC3E}">
        <p14:creationId xmlns:p14="http://schemas.microsoft.com/office/powerpoint/2010/main" val="1550133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1691F-E150-4574-B1B8-2B25E47374A2}"/>
              </a:ext>
            </a:extLst>
          </p:cNvPr>
          <p:cNvSpPr>
            <a:spLocks noGrp="1"/>
          </p:cNvSpPr>
          <p:nvPr>
            <p:ph type="title"/>
          </p:nvPr>
        </p:nvSpPr>
        <p:spPr/>
        <p:txBody>
          <a:bodyPr vert="horz" lIns="91440" tIns="45720" rIns="91440" bIns="45720" rtlCol="0" anchor="ctr">
            <a:normAutofit/>
          </a:bodyPr>
          <a:lstStyle/>
          <a:p>
            <a:r>
              <a:rPr lang="en-US" dirty="0">
                <a:solidFill>
                  <a:schemeClr val="accent1">
                    <a:lumMod val="60000"/>
                    <a:lumOff val="40000"/>
                  </a:schemeClr>
                </a:solidFill>
              </a:rPr>
              <a:t>Fitness to plead – the “new” test</a:t>
            </a:r>
            <a:endParaRPr lang="en-AU" dirty="0">
              <a:solidFill>
                <a:schemeClr val="accent1">
                  <a:lumMod val="60000"/>
                  <a:lumOff val="40000"/>
                </a:schemeClr>
              </a:solidFill>
            </a:endParaRPr>
          </a:p>
        </p:txBody>
      </p:sp>
      <p:sp>
        <p:nvSpPr>
          <p:cNvPr id="3" name="Content Placeholder 2">
            <a:extLst>
              <a:ext uri="{FF2B5EF4-FFF2-40B4-BE49-F238E27FC236}">
                <a16:creationId xmlns:a16="http://schemas.microsoft.com/office/drawing/2014/main" id="{4F87E075-5A69-4DD0-896C-5F6225C8C8F0}"/>
              </a:ext>
            </a:extLst>
          </p:cNvPr>
          <p:cNvSpPr>
            <a:spLocks noGrp="1"/>
          </p:cNvSpPr>
          <p:nvPr>
            <p:ph idx="1"/>
          </p:nvPr>
        </p:nvSpPr>
        <p:spPr/>
        <p:txBody>
          <a:bodyPr>
            <a:normAutofit fontScale="92500" lnSpcReduction="20000"/>
          </a:bodyPr>
          <a:lstStyle/>
          <a:p>
            <a:r>
              <a:rPr lang="en-AU" dirty="0"/>
              <a:t>Section 45 (5):</a:t>
            </a:r>
          </a:p>
          <a:p>
            <a:pPr marL="0" indent="0">
              <a:buNone/>
            </a:pPr>
            <a:r>
              <a:rPr lang="en-AU" i="1" dirty="0"/>
              <a:t>In addition … the court is to consider the following—</a:t>
            </a:r>
          </a:p>
          <a:p>
            <a:pPr marL="457200" lvl="1" indent="0">
              <a:buNone/>
            </a:pPr>
            <a:r>
              <a:rPr lang="en-AU" i="1" dirty="0"/>
              <a:t>(a) </a:t>
            </a:r>
            <a:r>
              <a:rPr lang="en-AU" i="1" dirty="0">
                <a:solidFill>
                  <a:srgbClr val="7FDE70"/>
                </a:solidFill>
              </a:rPr>
              <a:t>whether the trial process can be modified, or assistance provided, to facilitate the defendant’s understanding and effective participation in the trial,</a:t>
            </a:r>
          </a:p>
          <a:p>
            <a:pPr marL="457200" lvl="1" indent="0">
              <a:buNone/>
            </a:pPr>
            <a:r>
              <a:rPr lang="en-AU" i="1" dirty="0"/>
              <a:t>(b) </a:t>
            </a:r>
            <a:r>
              <a:rPr lang="en-AU" i="1" dirty="0">
                <a:solidFill>
                  <a:srgbClr val="DE708E"/>
                </a:solidFill>
              </a:rPr>
              <a:t>the likely length and complexity of the trial</a:t>
            </a:r>
            <a:r>
              <a:rPr lang="en-AU" i="1" dirty="0"/>
              <a:t>,</a:t>
            </a:r>
          </a:p>
          <a:p>
            <a:pPr marL="457200" lvl="1" indent="0">
              <a:buNone/>
            </a:pPr>
            <a:r>
              <a:rPr lang="en-AU" i="1" dirty="0"/>
              <a:t>(c) whether the defendant is represented by an Australian legal practitioner, or can obtain representation by an Australian legal practitioner.</a:t>
            </a:r>
          </a:p>
        </p:txBody>
      </p:sp>
    </p:spTree>
    <p:extLst>
      <p:ext uri="{BB962C8B-B14F-4D97-AF65-F5344CB8AC3E}">
        <p14:creationId xmlns:p14="http://schemas.microsoft.com/office/powerpoint/2010/main" val="2036910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1691F-E150-4574-B1B8-2B25E47374A2}"/>
              </a:ext>
            </a:extLst>
          </p:cNvPr>
          <p:cNvSpPr>
            <a:spLocks noGrp="1"/>
          </p:cNvSpPr>
          <p:nvPr>
            <p:ph type="title"/>
          </p:nvPr>
        </p:nvSpPr>
        <p:spPr/>
        <p:txBody>
          <a:bodyPr vert="horz" lIns="91440" tIns="45720" rIns="91440" bIns="45720" rtlCol="0" anchor="ctr">
            <a:normAutofit/>
          </a:bodyPr>
          <a:lstStyle/>
          <a:p>
            <a:r>
              <a:rPr lang="en-US" dirty="0">
                <a:solidFill>
                  <a:schemeClr val="accent1">
                    <a:lumMod val="60000"/>
                    <a:lumOff val="40000"/>
                  </a:schemeClr>
                </a:solidFill>
              </a:rPr>
              <a:t>Fitness to plead – the “new” test</a:t>
            </a:r>
            <a:endParaRPr lang="en-AU" dirty="0">
              <a:solidFill>
                <a:schemeClr val="accent1">
                  <a:lumMod val="60000"/>
                  <a:lumOff val="40000"/>
                </a:schemeClr>
              </a:solidFill>
            </a:endParaRPr>
          </a:p>
        </p:txBody>
      </p:sp>
      <p:sp>
        <p:nvSpPr>
          <p:cNvPr id="3" name="Content Placeholder 2">
            <a:extLst>
              <a:ext uri="{FF2B5EF4-FFF2-40B4-BE49-F238E27FC236}">
                <a16:creationId xmlns:a16="http://schemas.microsoft.com/office/drawing/2014/main" id="{4F87E075-5A69-4DD0-896C-5F6225C8C8F0}"/>
              </a:ext>
            </a:extLst>
          </p:cNvPr>
          <p:cNvSpPr>
            <a:spLocks noGrp="1"/>
          </p:cNvSpPr>
          <p:nvPr>
            <p:ph idx="1"/>
          </p:nvPr>
        </p:nvSpPr>
        <p:spPr/>
        <p:txBody>
          <a:bodyPr/>
          <a:lstStyle/>
          <a:p>
            <a:pPr>
              <a:spcAft>
                <a:spcPts val="3600"/>
              </a:spcAft>
            </a:pPr>
            <a:r>
              <a:rPr lang="en-AU" dirty="0"/>
              <a:t>Still not a fantastic outcome to be found unfit</a:t>
            </a:r>
          </a:p>
          <a:p>
            <a:pPr>
              <a:spcAft>
                <a:spcPts val="3600"/>
              </a:spcAft>
            </a:pPr>
            <a:r>
              <a:rPr lang="en-AU" dirty="0"/>
              <a:t>There are still ethical issues</a:t>
            </a:r>
          </a:p>
        </p:txBody>
      </p:sp>
    </p:spTree>
    <p:extLst>
      <p:ext uri="{BB962C8B-B14F-4D97-AF65-F5344CB8AC3E}">
        <p14:creationId xmlns:p14="http://schemas.microsoft.com/office/powerpoint/2010/main" val="1870793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1691F-E150-4574-B1B8-2B25E47374A2}"/>
              </a:ext>
            </a:extLst>
          </p:cNvPr>
          <p:cNvSpPr>
            <a:spLocks noGrp="1"/>
          </p:cNvSpPr>
          <p:nvPr>
            <p:ph type="title"/>
          </p:nvPr>
        </p:nvSpPr>
        <p:spPr/>
        <p:txBody>
          <a:bodyPr vert="horz" lIns="91440" tIns="45720" rIns="91440" bIns="45720" rtlCol="0" anchor="ctr">
            <a:normAutofit/>
          </a:bodyPr>
          <a:lstStyle/>
          <a:p>
            <a:r>
              <a:rPr lang="en-US" dirty="0">
                <a:solidFill>
                  <a:schemeClr val="accent1">
                    <a:lumMod val="60000"/>
                    <a:lumOff val="40000"/>
                  </a:schemeClr>
                </a:solidFill>
              </a:rPr>
              <a:t>Fitness to plead –Found unfit</a:t>
            </a:r>
            <a:endParaRPr lang="en-AU" dirty="0">
              <a:solidFill>
                <a:schemeClr val="accent1">
                  <a:lumMod val="60000"/>
                  <a:lumOff val="40000"/>
                </a:schemeClr>
              </a:solidFill>
            </a:endParaRPr>
          </a:p>
        </p:txBody>
      </p:sp>
      <p:sp>
        <p:nvSpPr>
          <p:cNvPr id="3" name="Content Placeholder 2">
            <a:extLst>
              <a:ext uri="{FF2B5EF4-FFF2-40B4-BE49-F238E27FC236}">
                <a16:creationId xmlns:a16="http://schemas.microsoft.com/office/drawing/2014/main" id="{4F87E075-5A69-4DD0-896C-5F6225C8C8F0}"/>
              </a:ext>
            </a:extLst>
          </p:cNvPr>
          <p:cNvSpPr>
            <a:spLocks noGrp="1"/>
          </p:cNvSpPr>
          <p:nvPr>
            <p:ph idx="1"/>
          </p:nvPr>
        </p:nvSpPr>
        <p:spPr/>
        <p:txBody>
          <a:bodyPr/>
          <a:lstStyle/>
          <a:p>
            <a:pPr>
              <a:spcAft>
                <a:spcPts val="3600"/>
              </a:spcAft>
            </a:pPr>
            <a:r>
              <a:rPr lang="en-AU" dirty="0"/>
              <a:t>Previously: off to the Tribunal</a:t>
            </a:r>
          </a:p>
          <a:p>
            <a:pPr>
              <a:spcAft>
                <a:spcPts val="3600"/>
              </a:spcAft>
            </a:pPr>
            <a:r>
              <a:rPr lang="en-AU" dirty="0"/>
              <a:t>Likely to become fit in the next 12 months?</a:t>
            </a:r>
          </a:p>
          <a:p>
            <a:pPr>
              <a:spcAft>
                <a:spcPts val="3600"/>
              </a:spcAft>
            </a:pPr>
            <a:r>
              <a:rPr lang="en-AU" dirty="0"/>
              <a:t>Now: the court makes the decision</a:t>
            </a:r>
          </a:p>
        </p:txBody>
      </p:sp>
    </p:spTree>
    <p:extLst>
      <p:ext uri="{BB962C8B-B14F-4D97-AF65-F5344CB8AC3E}">
        <p14:creationId xmlns:p14="http://schemas.microsoft.com/office/powerpoint/2010/main" val="3881273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1691F-E150-4574-B1B8-2B25E47374A2}"/>
              </a:ext>
            </a:extLst>
          </p:cNvPr>
          <p:cNvSpPr>
            <a:spLocks noGrp="1"/>
          </p:cNvSpPr>
          <p:nvPr>
            <p:ph type="title"/>
          </p:nvPr>
        </p:nvSpPr>
        <p:spPr/>
        <p:txBody>
          <a:bodyPr vert="horz" lIns="91440" tIns="45720" rIns="91440" bIns="45720" rtlCol="0" anchor="ctr">
            <a:normAutofit/>
          </a:bodyPr>
          <a:lstStyle/>
          <a:p>
            <a:r>
              <a:rPr lang="en-US" dirty="0">
                <a:solidFill>
                  <a:schemeClr val="accent1">
                    <a:lumMod val="60000"/>
                    <a:lumOff val="40000"/>
                  </a:schemeClr>
                </a:solidFill>
              </a:rPr>
              <a:t>Fitness to </a:t>
            </a:r>
            <a:r>
              <a:rPr lang="en-US">
                <a:solidFill>
                  <a:schemeClr val="accent1">
                    <a:lumMod val="60000"/>
                    <a:lumOff val="40000"/>
                  </a:schemeClr>
                </a:solidFill>
              </a:rPr>
              <a:t>plead </a:t>
            </a:r>
            <a:r>
              <a:rPr lang="en-US" dirty="0">
                <a:solidFill>
                  <a:schemeClr val="accent1">
                    <a:lumMod val="60000"/>
                    <a:lumOff val="40000"/>
                  </a:schemeClr>
                </a:solidFill>
              </a:rPr>
              <a:t>– </a:t>
            </a:r>
            <a:r>
              <a:rPr lang="en-US">
                <a:solidFill>
                  <a:schemeClr val="accent1">
                    <a:lumMod val="60000"/>
                    <a:lumOff val="40000"/>
                  </a:schemeClr>
                </a:solidFill>
              </a:rPr>
              <a:t>Found </a:t>
            </a:r>
            <a:r>
              <a:rPr lang="en-US" dirty="0">
                <a:solidFill>
                  <a:schemeClr val="accent1">
                    <a:lumMod val="60000"/>
                    <a:lumOff val="40000"/>
                  </a:schemeClr>
                </a:solidFill>
              </a:rPr>
              <a:t>unfit</a:t>
            </a:r>
            <a:endParaRPr lang="en-AU" dirty="0">
              <a:solidFill>
                <a:schemeClr val="accent1">
                  <a:lumMod val="60000"/>
                  <a:lumOff val="40000"/>
                </a:schemeClr>
              </a:solidFill>
            </a:endParaRPr>
          </a:p>
        </p:txBody>
      </p:sp>
      <p:sp>
        <p:nvSpPr>
          <p:cNvPr id="3" name="Content Placeholder 2">
            <a:extLst>
              <a:ext uri="{FF2B5EF4-FFF2-40B4-BE49-F238E27FC236}">
                <a16:creationId xmlns:a16="http://schemas.microsoft.com/office/drawing/2014/main" id="{4F87E075-5A69-4DD0-896C-5F6225C8C8F0}"/>
              </a:ext>
            </a:extLst>
          </p:cNvPr>
          <p:cNvSpPr>
            <a:spLocks noGrp="1"/>
          </p:cNvSpPr>
          <p:nvPr>
            <p:ph idx="1"/>
          </p:nvPr>
        </p:nvSpPr>
        <p:spPr/>
        <p:txBody>
          <a:bodyPr>
            <a:normAutofit fontScale="77500" lnSpcReduction="20000"/>
          </a:bodyPr>
          <a:lstStyle/>
          <a:p>
            <a:pPr>
              <a:spcAft>
                <a:spcPts val="3600"/>
              </a:spcAft>
            </a:pPr>
            <a:r>
              <a:rPr lang="en-AU" dirty="0"/>
              <a:t>A brief mathematical interlude, caused by the wording of </a:t>
            </a:r>
            <a:r>
              <a:rPr lang="en-AU" b="1" dirty="0">
                <a:solidFill>
                  <a:srgbClr val="7FDE70"/>
                </a:solidFill>
              </a:rPr>
              <a:t>s 47(1)</a:t>
            </a:r>
            <a:r>
              <a:rPr lang="en-AU" dirty="0"/>
              <a:t>:</a:t>
            </a:r>
          </a:p>
          <a:p>
            <a:pPr marL="0" indent="0">
              <a:spcAft>
                <a:spcPts val="3600"/>
              </a:spcAft>
              <a:buNone/>
            </a:pPr>
            <a:r>
              <a:rPr lang="en-AU" i="1" dirty="0"/>
              <a:t>(1)  If a defendant is found unfit to be tried for an offence following an inquiry, the court must also determine whether, </a:t>
            </a:r>
            <a:r>
              <a:rPr lang="en-AU" i="1" dirty="0">
                <a:solidFill>
                  <a:srgbClr val="7FDE70"/>
                </a:solidFill>
              </a:rPr>
              <a:t>on the balance of probabilities</a:t>
            </a:r>
            <a:r>
              <a:rPr lang="en-AU" i="1" dirty="0"/>
              <a:t>, during the period of 12 months after the finding of unfitness, the defendant—</a:t>
            </a:r>
          </a:p>
          <a:p>
            <a:pPr marL="457200" lvl="1" indent="0">
              <a:spcAft>
                <a:spcPts val="3600"/>
              </a:spcAft>
              <a:buNone/>
            </a:pPr>
            <a:r>
              <a:rPr lang="en-AU" i="1" dirty="0"/>
              <a:t>(a)  </a:t>
            </a:r>
            <a:r>
              <a:rPr lang="en-AU" i="1" dirty="0">
                <a:solidFill>
                  <a:srgbClr val="FF7C80"/>
                </a:solidFill>
              </a:rPr>
              <a:t>may</a:t>
            </a:r>
            <a:r>
              <a:rPr lang="en-AU" i="1" dirty="0"/>
              <a:t> become fit to be tried for the offence, or</a:t>
            </a:r>
          </a:p>
          <a:p>
            <a:pPr marL="457200" lvl="1" indent="0">
              <a:spcAft>
                <a:spcPts val="3600"/>
              </a:spcAft>
              <a:buNone/>
            </a:pPr>
            <a:r>
              <a:rPr lang="en-AU" i="1" dirty="0"/>
              <a:t>(b)  </a:t>
            </a:r>
            <a:r>
              <a:rPr lang="en-AU" i="1" dirty="0">
                <a:solidFill>
                  <a:srgbClr val="DEA070"/>
                </a:solidFill>
              </a:rPr>
              <a:t>will not </a:t>
            </a:r>
            <a:r>
              <a:rPr lang="en-AU" i="1" dirty="0"/>
              <a:t>become fit to be tried for the offence.</a:t>
            </a:r>
          </a:p>
          <a:p>
            <a:pPr>
              <a:spcAft>
                <a:spcPts val="3600"/>
              </a:spcAft>
            </a:pPr>
            <a:endParaRPr lang="en-AU" dirty="0"/>
          </a:p>
        </p:txBody>
      </p:sp>
      <p:sp>
        <p:nvSpPr>
          <p:cNvPr id="4" name="Rectangle 1">
            <a:extLst>
              <a:ext uri="{FF2B5EF4-FFF2-40B4-BE49-F238E27FC236}">
                <a16:creationId xmlns:a16="http://schemas.microsoft.com/office/drawing/2014/main" id="{22632435-8479-44AA-B780-80AD16150F5C}"/>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(1)  If a defendant is found unfit to be tried for an offence following an inquiry, the court must also determine whether, on the balance of probabilities, during the period of 12 months after the finding of unfitness, the defendant—</a:t>
            </a:r>
            <a:endParaRPr kumimoji="0" lang="en-US" altLang="en-US"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(a)  may become fit to be tried for the offence, or</a:t>
            </a:r>
            <a:endParaRPr kumimoji="0" lang="en-US" altLang="en-US"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(b)  will not become fit to be tried for the offence.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25816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1691F-E150-4574-B1B8-2B25E47374A2}"/>
              </a:ext>
            </a:extLst>
          </p:cNvPr>
          <p:cNvSpPr>
            <a:spLocks noGrp="1"/>
          </p:cNvSpPr>
          <p:nvPr>
            <p:ph type="title"/>
          </p:nvPr>
        </p:nvSpPr>
        <p:spPr/>
        <p:txBody>
          <a:bodyPr vert="horz" lIns="91440" tIns="45720" rIns="91440" bIns="45720" rtlCol="0" anchor="ctr">
            <a:normAutofit/>
          </a:bodyPr>
          <a:lstStyle/>
          <a:p>
            <a:r>
              <a:rPr lang="en-US" dirty="0">
                <a:solidFill>
                  <a:schemeClr val="accent1">
                    <a:lumMod val="60000"/>
                    <a:lumOff val="40000"/>
                  </a:schemeClr>
                </a:solidFill>
              </a:rPr>
              <a:t>Fitness to plead – Special Hearings</a:t>
            </a:r>
            <a:endParaRPr lang="en-AU" dirty="0">
              <a:solidFill>
                <a:schemeClr val="accent1">
                  <a:lumMod val="60000"/>
                  <a:lumOff val="40000"/>
                </a:schemeClr>
              </a:solidFill>
            </a:endParaRPr>
          </a:p>
        </p:txBody>
      </p:sp>
      <p:sp>
        <p:nvSpPr>
          <p:cNvPr id="3" name="Content Placeholder 2">
            <a:extLst>
              <a:ext uri="{FF2B5EF4-FFF2-40B4-BE49-F238E27FC236}">
                <a16:creationId xmlns:a16="http://schemas.microsoft.com/office/drawing/2014/main" id="{4F87E075-5A69-4DD0-896C-5F6225C8C8F0}"/>
              </a:ext>
            </a:extLst>
          </p:cNvPr>
          <p:cNvSpPr>
            <a:spLocks noGrp="1"/>
          </p:cNvSpPr>
          <p:nvPr>
            <p:ph idx="1"/>
          </p:nvPr>
        </p:nvSpPr>
        <p:spPr/>
        <p:txBody>
          <a:bodyPr/>
          <a:lstStyle/>
          <a:p>
            <a:pPr>
              <a:spcAft>
                <a:spcPts val="4200"/>
              </a:spcAft>
            </a:pPr>
            <a:r>
              <a:rPr lang="en-AU" dirty="0"/>
              <a:t>“</a:t>
            </a:r>
            <a:r>
              <a:rPr lang="en-AU" i="1" dirty="0"/>
              <a:t>as nearly as possible</a:t>
            </a:r>
            <a:r>
              <a:rPr lang="en-AU" dirty="0"/>
              <a:t>” a trial</a:t>
            </a:r>
          </a:p>
          <a:p>
            <a:pPr>
              <a:spcAft>
                <a:spcPts val="4200"/>
              </a:spcAft>
            </a:pPr>
            <a:r>
              <a:rPr lang="en-AU" dirty="0"/>
              <a:t>Four major changes:</a:t>
            </a:r>
          </a:p>
        </p:txBody>
      </p:sp>
    </p:spTree>
    <p:extLst>
      <p:ext uri="{BB962C8B-B14F-4D97-AF65-F5344CB8AC3E}">
        <p14:creationId xmlns:p14="http://schemas.microsoft.com/office/powerpoint/2010/main" val="459795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1691F-E150-4574-B1B8-2B25E47374A2}"/>
              </a:ext>
            </a:extLst>
          </p:cNvPr>
          <p:cNvSpPr>
            <a:spLocks noGrp="1"/>
          </p:cNvSpPr>
          <p:nvPr>
            <p:ph type="title"/>
          </p:nvPr>
        </p:nvSpPr>
        <p:spPr/>
        <p:txBody>
          <a:bodyPr vert="horz" lIns="91440" tIns="45720" rIns="91440" bIns="45720" rtlCol="0" anchor="ctr">
            <a:normAutofit/>
          </a:bodyPr>
          <a:lstStyle/>
          <a:p>
            <a:r>
              <a:rPr lang="en-US" dirty="0">
                <a:solidFill>
                  <a:schemeClr val="accent1">
                    <a:lumMod val="60000"/>
                    <a:lumOff val="40000"/>
                  </a:schemeClr>
                </a:solidFill>
              </a:rPr>
              <a:t>Fitness to plead – Special Hearings</a:t>
            </a:r>
            <a:endParaRPr lang="en-AU" dirty="0">
              <a:solidFill>
                <a:schemeClr val="accent1">
                  <a:lumMod val="60000"/>
                  <a:lumOff val="40000"/>
                </a:schemeClr>
              </a:solidFill>
            </a:endParaRPr>
          </a:p>
        </p:txBody>
      </p:sp>
      <p:sp>
        <p:nvSpPr>
          <p:cNvPr id="3" name="Content Placeholder 2">
            <a:extLst>
              <a:ext uri="{FF2B5EF4-FFF2-40B4-BE49-F238E27FC236}">
                <a16:creationId xmlns:a16="http://schemas.microsoft.com/office/drawing/2014/main" id="{4F87E075-5A69-4DD0-896C-5F6225C8C8F0}"/>
              </a:ext>
            </a:extLst>
          </p:cNvPr>
          <p:cNvSpPr>
            <a:spLocks noGrp="1"/>
          </p:cNvSpPr>
          <p:nvPr>
            <p:ph idx="1"/>
          </p:nvPr>
        </p:nvSpPr>
        <p:spPr/>
        <p:txBody>
          <a:bodyPr>
            <a:normAutofit/>
          </a:bodyPr>
          <a:lstStyle/>
          <a:p>
            <a:pPr>
              <a:spcAft>
                <a:spcPts val="4200"/>
              </a:spcAft>
            </a:pPr>
            <a:r>
              <a:rPr lang="en-AU" dirty="0"/>
              <a:t>If appropriate, court can modify court processes to facilitate the effective participation of the defendant (</a:t>
            </a:r>
            <a:r>
              <a:rPr lang="en-AU" b="1" dirty="0">
                <a:solidFill>
                  <a:srgbClr val="7FDE70"/>
                </a:solidFill>
              </a:rPr>
              <a:t>s 56(2)</a:t>
            </a:r>
            <a:r>
              <a:rPr lang="en-AU" dirty="0"/>
              <a:t>)</a:t>
            </a:r>
          </a:p>
          <a:p>
            <a:pPr>
              <a:spcAft>
                <a:spcPts val="4200"/>
              </a:spcAft>
            </a:pPr>
            <a:r>
              <a:rPr lang="en-AU" dirty="0"/>
              <a:t>If appropriate the hearing can happen without the defendant being present (</a:t>
            </a:r>
            <a:r>
              <a:rPr lang="en-AU" b="1" dirty="0">
                <a:solidFill>
                  <a:srgbClr val="7FDE70"/>
                </a:solidFill>
              </a:rPr>
              <a:t>s 56(8)</a:t>
            </a:r>
            <a:r>
              <a:rPr lang="en-AU" dirty="0"/>
              <a:t>);</a:t>
            </a:r>
          </a:p>
          <a:p>
            <a:endParaRPr lang="en-AU" dirty="0"/>
          </a:p>
        </p:txBody>
      </p:sp>
    </p:spTree>
    <p:extLst>
      <p:ext uri="{BB962C8B-B14F-4D97-AF65-F5344CB8AC3E}">
        <p14:creationId xmlns:p14="http://schemas.microsoft.com/office/powerpoint/2010/main" val="3432279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9CD44-65A6-4FBD-9484-81E44F7B8607}"/>
              </a:ext>
            </a:extLst>
          </p:cNvPr>
          <p:cNvSpPr>
            <a:spLocks noGrp="1"/>
          </p:cNvSpPr>
          <p:nvPr>
            <p:ph type="title"/>
          </p:nvPr>
        </p:nvSpPr>
        <p:spPr/>
        <p:txBody>
          <a:bodyPr/>
          <a:lstStyle/>
          <a:p>
            <a:r>
              <a:rPr lang="en-US" dirty="0">
                <a:solidFill>
                  <a:schemeClr val="accent1">
                    <a:lumMod val="60000"/>
                    <a:lumOff val="40000"/>
                  </a:schemeClr>
                </a:solidFill>
              </a:rPr>
              <a:t>Introduction</a:t>
            </a:r>
            <a:endParaRPr lang="en-AU" dirty="0">
              <a:solidFill>
                <a:schemeClr val="accent1">
                  <a:lumMod val="60000"/>
                  <a:lumOff val="40000"/>
                </a:schemeClr>
              </a:solidFill>
            </a:endParaRPr>
          </a:p>
        </p:txBody>
      </p:sp>
      <p:sp>
        <p:nvSpPr>
          <p:cNvPr id="3" name="Content Placeholder 2">
            <a:extLst>
              <a:ext uri="{FF2B5EF4-FFF2-40B4-BE49-F238E27FC236}">
                <a16:creationId xmlns:a16="http://schemas.microsoft.com/office/drawing/2014/main" id="{84C15544-A7E4-4C61-AB89-3396648E9479}"/>
              </a:ext>
            </a:extLst>
          </p:cNvPr>
          <p:cNvSpPr>
            <a:spLocks noGrp="1"/>
          </p:cNvSpPr>
          <p:nvPr>
            <p:ph idx="1"/>
          </p:nvPr>
        </p:nvSpPr>
        <p:spPr/>
        <p:txBody>
          <a:bodyPr>
            <a:normAutofit/>
          </a:bodyPr>
          <a:lstStyle/>
          <a:p>
            <a:pPr lvl="0"/>
            <a:endParaRPr lang="en-AU" dirty="0"/>
          </a:p>
          <a:p>
            <a:pPr lvl="0"/>
            <a:r>
              <a:rPr lang="en-AU" dirty="0"/>
              <a:t>There is a </a:t>
            </a:r>
            <a:r>
              <a:rPr lang="en-AU" dirty="0">
                <a:solidFill>
                  <a:srgbClr val="7FDE70"/>
                </a:solidFill>
              </a:rPr>
              <a:t>paper</a:t>
            </a:r>
            <a:r>
              <a:rPr lang="en-AU" dirty="0"/>
              <a:t>; it has been updated.</a:t>
            </a:r>
          </a:p>
          <a:p>
            <a:pPr lvl="0"/>
            <a:endParaRPr lang="en-AU" dirty="0"/>
          </a:p>
        </p:txBody>
      </p:sp>
    </p:spTree>
    <p:extLst>
      <p:ext uri="{BB962C8B-B14F-4D97-AF65-F5344CB8AC3E}">
        <p14:creationId xmlns:p14="http://schemas.microsoft.com/office/powerpoint/2010/main" val="4209825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1691F-E150-4574-B1B8-2B25E47374A2}"/>
              </a:ext>
            </a:extLst>
          </p:cNvPr>
          <p:cNvSpPr>
            <a:spLocks noGrp="1"/>
          </p:cNvSpPr>
          <p:nvPr>
            <p:ph type="title"/>
          </p:nvPr>
        </p:nvSpPr>
        <p:spPr/>
        <p:txBody>
          <a:bodyPr vert="horz" lIns="91440" tIns="45720" rIns="91440" bIns="45720" rtlCol="0" anchor="ctr">
            <a:normAutofit/>
          </a:bodyPr>
          <a:lstStyle/>
          <a:p>
            <a:r>
              <a:rPr lang="en-US" dirty="0">
                <a:solidFill>
                  <a:schemeClr val="accent1">
                    <a:lumMod val="60000"/>
                    <a:lumOff val="40000"/>
                  </a:schemeClr>
                </a:solidFill>
              </a:rPr>
              <a:t>Fitness to plead – Special Hearings</a:t>
            </a:r>
            <a:endParaRPr lang="en-AU" dirty="0">
              <a:solidFill>
                <a:schemeClr val="accent1">
                  <a:lumMod val="60000"/>
                  <a:lumOff val="40000"/>
                </a:schemeClr>
              </a:solidFill>
            </a:endParaRPr>
          </a:p>
        </p:txBody>
      </p:sp>
      <p:sp>
        <p:nvSpPr>
          <p:cNvPr id="3" name="Content Placeholder 2">
            <a:extLst>
              <a:ext uri="{FF2B5EF4-FFF2-40B4-BE49-F238E27FC236}">
                <a16:creationId xmlns:a16="http://schemas.microsoft.com/office/drawing/2014/main" id="{4F87E075-5A69-4DD0-896C-5F6225C8C8F0}"/>
              </a:ext>
            </a:extLst>
          </p:cNvPr>
          <p:cNvSpPr>
            <a:spLocks noGrp="1"/>
          </p:cNvSpPr>
          <p:nvPr>
            <p:ph idx="1"/>
          </p:nvPr>
        </p:nvSpPr>
        <p:spPr/>
        <p:txBody>
          <a:bodyPr>
            <a:normAutofit lnSpcReduction="10000"/>
          </a:bodyPr>
          <a:lstStyle/>
          <a:p>
            <a:pPr>
              <a:spcAft>
                <a:spcPts val="4200"/>
              </a:spcAft>
            </a:pPr>
            <a:r>
              <a:rPr lang="en-AU" dirty="0"/>
              <a:t>If the defendant is found guilty, the court “must” take into account that the defendant may not be able to demonstrate mitigating factors for sentence, or make a guilty plea for the purpose of obtaining a sentencing discount.</a:t>
            </a:r>
          </a:p>
          <a:p>
            <a:pPr>
              <a:spcAft>
                <a:spcPts val="4200"/>
              </a:spcAft>
            </a:pPr>
            <a:r>
              <a:rPr lang="en-AU" dirty="0"/>
              <a:t>The court is also permitted to apply a discount representing part or all of the discounts for those things (</a:t>
            </a:r>
            <a:r>
              <a:rPr lang="en-AU" b="1" dirty="0">
                <a:solidFill>
                  <a:srgbClr val="7FDE70"/>
                </a:solidFill>
              </a:rPr>
              <a:t>s 63</a:t>
            </a:r>
            <a:r>
              <a:rPr lang="en-AU" dirty="0"/>
              <a:t>)</a:t>
            </a:r>
          </a:p>
        </p:txBody>
      </p:sp>
    </p:spTree>
    <p:extLst>
      <p:ext uri="{BB962C8B-B14F-4D97-AF65-F5344CB8AC3E}">
        <p14:creationId xmlns:p14="http://schemas.microsoft.com/office/powerpoint/2010/main" val="1360819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1691F-E150-4574-B1B8-2B25E47374A2}"/>
              </a:ext>
            </a:extLst>
          </p:cNvPr>
          <p:cNvSpPr>
            <a:spLocks noGrp="1"/>
          </p:cNvSpPr>
          <p:nvPr>
            <p:ph type="title"/>
          </p:nvPr>
        </p:nvSpPr>
        <p:spPr/>
        <p:txBody>
          <a:bodyPr vert="horz" lIns="91440" tIns="45720" rIns="91440" bIns="45720" rtlCol="0" anchor="ctr">
            <a:normAutofit/>
          </a:bodyPr>
          <a:lstStyle/>
          <a:p>
            <a:r>
              <a:rPr lang="en-US" dirty="0">
                <a:solidFill>
                  <a:schemeClr val="accent1">
                    <a:lumMod val="60000"/>
                    <a:lumOff val="40000"/>
                  </a:schemeClr>
                </a:solidFill>
              </a:rPr>
              <a:t>Fitness to plead – Special Hearings</a:t>
            </a:r>
            <a:endParaRPr lang="en-AU" dirty="0">
              <a:solidFill>
                <a:schemeClr val="accent1">
                  <a:lumMod val="60000"/>
                  <a:lumOff val="40000"/>
                </a:schemeClr>
              </a:solidFill>
            </a:endParaRPr>
          </a:p>
        </p:txBody>
      </p:sp>
      <p:sp>
        <p:nvSpPr>
          <p:cNvPr id="3" name="Content Placeholder 2">
            <a:extLst>
              <a:ext uri="{FF2B5EF4-FFF2-40B4-BE49-F238E27FC236}">
                <a16:creationId xmlns:a16="http://schemas.microsoft.com/office/drawing/2014/main" id="{4F87E075-5A69-4DD0-896C-5F6225C8C8F0}"/>
              </a:ext>
            </a:extLst>
          </p:cNvPr>
          <p:cNvSpPr>
            <a:spLocks noGrp="1"/>
          </p:cNvSpPr>
          <p:nvPr>
            <p:ph idx="1"/>
          </p:nvPr>
        </p:nvSpPr>
        <p:spPr/>
        <p:txBody>
          <a:bodyPr>
            <a:normAutofit/>
          </a:bodyPr>
          <a:lstStyle/>
          <a:p>
            <a:r>
              <a:rPr lang="en-AU" dirty="0"/>
              <a:t>Where the court determines that it would otherwise have imposed a sentence of imprisonment, the court simply imposes a limiting term and refers the defendant to the MHRT for treatment and supervision (</a:t>
            </a:r>
            <a:r>
              <a:rPr lang="en-AU" b="1" dirty="0">
                <a:solidFill>
                  <a:srgbClr val="7FDE70"/>
                </a:solidFill>
              </a:rPr>
              <a:t>ss 63(2)</a:t>
            </a:r>
            <a:r>
              <a:rPr lang="en-AU" dirty="0">
                <a:solidFill>
                  <a:srgbClr val="7FDE70"/>
                </a:solidFill>
              </a:rPr>
              <a:t> and </a:t>
            </a:r>
            <a:r>
              <a:rPr lang="en-AU" b="1" dirty="0">
                <a:solidFill>
                  <a:srgbClr val="7FDE70"/>
                </a:solidFill>
              </a:rPr>
              <a:t>65</a:t>
            </a:r>
            <a:r>
              <a:rPr lang="en-AU" dirty="0"/>
              <a:t>).</a:t>
            </a:r>
          </a:p>
        </p:txBody>
      </p:sp>
    </p:spTree>
    <p:extLst>
      <p:ext uri="{BB962C8B-B14F-4D97-AF65-F5344CB8AC3E}">
        <p14:creationId xmlns:p14="http://schemas.microsoft.com/office/powerpoint/2010/main" val="566987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37D78-6EB2-4331-B93E-79FBA3077E8A}"/>
              </a:ext>
            </a:extLst>
          </p:cNvPr>
          <p:cNvSpPr>
            <a:spLocks noGrp="1"/>
          </p:cNvSpPr>
          <p:nvPr>
            <p:ph type="ctrTitle"/>
          </p:nvPr>
        </p:nvSpPr>
        <p:spPr/>
        <p:txBody>
          <a:bodyPr/>
          <a:lstStyle/>
          <a:p>
            <a:r>
              <a:rPr lang="en-US" dirty="0">
                <a:solidFill>
                  <a:schemeClr val="accent1">
                    <a:lumMod val="60000"/>
                    <a:lumOff val="40000"/>
                  </a:schemeClr>
                </a:solidFill>
              </a:rPr>
              <a:t>The mental illness </a:t>
            </a:r>
            <a:r>
              <a:rPr lang="en-US" dirty="0" err="1">
                <a:solidFill>
                  <a:schemeClr val="accent1">
                    <a:lumMod val="60000"/>
                    <a:lumOff val="40000"/>
                  </a:schemeClr>
                </a:solidFill>
              </a:rPr>
              <a:t>defence</a:t>
            </a:r>
            <a:endParaRPr lang="en-AU" dirty="0">
              <a:solidFill>
                <a:schemeClr val="accent1">
                  <a:lumMod val="60000"/>
                  <a:lumOff val="40000"/>
                </a:schemeClr>
              </a:solidFill>
            </a:endParaRPr>
          </a:p>
        </p:txBody>
      </p:sp>
      <p:sp>
        <p:nvSpPr>
          <p:cNvPr id="3" name="Subtitle 2">
            <a:extLst>
              <a:ext uri="{FF2B5EF4-FFF2-40B4-BE49-F238E27FC236}">
                <a16:creationId xmlns:a16="http://schemas.microsoft.com/office/drawing/2014/main" id="{3A541FB6-ED7D-4E5B-904E-4A560239A576}"/>
              </a:ext>
            </a:extLst>
          </p:cNvPr>
          <p:cNvSpPr>
            <a:spLocks noGrp="1"/>
          </p:cNvSpPr>
          <p:nvPr>
            <p:ph type="subTitle" idx="1"/>
          </p:nvPr>
        </p:nvSpPr>
        <p:spPr/>
        <p:txBody>
          <a:bodyPr/>
          <a:lstStyle/>
          <a:p>
            <a:endParaRPr lang="en-AU"/>
          </a:p>
        </p:txBody>
      </p:sp>
    </p:spTree>
    <p:extLst>
      <p:ext uri="{BB962C8B-B14F-4D97-AF65-F5344CB8AC3E}">
        <p14:creationId xmlns:p14="http://schemas.microsoft.com/office/powerpoint/2010/main" val="37207665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35F54-0D66-44EB-B42D-3B5D5430A633}"/>
              </a:ext>
            </a:extLst>
          </p:cNvPr>
          <p:cNvSpPr>
            <a:spLocks noGrp="1"/>
          </p:cNvSpPr>
          <p:nvPr>
            <p:ph type="title"/>
          </p:nvPr>
        </p:nvSpPr>
        <p:spPr/>
        <p:txBody>
          <a:bodyPr vert="horz" lIns="91440" tIns="45720" rIns="91440" bIns="45720" rtlCol="0" anchor="ctr">
            <a:normAutofit/>
          </a:bodyPr>
          <a:lstStyle/>
          <a:p>
            <a:r>
              <a:rPr lang="en-US" dirty="0">
                <a:solidFill>
                  <a:schemeClr val="accent1">
                    <a:lumMod val="60000"/>
                    <a:lumOff val="40000"/>
                  </a:schemeClr>
                </a:solidFill>
              </a:rPr>
              <a:t>The mental </a:t>
            </a:r>
            <a:r>
              <a:rPr lang="en-US">
                <a:solidFill>
                  <a:schemeClr val="accent1">
                    <a:lumMod val="60000"/>
                    <a:lumOff val="40000"/>
                  </a:schemeClr>
                </a:solidFill>
              </a:rPr>
              <a:t>illness </a:t>
            </a:r>
            <a:r>
              <a:rPr lang="en-US" dirty="0" err="1">
                <a:solidFill>
                  <a:schemeClr val="accent1">
                    <a:lumMod val="60000"/>
                    <a:lumOff val="40000"/>
                  </a:schemeClr>
                </a:solidFill>
              </a:rPr>
              <a:t>defence</a:t>
            </a:r>
            <a:endParaRPr lang="en-AU" dirty="0">
              <a:solidFill>
                <a:schemeClr val="accent1">
                  <a:lumMod val="60000"/>
                  <a:lumOff val="40000"/>
                </a:schemeClr>
              </a:solidFill>
            </a:endParaRPr>
          </a:p>
        </p:txBody>
      </p:sp>
      <p:sp>
        <p:nvSpPr>
          <p:cNvPr id="3" name="Content Placeholder 2">
            <a:extLst>
              <a:ext uri="{FF2B5EF4-FFF2-40B4-BE49-F238E27FC236}">
                <a16:creationId xmlns:a16="http://schemas.microsoft.com/office/drawing/2014/main" id="{8F4CE668-700B-4C0C-90C2-64C82B356FB2}"/>
              </a:ext>
            </a:extLst>
          </p:cNvPr>
          <p:cNvSpPr>
            <a:spLocks noGrp="1"/>
          </p:cNvSpPr>
          <p:nvPr>
            <p:ph idx="1"/>
          </p:nvPr>
        </p:nvSpPr>
        <p:spPr/>
        <p:txBody>
          <a:bodyPr/>
          <a:lstStyle/>
          <a:p>
            <a:pPr>
              <a:spcAft>
                <a:spcPts val="4200"/>
              </a:spcAft>
            </a:pPr>
            <a:r>
              <a:rPr lang="en-US" dirty="0"/>
              <a:t>Headlines:</a:t>
            </a:r>
          </a:p>
          <a:p>
            <a:pPr lvl="1">
              <a:spcAft>
                <a:spcPts val="4200"/>
              </a:spcAft>
            </a:pPr>
            <a:r>
              <a:rPr lang="en-US" dirty="0"/>
              <a:t>Name change</a:t>
            </a:r>
          </a:p>
          <a:p>
            <a:pPr lvl="1">
              <a:spcAft>
                <a:spcPts val="4200"/>
              </a:spcAft>
            </a:pPr>
            <a:r>
              <a:rPr lang="en-US" i="1" dirty="0" err="1"/>
              <a:t>M’Naghten</a:t>
            </a:r>
            <a:r>
              <a:rPr lang="en-US" i="1" dirty="0"/>
              <a:t> </a:t>
            </a:r>
            <a:r>
              <a:rPr lang="en-US" dirty="0"/>
              <a:t>test has been codified</a:t>
            </a:r>
            <a:endParaRPr lang="en-AU" dirty="0"/>
          </a:p>
        </p:txBody>
      </p:sp>
    </p:spTree>
    <p:extLst>
      <p:ext uri="{BB962C8B-B14F-4D97-AF65-F5344CB8AC3E}">
        <p14:creationId xmlns:p14="http://schemas.microsoft.com/office/powerpoint/2010/main" val="790745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35F54-0D66-44EB-B42D-3B5D5430A633}"/>
              </a:ext>
            </a:extLst>
          </p:cNvPr>
          <p:cNvSpPr>
            <a:spLocks noGrp="1"/>
          </p:cNvSpPr>
          <p:nvPr>
            <p:ph type="title"/>
          </p:nvPr>
        </p:nvSpPr>
        <p:spPr/>
        <p:txBody>
          <a:bodyPr vert="horz" lIns="91440" tIns="45720" rIns="91440" bIns="45720" rtlCol="0" anchor="ctr">
            <a:normAutofit/>
          </a:bodyPr>
          <a:lstStyle/>
          <a:p>
            <a:r>
              <a:rPr lang="en-US" dirty="0">
                <a:solidFill>
                  <a:schemeClr val="accent1">
                    <a:lumMod val="60000"/>
                    <a:lumOff val="40000"/>
                  </a:schemeClr>
                </a:solidFill>
              </a:rPr>
              <a:t>The mental </a:t>
            </a:r>
            <a:r>
              <a:rPr lang="en-US">
                <a:solidFill>
                  <a:schemeClr val="accent1">
                    <a:lumMod val="60000"/>
                    <a:lumOff val="40000"/>
                  </a:schemeClr>
                </a:solidFill>
              </a:rPr>
              <a:t>illness </a:t>
            </a:r>
            <a:r>
              <a:rPr lang="en-US" dirty="0" err="1">
                <a:solidFill>
                  <a:schemeClr val="accent1">
                    <a:lumMod val="60000"/>
                    <a:lumOff val="40000"/>
                  </a:schemeClr>
                </a:solidFill>
              </a:rPr>
              <a:t>defence</a:t>
            </a:r>
            <a:endParaRPr lang="en-AU" dirty="0">
              <a:solidFill>
                <a:schemeClr val="accent1">
                  <a:lumMod val="60000"/>
                  <a:lumOff val="40000"/>
                </a:schemeClr>
              </a:solidFill>
            </a:endParaRPr>
          </a:p>
        </p:txBody>
      </p:sp>
      <p:sp>
        <p:nvSpPr>
          <p:cNvPr id="3" name="Content Placeholder 2">
            <a:extLst>
              <a:ext uri="{FF2B5EF4-FFF2-40B4-BE49-F238E27FC236}">
                <a16:creationId xmlns:a16="http://schemas.microsoft.com/office/drawing/2014/main" id="{8F4CE668-700B-4C0C-90C2-64C82B356FB2}"/>
              </a:ext>
            </a:extLst>
          </p:cNvPr>
          <p:cNvSpPr>
            <a:spLocks noGrp="1"/>
          </p:cNvSpPr>
          <p:nvPr>
            <p:ph idx="1"/>
          </p:nvPr>
        </p:nvSpPr>
        <p:spPr/>
        <p:txBody>
          <a:bodyPr>
            <a:normAutofit/>
          </a:bodyPr>
          <a:lstStyle/>
          <a:p>
            <a:pPr>
              <a:spcAft>
                <a:spcPts val="4200"/>
              </a:spcAft>
            </a:pPr>
            <a:r>
              <a:rPr lang="en-US" dirty="0"/>
              <a:t>The “new” statutory test </a:t>
            </a:r>
            <a:r>
              <a:rPr lang="en-US" dirty="0">
                <a:solidFill>
                  <a:srgbClr val="FF7C80"/>
                </a:solidFill>
              </a:rPr>
              <a:t>applies </a:t>
            </a:r>
            <a:r>
              <a:rPr lang="en-US" b="1" dirty="0">
                <a:solidFill>
                  <a:srgbClr val="FF7C80"/>
                </a:solidFill>
              </a:rPr>
              <a:t>only</a:t>
            </a:r>
            <a:r>
              <a:rPr lang="en-US" dirty="0">
                <a:solidFill>
                  <a:srgbClr val="FF7C80"/>
                </a:solidFill>
              </a:rPr>
              <a:t> in the District and Supreme Courts</a:t>
            </a:r>
            <a:r>
              <a:rPr lang="en-US" dirty="0"/>
              <a:t>: </a:t>
            </a:r>
            <a:r>
              <a:rPr lang="en-US" b="1" dirty="0">
                <a:solidFill>
                  <a:srgbClr val="7FDE70"/>
                </a:solidFill>
              </a:rPr>
              <a:t>s 27</a:t>
            </a:r>
          </a:p>
          <a:p>
            <a:pPr>
              <a:spcAft>
                <a:spcPts val="4200"/>
              </a:spcAft>
            </a:pPr>
            <a:endParaRPr lang="en-AU" dirty="0"/>
          </a:p>
        </p:txBody>
      </p:sp>
    </p:spTree>
    <p:extLst>
      <p:ext uri="{BB962C8B-B14F-4D97-AF65-F5344CB8AC3E}">
        <p14:creationId xmlns:p14="http://schemas.microsoft.com/office/powerpoint/2010/main" val="1578444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35F54-0D66-44EB-B42D-3B5D5430A633}"/>
              </a:ext>
            </a:extLst>
          </p:cNvPr>
          <p:cNvSpPr>
            <a:spLocks noGrp="1"/>
          </p:cNvSpPr>
          <p:nvPr>
            <p:ph type="title"/>
          </p:nvPr>
        </p:nvSpPr>
        <p:spPr/>
        <p:txBody>
          <a:bodyPr vert="horz" lIns="91440" tIns="45720" rIns="91440" bIns="45720" rtlCol="0" anchor="ctr">
            <a:normAutofit/>
          </a:bodyPr>
          <a:lstStyle/>
          <a:p>
            <a:r>
              <a:rPr lang="en-US" dirty="0">
                <a:solidFill>
                  <a:schemeClr val="accent1">
                    <a:lumMod val="60000"/>
                    <a:lumOff val="40000"/>
                  </a:schemeClr>
                </a:solidFill>
              </a:rPr>
              <a:t>The mental </a:t>
            </a:r>
            <a:r>
              <a:rPr lang="en-US">
                <a:solidFill>
                  <a:schemeClr val="accent1">
                    <a:lumMod val="60000"/>
                    <a:lumOff val="40000"/>
                  </a:schemeClr>
                </a:solidFill>
              </a:rPr>
              <a:t>illness </a:t>
            </a:r>
            <a:r>
              <a:rPr lang="en-US" dirty="0" err="1">
                <a:solidFill>
                  <a:schemeClr val="accent1">
                    <a:lumMod val="60000"/>
                    <a:lumOff val="40000"/>
                  </a:schemeClr>
                </a:solidFill>
              </a:rPr>
              <a:t>defence</a:t>
            </a:r>
            <a:endParaRPr lang="en-AU" dirty="0">
              <a:solidFill>
                <a:schemeClr val="accent1">
                  <a:lumMod val="60000"/>
                  <a:lumOff val="40000"/>
                </a:schemeClr>
              </a:solidFill>
            </a:endParaRPr>
          </a:p>
        </p:txBody>
      </p:sp>
      <p:sp>
        <p:nvSpPr>
          <p:cNvPr id="3" name="Content Placeholder 2">
            <a:extLst>
              <a:ext uri="{FF2B5EF4-FFF2-40B4-BE49-F238E27FC236}">
                <a16:creationId xmlns:a16="http://schemas.microsoft.com/office/drawing/2014/main" id="{8F4CE668-700B-4C0C-90C2-64C82B356FB2}"/>
              </a:ext>
            </a:extLst>
          </p:cNvPr>
          <p:cNvSpPr>
            <a:spLocks noGrp="1"/>
          </p:cNvSpPr>
          <p:nvPr>
            <p:ph idx="1"/>
          </p:nvPr>
        </p:nvSpPr>
        <p:spPr/>
        <p:txBody>
          <a:bodyPr>
            <a:normAutofit/>
          </a:bodyPr>
          <a:lstStyle/>
          <a:p>
            <a:pPr>
              <a:spcAft>
                <a:spcPts val="4200"/>
              </a:spcAft>
            </a:pPr>
            <a:r>
              <a:rPr lang="en-US" dirty="0"/>
              <a:t>There is a strong (probably </a:t>
            </a:r>
            <a:r>
              <a:rPr lang="en-US" i="1" dirty="0"/>
              <a:t>overwhelmingly</a:t>
            </a:r>
            <a:r>
              <a:rPr lang="en-US" dirty="0"/>
              <a:t> strong) argument that </a:t>
            </a:r>
            <a:r>
              <a:rPr lang="en-US" dirty="0">
                <a:solidFill>
                  <a:srgbClr val="DEA070"/>
                </a:solidFill>
              </a:rPr>
              <a:t>the common law relating to the </a:t>
            </a:r>
            <a:r>
              <a:rPr lang="en-US" dirty="0" err="1">
                <a:solidFill>
                  <a:srgbClr val="DEA070"/>
                </a:solidFill>
              </a:rPr>
              <a:t>defence</a:t>
            </a:r>
            <a:r>
              <a:rPr lang="en-US" dirty="0">
                <a:solidFill>
                  <a:srgbClr val="DEA070"/>
                </a:solidFill>
              </a:rPr>
              <a:t> of mental illness applies in the Local Court </a:t>
            </a:r>
            <a:r>
              <a:rPr lang="en-US" dirty="0"/>
              <a:t>(NSWLRC have been talking about it since at least 1996).</a:t>
            </a:r>
          </a:p>
          <a:p>
            <a:pPr marL="0" indent="0">
              <a:spcAft>
                <a:spcPts val="4200"/>
              </a:spcAft>
              <a:buNone/>
            </a:pPr>
            <a:endParaRPr lang="en-AU" dirty="0"/>
          </a:p>
        </p:txBody>
      </p:sp>
    </p:spTree>
    <p:extLst>
      <p:ext uri="{BB962C8B-B14F-4D97-AF65-F5344CB8AC3E}">
        <p14:creationId xmlns:p14="http://schemas.microsoft.com/office/powerpoint/2010/main" val="334775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35F54-0D66-44EB-B42D-3B5D5430A633}"/>
              </a:ext>
            </a:extLst>
          </p:cNvPr>
          <p:cNvSpPr>
            <a:spLocks noGrp="1"/>
          </p:cNvSpPr>
          <p:nvPr>
            <p:ph type="title"/>
          </p:nvPr>
        </p:nvSpPr>
        <p:spPr/>
        <p:txBody>
          <a:bodyPr vert="horz" lIns="91440" tIns="45720" rIns="91440" bIns="45720" rtlCol="0" anchor="ctr">
            <a:normAutofit/>
          </a:bodyPr>
          <a:lstStyle/>
          <a:p>
            <a:r>
              <a:rPr lang="en-US" dirty="0">
                <a:solidFill>
                  <a:schemeClr val="accent1">
                    <a:lumMod val="60000"/>
                    <a:lumOff val="40000"/>
                  </a:schemeClr>
                </a:solidFill>
              </a:rPr>
              <a:t>The mental </a:t>
            </a:r>
            <a:r>
              <a:rPr lang="en-US">
                <a:solidFill>
                  <a:schemeClr val="accent1">
                    <a:lumMod val="60000"/>
                    <a:lumOff val="40000"/>
                  </a:schemeClr>
                </a:solidFill>
              </a:rPr>
              <a:t>illness defence</a:t>
            </a:r>
            <a:r>
              <a:rPr lang="en-US" dirty="0">
                <a:solidFill>
                  <a:schemeClr val="accent1">
                    <a:lumMod val="60000"/>
                    <a:lumOff val="40000"/>
                  </a:schemeClr>
                </a:solidFill>
              </a:rPr>
              <a:t> – the name change</a:t>
            </a:r>
            <a:endParaRPr lang="en-AU" dirty="0">
              <a:solidFill>
                <a:schemeClr val="accent1">
                  <a:lumMod val="60000"/>
                  <a:lumOff val="40000"/>
                </a:schemeClr>
              </a:solidFill>
            </a:endParaRPr>
          </a:p>
        </p:txBody>
      </p:sp>
      <p:sp>
        <p:nvSpPr>
          <p:cNvPr id="3" name="Content Placeholder 2">
            <a:extLst>
              <a:ext uri="{FF2B5EF4-FFF2-40B4-BE49-F238E27FC236}">
                <a16:creationId xmlns:a16="http://schemas.microsoft.com/office/drawing/2014/main" id="{8F4CE668-700B-4C0C-90C2-64C82B356FB2}"/>
              </a:ext>
            </a:extLst>
          </p:cNvPr>
          <p:cNvSpPr>
            <a:spLocks noGrp="1"/>
          </p:cNvSpPr>
          <p:nvPr>
            <p:ph idx="1"/>
          </p:nvPr>
        </p:nvSpPr>
        <p:spPr/>
        <p:txBody>
          <a:bodyPr>
            <a:normAutofit/>
          </a:bodyPr>
          <a:lstStyle/>
          <a:p>
            <a:r>
              <a:rPr lang="en-US" dirty="0"/>
              <a:t>Previously:</a:t>
            </a:r>
          </a:p>
          <a:p>
            <a:pPr marL="0" indent="0">
              <a:buNone/>
            </a:pPr>
            <a:r>
              <a:rPr lang="en-US" sz="3200" dirty="0"/>
              <a:t>	“Not Guilty by reason of Mental Illness” 	(NGMI*)</a:t>
            </a:r>
          </a:p>
          <a:p>
            <a:endParaRPr lang="en-US" dirty="0"/>
          </a:p>
          <a:p>
            <a:endParaRPr lang="en-US" dirty="0"/>
          </a:p>
          <a:p>
            <a:pPr marL="0" indent="0" algn="r">
              <a:buNone/>
            </a:pPr>
            <a:r>
              <a:rPr lang="en-US" sz="2000" i="1" dirty="0"/>
              <a:t>(*where did the “R” go in this??)</a:t>
            </a:r>
            <a:endParaRPr lang="en-AU" sz="2000" i="1" dirty="0"/>
          </a:p>
        </p:txBody>
      </p:sp>
    </p:spTree>
    <p:extLst>
      <p:ext uri="{BB962C8B-B14F-4D97-AF65-F5344CB8AC3E}">
        <p14:creationId xmlns:p14="http://schemas.microsoft.com/office/powerpoint/2010/main" val="3038071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35F54-0D66-44EB-B42D-3B5D5430A633}"/>
              </a:ext>
            </a:extLst>
          </p:cNvPr>
          <p:cNvSpPr>
            <a:spLocks noGrp="1"/>
          </p:cNvSpPr>
          <p:nvPr>
            <p:ph type="title"/>
          </p:nvPr>
        </p:nvSpPr>
        <p:spPr/>
        <p:txBody>
          <a:bodyPr vert="horz" lIns="91440" tIns="45720" rIns="91440" bIns="45720" rtlCol="0" anchor="ctr">
            <a:normAutofit/>
          </a:bodyPr>
          <a:lstStyle/>
          <a:p>
            <a:r>
              <a:rPr lang="en-US" dirty="0">
                <a:solidFill>
                  <a:schemeClr val="accent1">
                    <a:lumMod val="60000"/>
                    <a:lumOff val="40000"/>
                  </a:schemeClr>
                </a:solidFill>
              </a:rPr>
              <a:t>The mental </a:t>
            </a:r>
            <a:r>
              <a:rPr lang="en-US">
                <a:solidFill>
                  <a:schemeClr val="accent1">
                    <a:lumMod val="60000"/>
                    <a:lumOff val="40000"/>
                  </a:schemeClr>
                </a:solidFill>
              </a:rPr>
              <a:t>illness defence</a:t>
            </a:r>
            <a:r>
              <a:rPr lang="en-US" dirty="0">
                <a:solidFill>
                  <a:schemeClr val="accent1">
                    <a:lumMod val="60000"/>
                    <a:lumOff val="40000"/>
                  </a:schemeClr>
                </a:solidFill>
              </a:rPr>
              <a:t> – the name change</a:t>
            </a:r>
            <a:endParaRPr lang="en-AU" dirty="0">
              <a:solidFill>
                <a:schemeClr val="accent1">
                  <a:lumMod val="60000"/>
                  <a:lumOff val="40000"/>
                </a:schemeClr>
              </a:solidFill>
            </a:endParaRPr>
          </a:p>
        </p:txBody>
      </p:sp>
      <p:sp>
        <p:nvSpPr>
          <p:cNvPr id="3" name="Content Placeholder 2">
            <a:extLst>
              <a:ext uri="{FF2B5EF4-FFF2-40B4-BE49-F238E27FC236}">
                <a16:creationId xmlns:a16="http://schemas.microsoft.com/office/drawing/2014/main" id="{8F4CE668-700B-4C0C-90C2-64C82B356FB2}"/>
              </a:ext>
            </a:extLst>
          </p:cNvPr>
          <p:cNvSpPr>
            <a:spLocks noGrp="1"/>
          </p:cNvSpPr>
          <p:nvPr>
            <p:ph idx="1"/>
          </p:nvPr>
        </p:nvSpPr>
        <p:spPr/>
        <p:txBody>
          <a:bodyPr>
            <a:normAutofit/>
          </a:bodyPr>
          <a:lstStyle/>
          <a:p>
            <a:r>
              <a:rPr lang="en-US" dirty="0"/>
              <a:t>Now:</a:t>
            </a:r>
          </a:p>
          <a:p>
            <a:pPr marL="0" indent="0">
              <a:buNone/>
            </a:pPr>
            <a:r>
              <a:rPr lang="en-US" b="1" dirty="0"/>
              <a:t>	“</a:t>
            </a:r>
            <a:r>
              <a:rPr lang="en-AU" b="1" i="1" dirty="0">
                <a:solidFill>
                  <a:srgbClr val="7FDE70"/>
                </a:solidFill>
              </a:rPr>
              <a:t>act proven but not criminally responsible</a:t>
            </a:r>
            <a:r>
              <a:rPr lang="en-AU" b="1" dirty="0"/>
              <a:t>”</a:t>
            </a:r>
          </a:p>
          <a:p>
            <a:pPr marL="0" indent="0">
              <a:buNone/>
            </a:pPr>
            <a:endParaRPr lang="en-AU" dirty="0"/>
          </a:p>
          <a:p>
            <a:pPr marL="0" indent="0" algn="ctr">
              <a:buNone/>
            </a:pPr>
            <a:r>
              <a:rPr lang="en-AU" dirty="0"/>
              <a:t>(</a:t>
            </a:r>
            <a:r>
              <a:rPr lang="en-AU" b="1" dirty="0">
                <a:solidFill>
                  <a:srgbClr val="7FDE70"/>
                </a:solidFill>
              </a:rPr>
              <a:t>“NCR”</a:t>
            </a:r>
            <a:r>
              <a:rPr lang="en-AU" dirty="0"/>
              <a:t>)</a:t>
            </a:r>
            <a:endParaRPr lang="en-US" dirty="0"/>
          </a:p>
        </p:txBody>
      </p:sp>
    </p:spTree>
    <p:extLst>
      <p:ext uri="{BB962C8B-B14F-4D97-AF65-F5344CB8AC3E}">
        <p14:creationId xmlns:p14="http://schemas.microsoft.com/office/powerpoint/2010/main" val="1713144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35F54-0D66-44EB-B42D-3B5D5430A633}"/>
              </a:ext>
            </a:extLst>
          </p:cNvPr>
          <p:cNvSpPr>
            <a:spLocks noGrp="1"/>
          </p:cNvSpPr>
          <p:nvPr>
            <p:ph type="title"/>
          </p:nvPr>
        </p:nvSpPr>
        <p:spPr/>
        <p:txBody>
          <a:bodyPr vert="horz" lIns="91440" tIns="45720" rIns="91440" bIns="45720" rtlCol="0" anchor="ctr">
            <a:normAutofit/>
          </a:bodyPr>
          <a:lstStyle/>
          <a:p>
            <a:r>
              <a:rPr lang="en-US" dirty="0">
                <a:solidFill>
                  <a:schemeClr val="accent1">
                    <a:lumMod val="60000"/>
                    <a:lumOff val="40000"/>
                  </a:schemeClr>
                </a:solidFill>
              </a:rPr>
              <a:t>The mental </a:t>
            </a:r>
            <a:r>
              <a:rPr lang="en-US">
                <a:solidFill>
                  <a:schemeClr val="accent1">
                    <a:lumMod val="60000"/>
                    <a:lumOff val="40000"/>
                  </a:schemeClr>
                </a:solidFill>
              </a:rPr>
              <a:t>illness defence</a:t>
            </a:r>
            <a:r>
              <a:rPr lang="en-US" dirty="0">
                <a:solidFill>
                  <a:schemeClr val="accent1">
                    <a:lumMod val="60000"/>
                    <a:lumOff val="40000"/>
                  </a:schemeClr>
                </a:solidFill>
              </a:rPr>
              <a:t> – the “new” test</a:t>
            </a:r>
            <a:endParaRPr lang="en-AU" dirty="0">
              <a:solidFill>
                <a:schemeClr val="accent1">
                  <a:lumMod val="60000"/>
                  <a:lumOff val="40000"/>
                </a:schemeClr>
              </a:solidFill>
            </a:endParaRPr>
          </a:p>
        </p:txBody>
      </p:sp>
      <p:sp>
        <p:nvSpPr>
          <p:cNvPr id="3" name="Content Placeholder 2">
            <a:extLst>
              <a:ext uri="{FF2B5EF4-FFF2-40B4-BE49-F238E27FC236}">
                <a16:creationId xmlns:a16="http://schemas.microsoft.com/office/drawing/2014/main" id="{8F4CE668-700B-4C0C-90C2-64C82B356FB2}"/>
              </a:ext>
            </a:extLst>
          </p:cNvPr>
          <p:cNvSpPr>
            <a:spLocks noGrp="1"/>
          </p:cNvSpPr>
          <p:nvPr>
            <p:ph idx="1"/>
          </p:nvPr>
        </p:nvSpPr>
        <p:spPr/>
        <p:txBody>
          <a:bodyPr>
            <a:normAutofit/>
          </a:bodyPr>
          <a:lstStyle/>
          <a:p>
            <a:r>
              <a:rPr lang="en-AU" i="1" dirty="0"/>
              <a:t>Queen v </a:t>
            </a:r>
            <a:r>
              <a:rPr lang="en-AU" i="1" dirty="0" err="1"/>
              <a:t>M'Naghten</a:t>
            </a:r>
            <a:r>
              <a:rPr lang="en-AU" dirty="0"/>
              <a:t> (1843) 8 E.R. 718</a:t>
            </a:r>
          </a:p>
          <a:p>
            <a:r>
              <a:rPr lang="en-AU" dirty="0"/>
              <a:t>Now codified – </a:t>
            </a:r>
            <a:r>
              <a:rPr lang="en-AU" dirty="0">
                <a:solidFill>
                  <a:srgbClr val="7FDE70"/>
                </a:solidFill>
              </a:rPr>
              <a:t>s 28(1)</a:t>
            </a:r>
          </a:p>
          <a:p>
            <a:endParaRPr lang="en-US" dirty="0"/>
          </a:p>
        </p:txBody>
      </p:sp>
    </p:spTree>
    <p:extLst>
      <p:ext uri="{BB962C8B-B14F-4D97-AF65-F5344CB8AC3E}">
        <p14:creationId xmlns:p14="http://schemas.microsoft.com/office/powerpoint/2010/main" val="319601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35F54-0D66-44EB-B42D-3B5D5430A633}"/>
              </a:ext>
            </a:extLst>
          </p:cNvPr>
          <p:cNvSpPr>
            <a:spLocks noGrp="1"/>
          </p:cNvSpPr>
          <p:nvPr>
            <p:ph type="title"/>
          </p:nvPr>
        </p:nvSpPr>
        <p:spPr/>
        <p:txBody>
          <a:bodyPr vert="horz" lIns="91440" tIns="45720" rIns="91440" bIns="45720" rtlCol="0" anchor="ctr">
            <a:normAutofit/>
          </a:bodyPr>
          <a:lstStyle/>
          <a:p>
            <a:r>
              <a:rPr lang="en-US" dirty="0">
                <a:solidFill>
                  <a:schemeClr val="accent1">
                    <a:lumMod val="60000"/>
                    <a:lumOff val="40000"/>
                  </a:schemeClr>
                </a:solidFill>
              </a:rPr>
              <a:t>The mental </a:t>
            </a:r>
            <a:r>
              <a:rPr lang="en-US">
                <a:solidFill>
                  <a:schemeClr val="accent1">
                    <a:lumMod val="60000"/>
                    <a:lumOff val="40000"/>
                  </a:schemeClr>
                </a:solidFill>
              </a:rPr>
              <a:t>illness defence</a:t>
            </a:r>
            <a:r>
              <a:rPr lang="en-US" dirty="0">
                <a:solidFill>
                  <a:schemeClr val="accent1">
                    <a:lumMod val="60000"/>
                    <a:lumOff val="40000"/>
                  </a:schemeClr>
                </a:solidFill>
              </a:rPr>
              <a:t> – the “new” test</a:t>
            </a:r>
            <a:endParaRPr lang="en-AU" dirty="0">
              <a:solidFill>
                <a:schemeClr val="accent1">
                  <a:lumMod val="60000"/>
                  <a:lumOff val="40000"/>
                </a:schemeClr>
              </a:solidFill>
            </a:endParaRPr>
          </a:p>
        </p:txBody>
      </p:sp>
      <p:sp>
        <p:nvSpPr>
          <p:cNvPr id="3" name="Content Placeholder 2">
            <a:extLst>
              <a:ext uri="{FF2B5EF4-FFF2-40B4-BE49-F238E27FC236}">
                <a16:creationId xmlns:a16="http://schemas.microsoft.com/office/drawing/2014/main" id="{8F4CE668-700B-4C0C-90C2-64C82B356FB2}"/>
              </a:ext>
            </a:extLst>
          </p:cNvPr>
          <p:cNvSpPr>
            <a:spLocks noGrp="1"/>
          </p:cNvSpPr>
          <p:nvPr>
            <p:ph idx="1"/>
          </p:nvPr>
        </p:nvSpPr>
        <p:spPr/>
        <p:txBody>
          <a:bodyPr>
            <a:normAutofit fontScale="92500" lnSpcReduction="20000"/>
          </a:bodyPr>
          <a:lstStyle/>
          <a:p>
            <a:pPr marL="0" indent="0">
              <a:buNone/>
            </a:pPr>
            <a:r>
              <a:rPr lang="en-AU" dirty="0"/>
              <a:t>s28(1):</a:t>
            </a:r>
          </a:p>
          <a:p>
            <a:pPr marL="0" indent="0">
              <a:buNone/>
            </a:pPr>
            <a:r>
              <a:rPr lang="en-AU" i="1" dirty="0"/>
              <a:t>A person is not criminally responsible for an offence if, at the time of carrying out the act constituting the offence, the person had a </a:t>
            </a:r>
            <a:r>
              <a:rPr lang="en-AU" i="1" dirty="0">
                <a:solidFill>
                  <a:srgbClr val="7FDE70"/>
                </a:solidFill>
              </a:rPr>
              <a:t>mental health impairment </a:t>
            </a:r>
            <a:r>
              <a:rPr lang="en-AU" i="1" dirty="0"/>
              <a:t>or a </a:t>
            </a:r>
            <a:r>
              <a:rPr lang="en-AU" i="1" dirty="0">
                <a:solidFill>
                  <a:srgbClr val="DEA070"/>
                </a:solidFill>
              </a:rPr>
              <a:t>cognitive impairment</a:t>
            </a:r>
            <a:r>
              <a:rPr lang="en-AU" i="1" dirty="0"/>
              <a:t>, </a:t>
            </a:r>
            <a:r>
              <a:rPr lang="en-AU" i="1" dirty="0">
                <a:solidFill>
                  <a:srgbClr val="FF7C80"/>
                </a:solidFill>
              </a:rPr>
              <a:t>or both</a:t>
            </a:r>
            <a:r>
              <a:rPr lang="en-AU" i="1" dirty="0"/>
              <a:t>, that had the effect that the person—</a:t>
            </a:r>
          </a:p>
          <a:p>
            <a:pPr marL="457200" lvl="1" indent="0">
              <a:buNone/>
            </a:pPr>
            <a:r>
              <a:rPr lang="en-AU" i="1" dirty="0"/>
              <a:t>(a) </a:t>
            </a:r>
            <a:r>
              <a:rPr lang="en-AU" i="1" dirty="0">
                <a:solidFill>
                  <a:srgbClr val="DE708E"/>
                </a:solidFill>
              </a:rPr>
              <a:t>did not know the nature and quality of the act</a:t>
            </a:r>
            <a:r>
              <a:rPr lang="en-AU" i="1" dirty="0"/>
              <a:t>, or</a:t>
            </a:r>
          </a:p>
          <a:p>
            <a:pPr marL="457200" lvl="1" indent="0">
              <a:buNone/>
            </a:pPr>
            <a:r>
              <a:rPr lang="en-AU" i="1" dirty="0"/>
              <a:t>(b) </a:t>
            </a:r>
            <a:r>
              <a:rPr lang="en-AU" i="1" dirty="0">
                <a:solidFill>
                  <a:srgbClr val="DE708E"/>
                </a:solidFill>
              </a:rPr>
              <a:t>did not know that the act was wrong </a:t>
            </a:r>
            <a:r>
              <a:rPr lang="en-AU" i="1" dirty="0"/>
              <a:t>(that is, the person </a:t>
            </a:r>
            <a:r>
              <a:rPr lang="en-AU" i="1" dirty="0">
                <a:solidFill>
                  <a:srgbClr val="DE708E"/>
                </a:solidFill>
              </a:rPr>
              <a:t>could not reason with a moderate degree of sense and composure</a:t>
            </a:r>
            <a:r>
              <a:rPr lang="en-AU" i="1" dirty="0"/>
              <a:t> about whether the act, as perceived by reasonable people, was wrong).</a:t>
            </a:r>
            <a:endParaRPr lang="en-US" i="1" dirty="0"/>
          </a:p>
        </p:txBody>
      </p:sp>
    </p:spTree>
    <p:extLst>
      <p:ext uri="{BB962C8B-B14F-4D97-AF65-F5344CB8AC3E}">
        <p14:creationId xmlns:p14="http://schemas.microsoft.com/office/powerpoint/2010/main" val="1251533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4DFAA-55A8-41B6-B7B7-467E8B64CBF6}"/>
              </a:ext>
            </a:extLst>
          </p:cNvPr>
          <p:cNvSpPr>
            <a:spLocks noGrp="1"/>
          </p:cNvSpPr>
          <p:nvPr>
            <p:ph type="title"/>
          </p:nvPr>
        </p:nvSpPr>
        <p:spPr/>
        <p:txBody>
          <a:bodyPr/>
          <a:lstStyle/>
          <a:p>
            <a:r>
              <a:rPr lang="en-US" dirty="0">
                <a:solidFill>
                  <a:schemeClr val="accent1">
                    <a:lumMod val="60000"/>
                    <a:lumOff val="40000"/>
                  </a:schemeClr>
                </a:solidFill>
              </a:rPr>
              <a:t>How did we get here?</a:t>
            </a:r>
            <a:endParaRPr lang="en-AU" dirty="0">
              <a:solidFill>
                <a:schemeClr val="accent1">
                  <a:lumMod val="60000"/>
                  <a:lumOff val="40000"/>
                </a:schemeClr>
              </a:solidFill>
            </a:endParaRPr>
          </a:p>
        </p:txBody>
      </p:sp>
      <p:sp>
        <p:nvSpPr>
          <p:cNvPr id="3" name="Text Placeholder 2">
            <a:extLst>
              <a:ext uri="{FF2B5EF4-FFF2-40B4-BE49-F238E27FC236}">
                <a16:creationId xmlns:a16="http://schemas.microsoft.com/office/drawing/2014/main" id="{E70D759C-A197-4C2F-9E0D-15F7DA956015}"/>
              </a:ext>
            </a:extLst>
          </p:cNvPr>
          <p:cNvSpPr>
            <a:spLocks noGrp="1"/>
          </p:cNvSpPr>
          <p:nvPr>
            <p:ph type="body" idx="1"/>
          </p:nvPr>
        </p:nvSpPr>
        <p:spPr/>
        <p:txBody>
          <a:bodyPr/>
          <a:lstStyle/>
          <a:p>
            <a:r>
              <a:rPr lang="en-US" i="1" dirty="0"/>
              <a:t>Or: Mummy, where do Bills come from?</a:t>
            </a:r>
            <a:endParaRPr lang="en-AU" i="1" dirty="0"/>
          </a:p>
        </p:txBody>
      </p:sp>
    </p:spTree>
    <p:extLst>
      <p:ext uri="{BB962C8B-B14F-4D97-AF65-F5344CB8AC3E}">
        <p14:creationId xmlns:p14="http://schemas.microsoft.com/office/powerpoint/2010/main" val="224047886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35F54-0D66-44EB-B42D-3B5D5430A633}"/>
              </a:ext>
            </a:extLst>
          </p:cNvPr>
          <p:cNvSpPr>
            <a:spLocks noGrp="1"/>
          </p:cNvSpPr>
          <p:nvPr>
            <p:ph type="title"/>
          </p:nvPr>
        </p:nvSpPr>
        <p:spPr/>
        <p:txBody>
          <a:bodyPr vert="horz" lIns="91440" tIns="45720" rIns="91440" bIns="45720" rtlCol="0" anchor="ctr">
            <a:normAutofit/>
          </a:bodyPr>
          <a:lstStyle/>
          <a:p>
            <a:r>
              <a:rPr lang="en-US" dirty="0">
                <a:solidFill>
                  <a:schemeClr val="accent1">
                    <a:lumMod val="60000"/>
                    <a:lumOff val="40000"/>
                  </a:schemeClr>
                </a:solidFill>
              </a:rPr>
              <a:t>The mental </a:t>
            </a:r>
            <a:r>
              <a:rPr lang="en-US">
                <a:solidFill>
                  <a:schemeClr val="accent1">
                    <a:lumMod val="60000"/>
                    <a:lumOff val="40000"/>
                  </a:schemeClr>
                </a:solidFill>
              </a:rPr>
              <a:t>illness defence</a:t>
            </a:r>
            <a:r>
              <a:rPr lang="en-US" dirty="0">
                <a:solidFill>
                  <a:schemeClr val="accent1">
                    <a:lumMod val="60000"/>
                    <a:lumOff val="40000"/>
                  </a:schemeClr>
                </a:solidFill>
              </a:rPr>
              <a:t> – the “new” test</a:t>
            </a:r>
            <a:endParaRPr lang="en-AU" dirty="0">
              <a:solidFill>
                <a:schemeClr val="accent1">
                  <a:lumMod val="60000"/>
                  <a:lumOff val="40000"/>
                </a:schemeClr>
              </a:solidFill>
            </a:endParaRPr>
          </a:p>
        </p:txBody>
      </p:sp>
      <p:sp>
        <p:nvSpPr>
          <p:cNvPr id="3" name="Content Placeholder 2">
            <a:extLst>
              <a:ext uri="{FF2B5EF4-FFF2-40B4-BE49-F238E27FC236}">
                <a16:creationId xmlns:a16="http://schemas.microsoft.com/office/drawing/2014/main" id="{8F4CE668-700B-4C0C-90C2-64C82B356FB2}"/>
              </a:ext>
            </a:extLst>
          </p:cNvPr>
          <p:cNvSpPr>
            <a:spLocks noGrp="1"/>
          </p:cNvSpPr>
          <p:nvPr>
            <p:ph idx="1"/>
          </p:nvPr>
        </p:nvSpPr>
        <p:spPr/>
        <p:txBody>
          <a:bodyPr>
            <a:normAutofit/>
          </a:bodyPr>
          <a:lstStyle/>
          <a:p>
            <a:pPr>
              <a:spcAft>
                <a:spcPts val="4200"/>
              </a:spcAft>
            </a:pPr>
            <a:r>
              <a:rPr lang="en-AU" dirty="0"/>
              <a:t>No more “disease of the mind”</a:t>
            </a:r>
          </a:p>
          <a:p>
            <a:pPr>
              <a:spcAft>
                <a:spcPts val="4200"/>
              </a:spcAft>
            </a:pPr>
            <a:r>
              <a:rPr lang="en-AU" dirty="0"/>
              <a:t>Now – needs to have come from either a </a:t>
            </a:r>
            <a:r>
              <a:rPr lang="en-AU" dirty="0">
                <a:solidFill>
                  <a:srgbClr val="7FDE70"/>
                </a:solidFill>
              </a:rPr>
              <a:t>mental health impairment</a:t>
            </a:r>
            <a:r>
              <a:rPr lang="en-AU" dirty="0"/>
              <a:t> or a </a:t>
            </a:r>
            <a:r>
              <a:rPr lang="en-AU" dirty="0">
                <a:solidFill>
                  <a:srgbClr val="DEA070"/>
                </a:solidFill>
              </a:rPr>
              <a:t>cognitive impairment</a:t>
            </a:r>
            <a:r>
              <a:rPr lang="en-AU" dirty="0"/>
              <a:t>, </a:t>
            </a:r>
            <a:r>
              <a:rPr lang="en-AU" dirty="0">
                <a:solidFill>
                  <a:srgbClr val="FF7C80"/>
                </a:solidFill>
              </a:rPr>
              <a:t>or both</a:t>
            </a:r>
            <a:r>
              <a:rPr lang="en-AU" dirty="0"/>
              <a:t>.</a:t>
            </a:r>
          </a:p>
          <a:p>
            <a:endParaRPr lang="en-US" dirty="0"/>
          </a:p>
        </p:txBody>
      </p:sp>
    </p:spTree>
    <p:extLst>
      <p:ext uri="{BB962C8B-B14F-4D97-AF65-F5344CB8AC3E}">
        <p14:creationId xmlns:p14="http://schemas.microsoft.com/office/powerpoint/2010/main" val="2273599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35F54-0D66-44EB-B42D-3B5D5430A633}"/>
              </a:ext>
            </a:extLst>
          </p:cNvPr>
          <p:cNvSpPr>
            <a:spLocks noGrp="1"/>
          </p:cNvSpPr>
          <p:nvPr>
            <p:ph type="title"/>
          </p:nvPr>
        </p:nvSpPr>
        <p:spPr/>
        <p:txBody>
          <a:bodyPr vert="horz" lIns="91440" tIns="45720" rIns="91440" bIns="45720" rtlCol="0" anchor="ctr">
            <a:normAutofit/>
          </a:bodyPr>
          <a:lstStyle/>
          <a:p>
            <a:r>
              <a:rPr lang="en-US" dirty="0">
                <a:solidFill>
                  <a:schemeClr val="accent1">
                    <a:lumMod val="60000"/>
                    <a:lumOff val="40000"/>
                  </a:schemeClr>
                </a:solidFill>
              </a:rPr>
              <a:t>The mental </a:t>
            </a:r>
            <a:r>
              <a:rPr lang="en-US">
                <a:solidFill>
                  <a:schemeClr val="accent1">
                    <a:lumMod val="60000"/>
                    <a:lumOff val="40000"/>
                  </a:schemeClr>
                </a:solidFill>
              </a:rPr>
              <a:t>illness defence</a:t>
            </a:r>
            <a:r>
              <a:rPr lang="en-US" dirty="0">
                <a:solidFill>
                  <a:schemeClr val="accent1">
                    <a:lumMod val="60000"/>
                    <a:lumOff val="40000"/>
                  </a:schemeClr>
                </a:solidFill>
              </a:rPr>
              <a:t> – the “new” test</a:t>
            </a:r>
            <a:endParaRPr lang="en-AU" dirty="0">
              <a:solidFill>
                <a:schemeClr val="accent1">
                  <a:lumMod val="60000"/>
                  <a:lumOff val="40000"/>
                </a:schemeClr>
              </a:solidFill>
            </a:endParaRPr>
          </a:p>
        </p:txBody>
      </p:sp>
      <p:sp>
        <p:nvSpPr>
          <p:cNvPr id="3" name="Content Placeholder 2">
            <a:extLst>
              <a:ext uri="{FF2B5EF4-FFF2-40B4-BE49-F238E27FC236}">
                <a16:creationId xmlns:a16="http://schemas.microsoft.com/office/drawing/2014/main" id="{8F4CE668-700B-4C0C-90C2-64C82B356FB2}"/>
              </a:ext>
            </a:extLst>
          </p:cNvPr>
          <p:cNvSpPr>
            <a:spLocks noGrp="1"/>
          </p:cNvSpPr>
          <p:nvPr>
            <p:ph idx="1"/>
          </p:nvPr>
        </p:nvSpPr>
        <p:spPr/>
        <p:txBody>
          <a:bodyPr>
            <a:normAutofit/>
          </a:bodyPr>
          <a:lstStyle/>
          <a:p>
            <a:pPr>
              <a:spcAft>
                <a:spcPts val="4200"/>
              </a:spcAft>
            </a:pPr>
            <a:r>
              <a:rPr lang="en-AU" dirty="0"/>
              <a:t>Transitional provisions:</a:t>
            </a:r>
          </a:p>
          <a:p>
            <a:pPr lvl="1">
              <a:spcAft>
                <a:spcPts val="4200"/>
              </a:spcAft>
            </a:pPr>
            <a:r>
              <a:rPr lang="en-AU" dirty="0"/>
              <a:t>“</a:t>
            </a:r>
            <a:r>
              <a:rPr lang="en-AU" i="1" dirty="0">
                <a:solidFill>
                  <a:srgbClr val="7FDE70"/>
                </a:solidFill>
              </a:rPr>
              <a:t>raised a question</a:t>
            </a:r>
            <a:r>
              <a:rPr lang="en-AU" dirty="0"/>
              <a:t>”?</a:t>
            </a:r>
          </a:p>
          <a:p>
            <a:endParaRPr lang="en-US" dirty="0"/>
          </a:p>
        </p:txBody>
      </p:sp>
    </p:spTree>
    <p:extLst>
      <p:ext uri="{BB962C8B-B14F-4D97-AF65-F5344CB8AC3E}">
        <p14:creationId xmlns:p14="http://schemas.microsoft.com/office/powerpoint/2010/main" val="3888886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5FEC9-DA32-45E7-9C11-57383E8F2AE3}"/>
              </a:ext>
            </a:extLst>
          </p:cNvPr>
          <p:cNvSpPr>
            <a:spLocks noGrp="1"/>
          </p:cNvSpPr>
          <p:nvPr>
            <p:ph type="title"/>
          </p:nvPr>
        </p:nvSpPr>
        <p:spPr/>
        <p:txBody>
          <a:bodyPr vert="horz" lIns="91440" tIns="45720" rIns="91440" bIns="45720" rtlCol="0" anchor="ctr">
            <a:normAutofit/>
          </a:bodyPr>
          <a:lstStyle/>
          <a:p>
            <a:r>
              <a:rPr lang="en-US" dirty="0">
                <a:solidFill>
                  <a:schemeClr val="accent1">
                    <a:lumMod val="60000"/>
                    <a:lumOff val="40000"/>
                  </a:schemeClr>
                </a:solidFill>
              </a:rPr>
              <a:t>How did we get here? </a:t>
            </a:r>
            <a:endParaRPr lang="en-AU" dirty="0">
              <a:solidFill>
                <a:schemeClr val="accent1">
                  <a:lumMod val="60000"/>
                  <a:lumOff val="40000"/>
                </a:schemeClr>
              </a:solidFill>
            </a:endParaRPr>
          </a:p>
        </p:txBody>
      </p:sp>
      <p:sp>
        <p:nvSpPr>
          <p:cNvPr id="3" name="Content Placeholder 2">
            <a:extLst>
              <a:ext uri="{FF2B5EF4-FFF2-40B4-BE49-F238E27FC236}">
                <a16:creationId xmlns:a16="http://schemas.microsoft.com/office/drawing/2014/main" id="{B9ACC4C3-844B-4C32-8A44-1C00F5F6ACB5}"/>
              </a:ext>
            </a:extLst>
          </p:cNvPr>
          <p:cNvSpPr>
            <a:spLocks noGrp="1"/>
          </p:cNvSpPr>
          <p:nvPr>
            <p:ph idx="1"/>
          </p:nvPr>
        </p:nvSpPr>
        <p:spPr/>
        <p:txBody>
          <a:bodyPr>
            <a:normAutofit fontScale="92500"/>
          </a:bodyPr>
          <a:lstStyle/>
          <a:p>
            <a:pPr lvl="0"/>
            <a:r>
              <a:rPr lang="en-AU" dirty="0"/>
              <a:t>Two NSWLRC reports:</a:t>
            </a:r>
          </a:p>
          <a:p>
            <a:pPr lvl="1"/>
            <a:endParaRPr lang="en-AU" b="1" dirty="0"/>
          </a:p>
          <a:p>
            <a:pPr lvl="1"/>
            <a:r>
              <a:rPr lang="en-AU" b="1" dirty="0">
                <a:solidFill>
                  <a:srgbClr val="FF7C80"/>
                </a:solidFill>
              </a:rPr>
              <a:t>Report 135:</a:t>
            </a:r>
            <a:r>
              <a:rPr lang="en-AU" b="1" dirty="0"/>
              <a:t> </a:t>
            </a:r>
            <a:r>
              <a:rPr lang="en-AU" i="1" dirty="0"/>
              <a:t>People with cognitive and mental health impairments in the criminal justice system: Diversion </a:t>
            </a:r>
            <a:r>
              <a:rPr lang="en-AU" dirty="0"/>
              <a:t>(August 2012)</a:t>
            </a:r>
          </a:p>
          <a:p>
            <a:pPr lvl="1"/>
            <a:endParaRPr lang="en-AU" b="1" dirty="0"/>
          </a:p>
          <a:p>
            <a:pPr lvl="1"/>
            <a:r>
              <a:rPr lang="en-AU" b="1" dirty="0">
                <a:solidFill>
                  <a:srgbClr val="FF7C80"/>
                </a:solidFill>
              </a:rPr>
              <a:t>Report 138:</a:t>
            </a:r>
            <a:r>
              <a:rPr lang="en-AU" b="1" dirty="0"/>
              <a:t> </a:t>
            </a:r>
            <a:r>
              <a:rPr lang="en-AU" i="1" dirty="0"/>
              <a:t>Criminal Responsibility and Consequences (June 2013)</a:t>
            </a:r>
          </a:p>
        </p:txBody>
      </p:sp>
    </p:spTree>
    <p:extLst>
      <p:ext uri="{BB962C8B-B14F-4D97-AF65-F5344CB8AC3E}">
        <p14:creationId xmlns:p14="http://schemas.microsoft.com/office/powerpoint/2010/main" val="1195364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5FEC9-DA32-45E7-9C11-57383E8F2AE3}"/>
              </a:ext>
            </a:extLst>
          </p:cNvPr>
          <p:cNvSpPr>
            <a:spLocks noGrp="1"/>
          </p:cNvSpPr>
          <p:nvPr>
            <p:ph type="title"/>
          </p:nvPr>
        </p:nvSpPr>
        <p:spPr/>
        <p:txBody>
          <a:bodyPr vert="horz" lIns="91440" tIns="45720" rIns="91440" bIns="45720" rtlCol="0" anchor="ctr">
            <a:normAutofit/>
          </a:bodyPr>
          <a:lstStyle/>
          <a:p>
            <a:r>
              <a:rPr lang="en-US" dirty="0">
                <a:solidFill>
                  <a:schemeClr val="accent1">
                    <a:lumMod val="60000"/>
                    <a:lumOff val="40000"/>
                  </a:schemeClr>
                </a:solidFill>
              </a:rPr>
              <a:t>How did we get here? </a:t>
            </a:r>
            <a:endParaRPr lang="en-AU" dirty="0">
              <a:solidFill>
                <a:schemeClr val="accent1">
                  <a:lumMod val="60000"/>
                  <a:lumOff val="40000"/>
                </a:schemeClr>
              </a:solidFill>
            </a:endParaRPr>
          </a:p>
        </p:txBody>
      </p:sp>
      <p:sp>
        <p:nvSpPr>
          <p:cNvPr id="3" name="Content Placeholder 2">
            <a:extLst>
              <a:ext uri="{FF2B5EF4-FFF2-40B4-BE49-F238E27FC236}">
                <a16:creationId xmlns:a16="http://schemas.microsoft.com/office/drawing/2014/main" id="{B9ACC4C3-844B-4C32-8A44-1C00F5F6ACB5}"/>
              </a:ext>
            </a:extLst>
          </p:cNvPr>
          <p:cNvSpPr>
            <a:spLocks noGrp="1"/>
          </p:cNvSpPr>
          <p:nvPr>
            <p:ph idx="1"/>
          </p:nvPr>
        </p:nvSpPr>
        <p:spPr/>
        <p:txBody>
          <a:bodyPr>
            <a:normAutofit/>
          </a:bodyPr>
          <a:lstStyle/>
          <a:p>
            <a:endParaRPr lang="en-AU" dirty="0"/>
          </a:p>
          <a:p>
            <a:r>
              <a:rPr lang="en-AU" dirty="0"/>
              <a:t>A draft Bill in 2018 (abandoned)</a:t>
            </a:r>
          </a:p>
          <a:p>
            <a:endParaRPr lang="en-AU" dirty="0"/>
          </a:p>
          <a:p>
            <a:r>
              <a:rPr lang="en-AU" dirty="0"/>
              <a:t>Lots of additional consultation</a:t>
            </a:r>
          </a:p>
        </p:txBody>
      </p:sp>
    </p:spTree>
    <p:extLst>
      <p:ext uri="{BB962C8B-B14F-4D97-AF65-F5344CB8AC3E}">
        <p14:creationId xmlns:p14="http://schemas.microsoft.com/office/powerpoint/2010/main" val="2501679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5FEC9-DA32-45E7-9C11-57383E8F2AE3}"/>
              </a:ext>
            </a:extLst>
          </p:cNvPr>
          <p:cNvSpPr>
            <a:spLocks noGrp="1"/>
          </p:cNvSpPr>
          <p:nvPr>
            <p:ph type="title"/>
          </p:nvPr>
        </p:nvSpPr>
        <p:spPr/>
        <p:txBody>
          <a:bodyPr vert="horz" lIns="91440" tIns="45720" rIns="91440" bIns="45720" rtlCol="0" anchor="ctr">
            <a:normAutofit/>
          </a:bodyPr>
          <a:lstStyle/>
          <a:p>
            <a:r>
              <a:rPr lang="en-US" dirty="0">
                <a:solidFill>
                  <a:schemeClr val="accent1">
                    <a:lumMod val="60000"/>
                    <a:lumOff val="40000"/>
                  </a:schemeClr>
                </a:solidFill>
              </a:rPr>
              <a:t>How did we get here? </a:t>
            </a:r>
            <a:endParaRPr lang="en-AU" dirty="0">
              <a:solidFill>
                <a:schemeClr val="accent1">
                  <a:lumMod val="60000"/>
                  <a:lumOff val="40000"/>
                </a:schemeClr>
              </a:solidFill>
            </a:endParaRPr>
          </a:p>
        </p:txBody>
      </p:sp>
      <p:sp>
        <p:nvSpPr>
          <p:cNvPr id="3" name="Content Placeholder 2">
            <a:extLst>
              <a:ext uri="{FF2B5EF4-FFF2-40B4-BE49-F238E27FC236}">
                <a16:creationId xmlns:a16="http://schemas.microsoft.com/office/drawing/2014/main" id="{B9ACC4C3-844B-4C32-8A44-1C00F5F6ACB5}"/>
              </a:ext>
            </a:extLst>
          </p:cNvPr>
          <p:cNvSpPr>
            <a:spLocks noGrp="1"/>
          </p:cNvSpPr>
          <p:nvPr>
            <p:ph idx="1"/>
          </p:nvPr>
        </p:nvSpPr>
        <p:spPr>
          <a:xfrm>
            <a:off x="838200" y="1825624"/>
            <a:ext cx="10515600" cy="4782439"/>
          </a:xfrm>
        </p:spPr>
        <p:txBody>
          <a:bodyPr/>
          <a:lstStyle/>
          <a:p>
            <a:pPr lvl="0"/>
            <a:r>
              <a:rPr lang="en-AU" dirty="0"/>
              <a:t>The result is actually pretty good</a:t>
            </a:r>
          </a:p>
          <a:p>
            <a:pPr lvl="1">
              <a:lnSpc>
                <a:spcPct val="150000"/>
              </a:lnSpc>
            </a:pPr>
            <a:r>
              <a:rPr lang="en-AU" sz="2800" dirty="0"/>
              <a:t>Clearer English</a:t>
            </a:r>
          </a:p>
          <a:p>
            <a:pPr lvl="1">
              <a:lnSpc>
                <a:spcPct val="150000"/>
              </a:lnSpc>
            </a:pPr>
            <a:r>
              <a:rPr lang="en-AU" sz="2800" dirty="0"/>
              <a:t>Better structure</a:t>
            </a:r>
          </a:p>
          <a:p>
            <a:pPr lvl="1">
              <a:lnSpc>
                <a:spcPct val="150000"/>
              </a:lnSpc>
            </a:pPr>
            <a:r>
              <a:rPr lang="en-AU" sz="2800" dirty="0"/>
              <a:t>Codification of information which used to just be common law</a:t>
            </a:r>
          </a:p>
          <a:p>
            <a:pPr lvl="1">
              <a:lnSpc>
                <a:spcPct val="150000"/>
              </a:lnSpc>
            </a:pPr>
            <a:r>
              <a:rPr lang="en-AU" sz="2800" dirty="0"/>
              <a:t>Slight improvements here and there</a:t>
            </a:r>
          </a:p>
        </p:txBody>
      </p:sp>
    </p:spTree>
    <p:extLst>
      <p:ext uri="{BB962C8B-B14F-4D97-AF65-F5344CB8AC3E}">
        <p14:creationId xmlns:p14="http://schemas.microsoft.com/office/powerpoint/2010/main" val="1736729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Custom 1">
      <a:majorFont>
        <a:latin typeface="Equity Caps A"/>
        <a:ea typeface=""/>
        <a:cs typeface=""/>
      </a:majorFont>
      <a:minorFont>
        <a:latin typeface="Equity Text 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963083298E138429DE343DE3B15329A" ma:contentTypeVersion="12" ma:contentTypeDescription="Create a new document." ma:contentTypeScope="" ma:versionID="92c5cb32837100ec8e8f3dbe906a51a1">
  <xsd:schema xmlns:xsd="http://www.w3.org/2001/XMLSchema" xmlns:xs="http://www.w3.org/2001/XMLSchema" xmlns:p="http://schemas.microsoft.com/office/2006/metadata/properties" xmlns:ns3="d56c2890-4a83-4428-84c8-5d900c257d3d" xmlns:ns4="ed61e3e7-7a79-4f14-95e0-8ac0318e2559" targetNamespace="http://schemas.microsoft.com/office/2006/metadata/properties" ma:root="true" ma:fieldsID="9a45235d271aab71acc5abeee64e69be" ns3:_="" ns4:_="">
    <xsd:import namespace="d56c2890-4a83-4428-84c8-5d900c257d3d"/>
    <xsd:import namespace="ed61e3e7-7a79-4f14-95e0-8ac0318e2559"/>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6c2890-4a83-4428-84c8-5d900c257d3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d61e3e7-7a79-4f14-95e0-8ac0318e2559"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B4B549D-CF7F-4DC8-B8C7-41574750120E}">
  <ds:schemaRefs>
    <ds:schemaRef ds:uri="http://schemas.microsoft.com/sharepoint/v3/contenttype/forms"/>
  </ds:schemaRefs>
</ds:datastoreItem>
</file>

<file path=customXml/itemProps2.xml><?xml version="1.0" encoding="utf-8"?>
<ds:datastoreItem xmlns:ds="http://schemas.openxmlformats.org/officeDocument/2006/customXml" ds:itemID="{178BE044-7090-43CE-BDBE-F1EEB49117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56c2890-4a83-4428-84c8-5d900c257d3d"/>
    <ds:schemaRef ds:uri="ed61e3e7-7a79-4f14-95e0-8ac0318e255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73C42A9-1398-4935-95B5-DB027013C019}">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2013</TotalTime>
  <Words>2750</Words>
  <Application>Microsoft Office PowerPoint</Application>
  <PresentationFormat>Widescreen</PresentationFormat>
  <Paragraphs>240</Paragraphs>
  <Slides>61</Slides>
  <Notes>0</Notes>
  <HiddenSlides>18</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61</vt:i4>
      </vt:variant>
    </vt:vector>
  </HeadingPairs>
  <TitlesOfParts>
    <vt:vector size="66" baseType="lpstr">
      <vt:lpstr>Arial</vt:lpstr>
      <vt:lpstr>Equity Text A</vt:lpstr>
      <vt:lpstr>Equity Caps A</vt:lpstr>
      <vt:lpstr>Times New Roman</vt:lpstr>
      <vt:lpstr>Office Theme</vt:lpstr>
      <vt:lpstr>The New Mental Health legislation</vt:lpstr>
      <vt:lpstr>Introduction</vt:lpstr>
      <vt:lpstr>Introduction</vt:lpstr>
      <vt:lpstr>Introduction</vt:lpstr>
      <vt:lpstr>Introduction</vt:lpstr>
      <vt:lpstr>How did we get here?</vt:lpstr>
      <vt:lpstr>How did we get here? </vt:lpstr>
      <vt:lpstr>How did we get here? </vt:lpstr>
      <vt:lpstr>How did we get here? </vt:lpstr>
      <vt:lpstr>How did we get here? </vt:lpstr>
      <vt:lpstr>The Local Court</vt:lpstr>
      <vt:lpstr>“Section 32”</vt:lpstr>
      <vt:lpstr>“Section 32”</vt:lpstr>
      <vt:lpstr>“Section 32”</vt:lpstr>
      <vt:lpstr>“Section 32” – Who can get one?</vt:lpstr>
      <vt:lpstr>Definitions</vt:lpstr>
      <vt:lpstr>Definitions</vt:lpstr>
      <vt:lpstr>Definitions</vt:lpstr>
      <vt:lpstr>Definitons</vt:lpstr>
      <vt:lpstr>Definitions</vt:lpstr>
      <vt:lpstr>Definitions</vt:lpstr>
      <vt:lpstr>Definitions</vt:lpstr>
      <vt:lpstr>“Section 32” – What’s the test?</vt:lpstr>
      <vt:lpstr>“Section 32” – What’s the test?</vt:lpstr>
      <vt:lpstr>“Section 32” – What’s the test?</vt:lpstr>
      <vt:lpstr>“Section 32” – What’s the test?</vt:lpstr>
      <vt:lpstr>“Section 32” – What’s the test?</vt:lpstr>
      <vt:lpstr>“Section 32” – practical observations about the test</vt:lpstr>
      <vt:lpstr>“Section 32” – practical observations about the test</vt:lpstr>
      <vt:lpstr>“Section 32” – How long are they?</vt:lpstr>
      <vt:lpstr>“Section 33”</vt:lpstr>
      <vt:lpstr>“Section 33”</vt:lpstr>
      <vt:lpstr>“Section 33”</vt:lpstr>
      <vt:lpstr>“Section 33”</vt:lpstr>
      <vt:lpstr>“Section 33”</vt:lpstr>
      <vt:lpstr>Fitness to plead</vt:lpstr>
      <vt:lpstr>Fitness to plead</vt:lpstr>
      <vt:lpstr>Fitness to plead</vt:lpstr>
      <vt:lpstr>Fitness to plead – the “new” test</vt:lpstr>
      <vt:lpstr>Fitness to plead – the “new” test</vt:lpstr>
      <vt:lpstr>Fitness to plead – the “new” test</vt:lpstr>
      <vt:lpstr>Fitness to plead – the “new” test</vt:lpstr>
      <vt:lpstr>Fitness to plead – the “new” test</vt:lpstr>
      <vt:lpstr>Fitness to plead – the “new” test</vt:lpstr>
      <vt:lpstr>Fitness to plead – the “new” test</vt:lpstr>
      <vt:lpstr>Fitness to plead –Found unfit</vt:lpstr>
      <vt:lpstr>Fitness to plead – Found unfit</vt:lpstr>
      <vt:lpstr>Fitness to plead – Special Hearings</vt:lpstr>
      <vt:lpstr>Fitness to plead – Special Hearings</vt:lpstr>
      <vt:lpstr>Fitness to plead – Special Hearings</vt:lpstr>
      <vt:lpstr>Fitness to plead – Special Hearings</vt:lpstr>
      <vt:lpstr>The mental illness defence</vt:lpstr>
      <vt:lpstr>The mental illness defence</vt:lpstr>
      <vt:lpstr>The mental illness defence</vt:lpstr>
      <vt:lpstr>The mental illness defence</vt:lpstr>
      <vt:lpstr>The mental illness defence – the name change</vt:lpstr>
      <vt:lpstr>The mental illness defence – the name change</vt:lpstr>
      <vt:lpstr>The mental illness defence – the “new” test</vt:lpstr>
      <vt:lpstr>The mental illness defence – the “new” test</vt:lpstr>
      <vt:lpstr>The mental illness defence – the “new” test</vt:lpstr>
      <vt:lpstr>The mental illness defence – the “new” test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New Mental Health legislation</dc:title>
  <dc:creator>Spohr, Thomas</dc:creator>
  <cp:lastModifiedBy>Spohr, Thomas</cp:lastModifiedBy>
  <cp:revision>7</cp:revision>
  <dcterms:created xsi:type="dcterms:W3CDTF">2020-12-03T02:49:16Z</dcterms:created>
  <dcterms:modified xsi:type="dcterms:W3CDTF">2021-05-28T01:23:01Z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0x0101003963083298E138429DE343DE3B15329A</vt:lpwstr>
  </property>
</Properties>
</file>