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02" r:id="rId6"/>
    <p:sldMasterId id="2147483656" r:id="rId7"/>
    <p:sldMasterId id="2147483691" r:id="rId8"/>
    <p:sldMasterId id="2147483698" r:id="rId9"/>
  </p:sldMasterIdLst>
  <p:notesMasterIdLst>
    <p:notesMasterId r:id="rId27"/>
  </p:notesMasterIdLst>
  <p:handoutMasterIdLst>
    <p:handoutMasterId r:id="rId28"/>
  </p:handoutMasterIdLst>
  <p:sldIdLst>
    <p:sldId id="320" r:id="rId10"/>
    <p:sldId id="328" r:id="rId11"/>
    <p:sldId id="324" r:id="rId12"/>
    <p:sldId id="332" r:id="rId13"/>
    <p:sldId id="325" r:id="rId14"/>
    <p:sldId id="321" r:id="rId15"/>
    <p:sldId id="329" r:id="rId16"/>
    <p:sldId id="340" r:id="rId17"/>
    <p:sldId id="331" r:id="rId18"/>
    <p:sldId id="333" r:id="rId19"/>
    <p:sldId id="334" r:id="rId20"/>
    <p:sldId id="335" r:id="rId21"/>
    <p:sldId id="336" r:id="rId22"/>
    <p:sldId id="323" r:id="rId23"/>
    <p:sldId id="337" r:id="rId24"/>
    <p:sldId id="339" r:id="rId25"/>
    <p:sldId id="33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 userDrawn="1">
          <p15:clr>
            <a:srgbClr val="A4A3A4"/>
          </p15:clr>
        </p15:guide>
        <p15:guide id="2" orient="horz" pos="1125" userDrawn="1">
          <p15:clr>
            <a:srgbClr val="A4A3A4"/>
          </p15:clr>
        </p15:guide>
        <p15:guide id="3" pos="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B1E4B"/>
    <a:srgbClr val="7A3948"/>
    <a:srgbClr val="C64747"/>
    <a:srgbClr val="4D8BA1"/>
    <a:srgbClr val="F9F5A5"/>
    <a:srgbClr val="67413D"/>
    <a:srgbClr val="71B7E7"/>
    <a:srgbClr val="4D8BA4"/>
    <a:srgbClr val="C74747"/>
    <a:srgbClr val="6205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72150" autoAdjust="0"/>
  </p:normalViewPr>
  <p:slideViewPr>
    <p:cSldViewPr snapToGrid="0" snapToObjects="1" showGuides="1">
      <p:cViewPr varScale="1">
        <p:scale>
          <a:sx n="82" d="100"/>
          <a:sy n="82" d="100"/>
        </p:scale>
        <p:origin x="1614" y="90"/>
      </p:cViewPr>
      <p:guideLst>
        <p:guide orient="horz" pos="425"/>
        <p:guide orient="horz" pos="1125"/>
        <p:guide pos="9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FF6485-1D26-CD41-BC4D-C74F517DA775}" type="datetimeFigureOut">
              <a:rPr lang="en-US" smtClean="0"/>
              <a:t>6/3/2021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6525C6-E96F-C548-91A7-C929A4F13313}" type="slidenum">
              <a:rPr lang="en-US" smtClean="0"/>
              <a:t>‹#›</a:t>
            </a:fld>
            <a:endParaRPr lang="en-US"/>
          </a:p>
        </p:txBody>
      </p:sp>
    </p:spTree>
    <p:extLst>
      <p:ext uri="{BB962C8B-B14F-4D97-AF65-F5344CB8AC3E}">
        <p14:creationId xmlns:p14="http://schemas.microsoft.com/office/powerpoint/2010/main" val="3470007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53AED-9B44-A540-A046-1278CEB71313}" type="datetimeFigureOut">
              <a:rPr lang="en-US" smtClean="0"/>
              <a:t>6/3/2021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5F214-BA69-AC4D-85DD-47E80788753F}" type="slidenum">
              <a:rPr lang="en-US" smtClean="0"/>
              <a:t>‹#›</a:t>
            </a:fld>
            <a:endParaRPr lang="en-US"/>
          </a:p>
        </p:txBody>
      </p:sp>
    </p:spTree>
    <p:extLst>
      <p:ext uri="{BB962C8B-B14F-4D97-AF65-F5344CB8AC3E}">
        <p14:creationId xmlns:p14="http://schemas.microsoft.com/office/powerpoint/2010/main" val="1124911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manage the panels of private lawyers who do legally aided work</a:t>
            </a:r>
          </a:p>
          <a:p>
            <a:r>
              <a:rPr lang="en-AU" dirty="0"/>
              <a:t>And monitor the quality of work being provided both proactively and responsively</a:t>
            </a:r>
          </a:p>
        </p:txBody>
      </p:sp>
      <p:sp>
        <p:nvSpPr>
          <p:cNvPr id="4" name="Slide Number Placeholder 3"/>
          <p:cNvSpPr>
            <a:spLocks noGrp="1"/>
          </p:cNvSpPr>
          <p:nvPr>
            <p:ph type="sldNum" sz="quarter" idx="5"/>
          </p:nvPr>
        </p:nvSpPr>
        <p:spPr/>
        <p:txBody>
          <a:bodyPr/>
          <a:lstStyle/>
          <a:p>
            <a:fld id="{D875F214-BA69-AC4D-85DD-47E80788753F}" type="slidenum">
              <a:rPr lang="en-US" smtClean="0"/>
              <a:t>2</a:t>
            </a:fld>
            <a:endParaRPr lang="en-US"/>
          </a:p>
        </p:txBody>
      </p:sp>
    </p:spTree>
    <p:extLst>
      <p:ext uri="{BB962C8B-B14F-4D97-AF65-F5344CB8AC3E}">
        <p14:creationId xmlns:p14="http://schemas.microsoft.com/office/powerpoint/2010/main" val="165266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first, panels.</a:t>
            </a:r>
          </a:p>
          <a:p>
            <a:r>
              <a:rPr lang="en-AU" dirty="0"/>
              <a:t>This is a snapshot of the current number of panel members on each of our panels.</a:t>
            </a:r>
          </a:p>
          <a:p>
            <a:r>
              <a:rPr lang="en-AU" dirty="0"/>
              <a:t>This is a high number which reflects the amount of work that the private profession undertakes for legal aid. </a:t>
            </a:r>
          </a:p>
          <a:p>
            <a:r>
              <a:rPr lang="en-AU" dirty="0"/>
              <a:t>Your work equates to around 70% of our ongoing casework and about 40% of our duty work.</a:t>
            </a:r>
          </a:p>
          <a:p>
            <a:endParaRPr lang="en-AU" dirty="0"/>
          </a:p>
          <a:p>
            <a:r>
              <a:rPr lang="en-AU" dirty="0"/>
              <a:t>You would all be aware by now that our panels applications processes have been streamlined. </a:t>
            </a:r>
          </a:p>
          <a:p>
            <a:r>
              <a:rPr lang="en-AU" dirty="0"/>
              <a:t>Excluding the Appellate Barrister Panel (which has recently reopened), there is a single application form for all panels.</a:t>
            </a:r>
          </a:p>
          <a:p>
            <a:r>
              <a:rPr lang="en-AU" dirty="0"/>
              <a:t>Our panels are now open for new applications year round.</a:t>
            </a:r>
          </a:p>
          <a:p>
            <a:r>
              <a:rPr lang="en-AU" dirty="0"/>
              <a:t>Membership is rolling, meaning there is no longer a requirements to reapply to a panel you have already been appointed to.</a:t>
            </a:r>
          </a:p>
        </p:txBody>
      </p:sp>
      <p:sp>
        <p:nvSpPr>
          <p:cNvPr id="4" name="Slide Number Placeholder 3"/>
          <p:cNvSpPr>
            <a:spLocks noGrp="1"/>
          </p:cNvSpPr>
          <p:nvPr>
            <p:ph type="sldNum" sz="quarter" idx="5"/>
          </p:nvPr>
        </p:nvSpPr>
        <p:spPr/>
        <p:txBody>
          <a:bodyPr/>
          <a:lstStyle/>
          <a:p>
            <a:fld id="{D875F214-BA69-AC4D-85DD-47E80788753F}" type="slidenum">
              <a:rPr lang="en-US" smtClean="0"/>
              <a:t>3</a:t>
            </a:fld>
            <a:endParaRPr lang="en-US"/>
          </a:p>
        </p:txBody>
      </p:sp>
    </p:spTree>
    <p:extLst>
      <p:ext uri="{BB962C8B-B14F-4D97-AF65-F5344CB8AC3E}">
        <p14:creationId xmlns:p14="http://schemas.microsoft.com/office/powerpoint/2010/main" val="193821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ICL Panel is the focus of our audit targeting plan over the next 12 months. Of the 133 Law Practices on the ICL Panel, 40 have been selected for file reviews to be undertaken. These files are reviewed against our Quality Standards to ensure compliance, identify concerns or issues that can be addressed.</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3 regional areas were selected as legal aid either don’t have a great presence in the region or do not have a presence at all</a:t>
            </a:r>
          </a:p>
          <a:p>
            <a:pPr marL="171450" indent="-171450">
              <a:buFont typeface="Arial" panose="020B0604020202020204" pitchFamily="34" charset="0"/>
              <a:buChar char="•"/>
            </a:pPr>
            <a:r>
              <a:rPr lang="en-AU" dirty="0"/>
              <a:t>We visit these areas and meet with various stakeholders to gauge any concerns relating to the legally aided work being conducted to identify any supports or issues that we can address</a:t>
            </a:r>
          </a:p>
          <a:p>
            <a:pPr marL="171450" indent="-171450">
              <a:buFont typeface="Arial" panose="020B0604020202020204" pitchFamily="34" charset="0"/>
              <a:buChar char="•"/>
            </a:pPr>
            <a:r>
              <a:rPr lang="en-AU" dirty="0"/>
              <a:t>We have been to Grafton and Moree already and are scheduled to visit the far south coast in July.</a:t>
            </a:r>
          </a:p>
          <a:p>
            <a:endParaRPr lang="en-AU" dirty="0"/>
          </a:p>
        </p:txBody>
      </p:sp>
      <p:sp>
        <p:nvSpPr>
          <p:cNvPr id="4" name="Slide Number Placeholder 3"/>
          <p:cNvSpPr>
            <a:spLocks noGrp="1"/>
          </p:cNvSpPr>
          <p:nvPr>
            <p:ph type="sldNum" sz="quarter" idx="5"/>
          </p:nvPr>
        </p:nvSpPr>
        <p:spPr/>
        <p:txBody>
          <a:bodyPr/>
          <a:lstStyle/>
          <a:p>
            <a:fld id="{D875F214-BA69-AC4D-85DD-47E80788753F}" type="slidenum">
              <a:rPr lang="en-US" smtClean="0"/>
              <a:t>5</a:t>
            </a:fld>
            <a:endParaRPr lang="en-US"/>
          </a:p>
        </p:txBody>
      </p:sp>
    </p:spTree>
    <p:extLst>
      <p:ext uri="{BB962C8B-B14F-4D97-AF65-F5344CB8AC3E}">
        <p14:creationId xmlns:p14="http://schemas.microsoft.com/office/powerpoint/2010/main" val="43950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3" indent="-285750" algn="just">
              <a:buFont typeface="Arial" panose="020B0604020202020204" pitchFamily="34" charset="0"/>
              <a:buChar char="•"/>
            </a:pPr>
            <a:r>
              <a:rPr lang="en-AU" sz="1800" dirty="0"/>
              <a:t>File reviews conducted, informed by Quality Priorities</a:t>
            </a:r>
          </a:p>
          <a:p>
            <a:pPr marL="285750" lvl="3" indent="-285750" algn="just">
              <a:buFont typeface="Arial" panose="020B0604020202020204" pitchFamily="34" charset="0"/>
              <a:buChar char="•"/>
            </a:pPr>
            <a:r>
              <a:rPr lang="en-AU" sz="1800" dirty="0"/>
              <a:t>Regular reviewing of data on panel member activity</a:t>
            </a:r>
          </a:p>
          <a:p>
            <a:pPr marL="285750" lvl="3" indent="-285750" algn="just">
              <a:buFont typeface="Arial" panose="020B0604020202020204" pitchFamily="34" charset="0"/>
              <a:buChar char="•"/>
            </a:pPr>
            <a:r>
              <a:rPr lang="en-AU" sz="1800" dirty="0"/>
              <a:t>Data analysed for quality issues</a:t>
            </a:r>
          </a:p>
          <a:p>
            <a:pPr marL="285750" lvl="3" indent="-285750" algn="just">
              <a:buFont typeface="Arial" panose="020B0604020202020204" pitchFamily="34" charset="0"/>
              <a:buChar char="•"/>
            </a:pPr>
            <a:r>
              <a:rPr lang="en-AU" sz="1800" dirty="0"/>
              <a:t>Data considered in the context of the Quality Priorities</a:t>
            </a:r>
          </a:p>
          <a:p>
            <a:pPr marL="285750" lvl="3" indent="-285750" algn="just">
              <a:buFont typeface="Arial" panose="020B0604020202020204" pitchFamily="34" charset="0"/>
              <a:buChar char="•"/>
            </a:pPr>
            <a:r>
              <a:rPr lang="en-AU" sz="1800" dirty="0"/>
              <a:t>Spot check audits based on financial trends</a:t>
            </a:r>
          </a:p>
          <a:p>
            <a:endParaRPr lang="en-AU" dirty="0"/>
          </a:p>
        </p:txBody>
      </p:sp>
      <p:sp>
        <p:nvSpPr>
          <p:cNvPr id="4" name="Slide Number Placeholder 3"/>
          <p:cNvSpPr>
            <a:spLocks noGrp="1"/>
          </p:cNvSpPr>
          <p:nvPr>
            <p:ph type="sldNum" sz="quarter" idx="5"/>
          </p:nvPr>
        </p:nvSpPr>
        <p:spPr/>
        <p:txBody>
          <a:bodyPr/>
          <a:lstStyle/>
          <a:p>
            <a:fld id="{D875F214-BA69-AC4D-85DD-47E80788753F}" type="slidenum">
              <a:rPr lang="en-US" smtClean="0"/>
              <a:t>6</a:t>
            </a:fld>
            <a:endParaRPr lang="en-US"/>
          </a:p>
        </p:txBody>
      </p:sp>
    </p:spTree>
    <p:extLst>
      <p:ext uri="{BB962C8B-B14F-4D97-AF65-F5344CB8AC3E}">
        <p14:creationId xmlns:p14="http://schemas.microsoft.com/office/powerpoint/2010/main" val="104797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Example of what is included in the summary crime checklist.</a:t>
            </a:r>
          </a:p>
          <a:p>
            <a:r>
              <a:rPr lang="en-AU" dirty="0"/>
              <a:t>Really valuable resources that can be used by new or experienced practitioners to ensure all aspects of your matter has been covered. </a:t>
            </a:r>
          </a:p>
        </p:txBody>
      </p:sp>
      <p:sp>
        <p:nvSpPr>
          <p:cNvPr id="4" name="Slide Number Placeholder 3"/>
          <p:cNvSpPr>
            <a:spLocks noGrp="1"/>
          </p:cNvSpPr>
          <p:nvPr>
            <p:ph type="sldNum" sz="quarter" idx="5"/>
          </p:nvPr>
        </p:nvSpPr>
        <p:spPr/>
        <p:txBody>
          <a:bodyPr/>
          <a:lstStyle/>
          <a:p>
            <a:fld id="{D875F214-BA69-AC4D-85DD-47E80788753F}" type="slidenum">
              <a:rPr lang="en-US" smtClean="0"/>
              <a:t>10</a:t>
            </a:fld>
            <a:endParaRPr lang="en-US"/>
          </a:p>
        </p:txBody>
      </p:sp>
    </p:spTree>
    <p:extLst>
      <p:ext uri="{BB962C8B-B14F-4D97-AF65-F5344CB8AC3E}">
        <p14:creationId xmlns:p14="http://schemas.microsoft.com/office/powerpoint/2010/main" val="94665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Also many for family law, care and protection, child support, ICL matters.</a:t>
            </a:r>
          </a:p>
        </p:txBody>
      </p:sp>
      <p:sp>
        <p:nvSpPr>
          <p:cNvPr id="4" name="Slide Number Placeholder 3"/>
          <p:cNvSpPr>
            <a:spLocks noGrp="1"/>
          </p:cNvSpPr>
          <p:nvPr>
            <p:ph type="sldNum" sz="quarter" idx="5"/>
          </p:nvPr>
        </p:nvSpPr>
        <p:spPr/>
        <p:txBody>
          <a:bodyPr/>
          <a:lstStyle/>
          <a:p>
            <a:fld id="{D875F214-BA69-AC4D-85DD-47E80788753F}" type="slidenum">
              <a:rPr lang="en-US" smtClean="0"/>
              <a:t>12</a:t>
            </a:fld>
            <a:endParaRPr lang="en-US"/>
          </a:p>
        </p:txBody>
      </p:sp>
    </p:spTree>
    <p:extLst>
      <p:ext uri="{BB962C8B-B14F-4D97-AF65-F5344CB8AC3E}">
        <p14:creationId xmlns:p14="http://schemas.microsoft.com/office/powerpoint/2010/main" val="254910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‘Bite sized’ 10 minute videos to provide practical assistance and guidance on each area</a:t>
            </a:r>
          </a:p>
          <a:p>
            <a:r>
              <a:rPr lang="en-AU" dirty="0"/>
              <a:t>Legal resources video provides step by step guidance and freely available legal information including cases, legislation, extrinsic materials, commentary. Options that do not require a paid subscription.</a:t>
            </a:r>
          </a:p>
        </p:txBody>
      </p:sp>
      <p:sp>
        <p:nvSpPr>
          <p:cNvPr id="4" name="Slide Number Placeholder 3"/>
          <p:cNvSpPr>
            <a:spLocks noGrp="1"/>
          </p:cNvSpPr>
          <p:nvPr>
            <p:ph type="sldNum" sz="quarter" idx="5"/>
          </p:nvPr>
        </p:nvSpPr>
        <p:spPr/>
        <p:txBody>
          <a:bodyPr/>
          <a:lstStyle/>
          <a:p>
            <a:fld id="{D875F214-BA69-AC4D-85DD-47E80788753F}" type="slidenum">
              <a:rPr lang="en-US" smtClean="0"/>
              <a:t>13</a:t>
            </a:fld>
            <a:endParaRPr lang="en-US"/>
          </a:p>
        </p:txBody>
      </p:sp>
    </p:spTree>
    <p:extLst>
      <p:ext uri="{BB962C8B-B14F-4D97-AF65-F5344CB8AC3E}">
        <p14:creationId xmlns:p14="http://schemas.microsoft.com/office/powerpoint/2010/main" val="355341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Each module includes a video, podcasts, and useful resources including checklists and guides</a:t>
            </a:r>
          </a:p>
        </p:txBody>
      </p:sp>
      <p:sp>
        <p:nvSpPr>
          <p:cNvPr id="4" name="Slide Number Placeholder 3"/>
          <p:cNvSpPr>
            <a:spLocks noGrp="1"/>
          </p:cNvSpPr>
          <p:nvPr>
            <p:ph type="sldNum" sz="quarter" idx="5"/>
          </p:nvPr>
        </p:nvSpPr>
        <p:spPr/>
        <p:txBody>
          <a:bodyPr/>
          <a:lstStyle/>
          <a:p>
            <a:fld id="{D875F214-BA69-AC4D-85DD-47E80788753F}" type="slidenum">
              <a:rPr lang="en-US" smtClean="0"/>
              <a:t>14</a:t>
            </a:fld>
            <a:endParaRPr lang="en-US"/>
          </a:p>
        </p:txBody>
      </p:sp>
    </p:spTree>
    <p:extLst>
      <p:ext uri="{BB962C8B-B14F-4D97-AF65-F5344CB8AC3E}">
        <p14:creationId xmlns:p14="http://schemas.microsoft.com/office/powerpoint/2010/main" val="2988257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5A4AE3-CE4B-ED40-B375-8C8A605D30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75" t="5524" r="6580" b="5905"/>
          <a:stretch/>
        </p:blipFill>
        <p:spPr>
          <a:xfrm>
            <a:off x="5320937" y="0"/>
            <a:ext cx="6871063" cy="6858000"/>
          </a:xfrm>
          <a:prstGeom prst="rect">
            <a:avLst/>
          </a:prstGeom>
        </p:spPr>
      </p:pic>
      <p:sp>
        <p:nvSpPr>
          <p:cNvPr id="16" name="Rectangle 1">
            <a:extLst>
              <a:ext uri="{FF2B5EF4-FFF2-40B4-BE49-F238E27FC236}">
                <a16:creationId xmlns:a16="http://schemas.microsoft.com/office/drawing/2014/main" id="{81180331-FC81-1C4B-A9CE-F60A614BF650}"/>
              </a:ext>
            </a:extLst>
          </p:cNvPr>
          <p:cNvSpPr/>
          <p:nvPr userDrawn="1"/>
        </p:nvSpPr>
        <p:spPr>
          <a:xfrm>
            <a:off x="344078" y="0"/>
            <a:ext cx="8507002" cy="6878548"/>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8548">
                <a:moveTo>
                  <a:pt x="0" y="0"/>
                </a:moveTo>
                <a:lnTo>
                  <a:pt x="8507002" y="0"/>
                </a:lnTo>
                <a:lnTo>
                  <a:pt x="6092575" y="6878548"/>
                </a:lnTo>
                <a:lnTo>
                  <a:pt x="0" y="6858000"/>
                </a:lnTo>
                <a:lnTo>
                  <a:pt x="0" y="0"/>
                </a:lnTo>
                <a:close/>
              </a:path>
            </a:pathLst>
          </a:custGeom>
          <a:solidFill>
            <a:srgbClr val="8F14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
            <a:extLst>
              <a:ext uri="{FF2B5EF4-FFF2-40B4-BE49-F238E27FC236}">
                <a16:creationId xmlns:a16="http://schemas.microsoft.com/office/drawing/2014/main" id="{70C17280-586A-6147-843A-F83BDBD077CC}"/>
              </a:ext>
            </a:extLst>
          </p:cNvPr>
          <p:cNvSpPr/>
          <p:nvPr userDrawn="1"/>
        </p:nvSpPr>
        <p:spPr>
          <a:xfrm>
            <a:off x="0" y="0"/>
            <a:ext cx="8507002" cy="6878548"/>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8548">
                <a:moveTo>
                  <a:pt x="0" y="0"/>
                </a:moveTo>
                <a:lnTo>
                  <a:pt x="8507002" y="0"/>
                </a:lnTo>
                <a:lnTo>
                  <a:pt x="6092575" y="6878548"/>
                </a:lnTo>
                <a:lnTo>
                  <a:pt x="0" y="6858000"/>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53B582-DCD8-4747-9312-DF60F641218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8831" y="5605163"/>
            <a:ext cx="1982169" cy="404692"/>
          </a:xfrm>
          <a:prstGeom prst="rect">
            <a:avLst/>
          </a:prstGeom>
        </p:spPr>
      </p:pic>
      <p:sp>
        <p:nvSpPr>
          <p:cNvPr id="11" name="Title 1">
            <a:extLst>
              <a:ext uri="{FF2B5EF4-FFF2-40B4-BE49-F238E27FC236}">
                <a16:creationId xmlns:a16="http://schemas.microsoft.com/office/drawing/2014/main" id="{D85C54B7-1F61-E14B-A9DC-81FE7D836CB3}"/>
              </a:ext>
            </a:extLst>
          </p:cNvPr>
          <p:cNvSpPr>
            <a:spLocks noGrp="1"/>
          </p:cNvSpPr>
          <p:nvPr>
            <p:ph type="ctrTitle"/>
          </p:nvPr>
        </p:nvSpPr>
        <p:spPr>
          <a:xfrm>
            <a:off x="833291" y="1267031"/>
            <a:ext cx="5577448" cy="2387600"/>
          </a:xfrm>
          <a:prstGeom prst="rect">
            <a:avLst/>
          </a:prstGeom>
        </p:spPr>
        <p:txBody>
          <a:bodyPr anchor="t">
            <a:noAutofit/>
          </a:bodyPr>
          <a:lstStyle>
            <a:lvl1pPr algn="l">
              <a:defRPr sz="5400" b="1">
                <a:solidFill>
                  <a:schemeClr val="bg1"/>
                </a:solidFill>
                <a:latin typeface="Century Gothic" panose="020B0502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9C0D77FC-1B35-8547-BBE0-38530BB6E313}"/>
              </a:ext>
            </a:extLst>
          </p:cNvPr>
          <p:cNvSpPr>
            <a:spLocks noGrp="1"/>
          </p:cNvSpPr>
          <p:nvPr>
            <p:ph type="subTitle" idx="1"/>
          </p:nvPr>
        </p:nvSpPr>
        <p:spPr>
          <a:xfrm>
            <a:off x="833291" y="3746705"/>
            <a:ext cx="5577448" cy="1063833"/>
          </a:xfrm>
          <a:prstGeom prst="rect">
            <a:avLst/>
          </a:prstGeom>
        </p:spPr>
        <p:txBody>
          <a:bodyPr>
            <a:noAutofit/>
          </a:bodyPr>
          <a:lstStyle>
            <a:lvl1pPr marL="0" indent="0" algn="l">
              <a:buNone/>
              <a:defRPr sz="28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14">
            <a:extLst>
              <a:ext uri="{FF2B5EF4-FFF2-40B4-BE49-F238E27FC236}">
                <a16:creationId xmlns:a16="http://schemas.microsoft.com/office/drawing/2014/main" id="{02FE88E9-0541-E442-9725-07571E47DFB0}"/>
              </a:ext>
            </a:extLst>
          </p:cNvPr>
          <p:cNvSpPr txBox="1">
            <a:spLocks/>
          </p:cNvSpPr>
          <p:nvPr userDrawn="1"/>
        </p:nvSpPr>
        <p:spPr>
          <a:xfrm>
            <a:off x="930655" y="6282201"/>
            <a:ext cx="2734104"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Century Gothic" panose="020B0502020202020204" pitchFamily="34" charset="0"/>
              </a:rPr>
              <a:t>Artwork: © Luke Penrith</a:t>
            </a:r>
          </a:p>
        </p:txBody>
      </p:sp>
    </p:spTree>
    <p:extLst>
      <p:ext uri="{BB962C8B-B14F-4D97-AF65-F5344CB8AC3E}">
        <p14:creationId xmlns:p14="http://schemas.microsoft.com/office/powerpoint/2010/main" val="419333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Layout 1">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C64A45A3-BAF3-EE43-AAC1-2AEADB1D6036}"/>
              </a:ext>
            </a:extLst>
          </p:cNvPr>
          <p:cNvSpPr>
            <a:spLocks noGrp="1"/>
          </p:cNvSpPr>
          <p:nvPr>
            <p:ph type="subTitle" idx="1"/>
          </p:nvPr>
        </p:nvSpPr>
        <p:spPr>
          <a:xfrm>
            <a:off x="921326" y="1344655"/>
            <a:ext cx="7657390"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3" name="Text Placeholder 6">
            <a:extLst>
              <a:ext uri="{FF2B5EF4-FFF2-40B4-BE49-F238E27FC236}">
                <a16:creationId xmlns:a16="http://schemas.microsoft.com/office/drawing/2014/main" id="{7213F17D-F854-084C-B935-F70AFD8E9957}"/>
              </a:ext>
            </a:extLst>
          </p:cNvPr>
          <p:cNvSpPr>
            <a:spLocks noGrp="1"/>
          </p:cNvSpPr>
          <p:nvPr>
            <p:ph type="body" sz="quarter" idx="14"/>
          </p:nvPr>
        </p:nvSpPr>
        <p:spPr>
          <a:xfrm>
            <a:off x="940376" y="1786305"/>
            <a:ext cx="7642712" cy="33515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4" name="Title Placeholder 7">
            <a:extLst>
              <a:ext uri="{FF2B5EF4-FFF2-40B4-BE49-F238E27FC236}">
                <a16:creationId xmlns:a16="http://schemas.microsoft.com/office/drawing/2014/main" id="{8E40973D-2EB5-CD44-9117-C81188A1AD70}"/>
              </a:ext>
            </a:extLst>
          </p:cNvPr>
          <p:cNvSpPr>
            <a:spLocks noGrp="1"/>
          </p:cNvSpPr>
          <p:nvPr>
            <p:ph type="title"/>
          </p:nvPr>
        </p:nvSpPr>
        <p:spPr>
          <a:xfrm>
            <a:off x="891830" y="648211"/>
            <a:ext cx="5752038" cy="443490"/>
          </a:xfrm>
          <a:prstGeom prst="rect">
            <a:avLst/>
          </a:prstGeom>
        </p:spPr>
        <p:txBody>
          <a:bodyPr vert="horz" lIns="0" tIns="0" rIns="0" bIns="0" rtlCol="0" anchor="t" anchorCtr="0">
            <a:noAutofit/>
          </a:bodyPr>
          <a:lstStyle>
            <a:lvl1pPr>
              <a:defRPr sz="3000"/>
            </a:lvl1pPr>
          </a:lstStyle>
          <a:p>
            <a:r>
              <a:rPr lang="en-AU" dirty="0"/>
              <a:t>Click to edit Master title style</a:t>
            </a:r>
            <a:endParaRPr lang="en-US" dirty="0"/>
          </a:p>
        </p:txBody>
      </p:sp>
      <p:sp>
        <p:nvSpPr>
          <p:cNvPr id="6" name="Footer Placeholder 13">
            <a:extLst>
              <a:ext uri="{FF2B5EF4-FFF2-40B4-BE49-F238E27FC236}">
                <a16:creationId xmlns:a16="http://schemas.microsoft.com/office/drawing/2014/main" id="{31F4ACF6-461C-C240-B6FD-02E24C98D451}"/>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dirty="0"/>
              <a:t>Presentation Template</a:t>
            </a:r>
          </a:p>
        </p:txBody>
      </p:sp>
    </p:spTree>
    <p:extLst>
      <p:ext uri="{BB962C8B-B14F-4D97-AF65-F5344CB8AC3E}">
        <p14:creationId xmlns:p14="http://schemas.microsoft.com/office/powerpoint/2010/main" val="20046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Layout 1">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6" name="Text Placeholder 6"/>
          <p:cNvSpPr>
            <a:spLocks noGrp="1"/>
          </p:cNvSpPr>
          <p:nvPr>
            <p:ph type="body" sz="quarter" idx="14"/>
          </p:nvPr>
        </p:nvSpPr>
        <p:spPr>
          <a:xfrm>
            <a:off x="940375" y="2075672"/>
            <a:ext cx="9919389" cy="33515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Title Placeholder 7">
            <a:extLst>
              <a:ext uri="{FF2B5EF4-FFF2-40B4-BE49-F238E27FC236}">
                <a16:creationId xmlns:a16="http://schemas.microsoft.com/office/drawing/2014/main" id="{E6EBF567-D130-ED48-A2D1-46E20102CF3B}"/>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7" name="Footer Placeholder 13">
            <a:extLst>
              <a:ext uri="{FF2B5EF4-FFF2-40B4-BE49-F238E27FC236}">
                <a16:creationId xmlns:a16="http://schemas.microsoft.com/office/drawing/2014/main" id="{F9B6B897-8A5B-F64B-900C-B1E18299F478}"/>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a:t>Presentation Template</a:t>
            </a:r>
            <a:endParaRPr lang="en-US" dirty="0"/>
          </a:p>
        </p:txBody>
      </p:sp>
    </p:spTree>
    <p:extLst>
      <p:ext uri="{BB962C8B-B14F-4D97-AF65-F5344CB8AC3E}">
        <p14:creationId xmlns:p14="http://schemas.microsoft.com/office/powerpoint/2010/main" val="162364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940375" y="2075672"/>
            <a:ext cx="9938439" cy="3351537"/>
          </a:xfrm>
        </p:spPr>
        <p:txBody>
          <a:bodyPr/>
          <a:lstStyle>
            <a:lvl1pPr marL="0" indent="0">
              <a:buFont typeface="Arial"/>
              <a:buNone/>
              <a:defRPr/>
            </a:lvl1pPr>
            <a:lvl2pPr marL="457189" indent="0">
              <a:buNone/>
              <a:defRPr/>
            </a:lvl2pPr>
            <a:lvl3pPr marL="914377" indent="0">
              <a:buNone/>
              <a:defRPr/>
            </a:lvl3pPr>
            <a:lvl4pPr marL="1371566" indent="0">
              <a:buNone/>
              <a:defRPr/>
            </a:lvl4pPr>
            <a:lvl5pPr marL="1828754" indent="0">
              <a:buNone/>
              <a:defRPr/>
            </a:lvl5pPr>
          </a:lstStyle>
          <a:p>
            <a:pPr lvl="0"/>
            <a:r>
              <a:rPr lang="en-AU" dirty="0"/>
              <a:t>Click to edit Master text styles</a:t>
            </a:r>
            <a:endParaRPr lang="en-US" dirty="0"/>
          </a:p>
        </p:txBody>
      </p:sp>
      <p:sp>
        <p:nvSpPr>
          <p:cNvPr id="7" name="Subtitle 2">
            <a:extLst>
              <a:ext uri="{FF2B5EF4-FFF2-40B4-BE49-F238E27FC236}">
                <a16:creationId xmlns:a16="http://schemas.microsoft.com/office/drawing/2014/main" id="{3CDCB418-5CB5-E14A-87F7-ABB1D1E0A2DB}"/>
              </a:ext>
            </a:extLst>
          </p:cNvPr>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2" name="Title Placeholder 7">
            <a:extLst>
              <a:ext uri="{FF2B5EF4-FFF2-40B4-BE49-F238E27FC236}">
                <a16:creationId xmlns:a16="http://schemas.microsoft.com/office/drawing/2014/main" id="{7F89455B-8941-874B-9C1B-5E545E51CEAA}"/>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6" name="Footer Placeholder 13">
            <a:extLst>
              <a:ext uri="{FF2B5EF4-FFF2-40B4-BE49-F238E27FC236}">
                <a16:creationId xmlns:a16="http://schemas.microsoft.com/office/drawing/2014/main" id="{381D31B6-5D00-1544-B021-579CA4245E47}"/>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a:t>Presentation Template</a:t>
            </a:r>
            <a:endParaRPr lang="en-US" dirty="0"/>
          </a:p>
        </p:txBody>
      </p:sp>
    </p:spTree>
    <p:extLst>
      <p:ext uri="{BB962C8B-B14F-4D97-AF65-F5344CB8AC3E}">
        <p14:creationId xmlns:p14="http://schemas.microsoft.com/office/powerpoint/2010/main" val="11523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Layout with Pictur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8111C9A-0EF2-AC45-8ADF-F41950459F46}"/>
              </a:ext>
            </a:extLst>
          </p:cNvPr>
          <p:cNvSpPr>
            <a:spLocks noGrp="1"/>
          </p:cNvSpPr>
          <p:nvPr>
            <p:ph type="pic" sz="quarter" idx="15"/>
          </p:nvPr>
        </p:nvSpPr>
        <p:spPr>
          <a:xfrm>
            <a:off x="6461500" y="2075672"/>
            <a:ext cx="4758914" cy="3363112"/>
          </a:xfrm>
        </p:spPr>
        <p:txBody>
          <a:bodyPr/>
          <a:lstStyle>
            <a:lvl1pPr marL="0" indent="0">
              <a:buFont typeface="Arial"/>
              <a:buNone/>
              <a:defRPr/>
            </a:lvl1pPr>
          </a:lstStyle>
          <a:p>
            <a:endParaRPr lang="en-US" dirty="0"/>
          </a:p>
        </p:txBody>
      </p:sp>
      <p:sp>
        <p:nvSpPr>
          <p:cNvPr id="10" name="Text Placeholder 9"/>
          <p:cNvSpPr>
            <a:spLocks noGrp="1"/>
          </p:cNvSpPr>
          <p:nvPr>
            <p:ph type="body" sz="quarter" idx="14"/>
          </p:nvPr>
        </p:nvSpPr>
        <p:spPr>
          <a:xfrm>
            <a:off x="951858" y="2075672"/>
            <a:ext cx="4758914" cy="3363112"/>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3" name="Subtitle 2">
            <a:extLst>
              <a:ext uri="{FF2B5EF4-FFF2-40B4-BE49-F238E27FC236}">
                <a16:creationId xmlns:a16="http://schemas.microsoft.com/office/drawing/2014/main" id="{4C8657FC-6CE4-1547-9D32-C38B31716560}"/>
              </a:ext>
            </a:extLst>
          </p:cNvPr>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5" name="Title Placeholder 7">
            <a:extLst>
              <a:ext uri="{FF2B5EF4-FFF2-40B4-BE49-F238E27FC236}">
                <a16:creationId xmlns:a16="http://schemas.microsoft.com/office/drawing/2014/main" id="{5C27A654-CE15-FA44-9C21-6A05298CDE13}"/>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8" name="Footer Placeholder 13">
            <a:extLst>
              <a:ext uri="{FF2B5EF4-FFF2-40B4-BE49-F238E27FC236}">
                <a16:creationId xmlns:a16="http://schemas.microsoft.com/office/drawing/2014/main" id="{F5320FBD-BB0C-C442-B921-A089D637C2B9}"/>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a:t>Presentation Template</a:t>
            </a:r>
            <a:endParaRPr lang="en-US" dirty="0"/>
          </a:p>
        </p:txBody>
      </p:sp>
    </p:spTree>
    <p:extLst>
      <p:ext uri="{BB962C8B-B14F-4D97-AF65-F5344CB8AC3E}">
        <p14:creationId xmlns:p14="http://schemas.microsoft.com/office/powerpoint/2010/main" val="218243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Layout">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940377" y="2075672"/>
            <a:ext cx="4736781" cy="33515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Text Placeholder 10"/>
          <p:cNvSpPr>
            <a:spLocks noGrp="1"/>
          </p:cNvSpPr>
          <p:nvPr>
            <p:ph type="body" sz="quarter" idx="15"/>
          </p:nvPr>
        </p:nvSpPr>
        <p:spPr>
          <a:xfrm>
            <a:off x="6482509" y="2075672"/>
            <a:ext cx="4736781" cy="33515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3" name="Subtitle 2">
            <a:extLst>
              <a:ext uri="{FF2B5EF4-FFF2-40B4-BE49-F238E27FC236}">
                <a16:creationId xmlns:a16="http://schemas.microsoft.com/office/drawing/2014/main" id="{7E89CE55-6B6A-4C41-A057-93834307691B}"/>
              </a:ext>
            </a:extLst>
          </p:cNvPr>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5" name="Title Placeholder 7">
            <a:extLst>
              <a:ext uri="{FF2B5EF4-FFF2-40B4-BE49-F238E27FC236}">
                <a16:creationId xmlns:a16="http://schemas.microsoft.com/office/drawing/2014/main" id="{9E0AD554-8A43-6941-A2F2-DECA4A128E11}"/>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8" name="Footer Placeholder 13">
            <a:extLst>
              <a:ext uri="{FF2B5EF4-FFF2-40B4-BE49-F238E27FC236}">
                <a16:creationId xmlns:a16="http://schemas.microsoft.com/office/drawing/2014/main" id="{64AB941A-3315-6C44-97FF-808280F8F2FE}"/>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a:t>Presentation Template</a:t>
            </a:r>
            <a:endParaRPr lang="en-US" dirty="0"/>
          </a:p>
        </p:txBody>
      </p:sp>
    </p:spTree>
    <p:extLst>
      <p:ext uri="{BB962C8B-B14F-4D97-AF65-F5344CB8AC3E}">
        <p14:creationId xmlns:p14="http://schemas.microsoft.com/office/powerpoint/2010/main" val="178914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19345" y="3878825"/>
            <a:ext cx="3139475" cy="1701939"/>
          </a:xfrm>
        </p:spPr>
        <p:txBody>
          <a:bodyPr/>
          <a:lstStyle/>
          <a:p>
            <a:pPr lvl="0"/>
            <a:r>
              <a:rPr lang="en-AU" dirty="0"/>
              <a:t>Click to edit Master text styles</a:t>
            </a:r>
          </a:p>
          <a:p>
            <a:pPr lvl="1"/>
            <a:r>
              <a:rPr lang="en-AU" dirty="0"/>
              <a:t>Second level</a:t>
            </a:r>
          </a:p>
          <a:p>
            <a:pPr lvl="2"/>
            <a:r>
              <a:rPr lang="en-AU" dirty="0"/>
              <a:t>Third level</a:t>
            </a:r>
          </a:p>
        </p:txBody>
      </p:sp>
      <p:sp>
        <p:nvSpPr>
          <p:cNvPr id="12" name="Picture Placeholder 11"/>
          <p:cNvSpPr>
            <a:spLocks noGrp="1"/>
          </p:cNvSpPr>
          <p:nvPr>
            <p:ph type="pic" sz="quarter" idx="14"/>
          </p:nvPr>
        </p:nvSpPr>
        <p:spPr>
          <a:xfrm>
            <a:off x="919345" y="2075672"/>
            <a:ext cx="3139475" cy="1692000"/>
          </a:xfrm>
        </p:spPr>
        <p:txBody>
          <a:bodyPr/>
          <a:lstStyle>
            <a:lvl1pPr marL="0" indent="0">
              <a:buFont typeface="Arial"/>
              <a:buNone/>
              <a:defRPr/>
            </a:lvl1pPr>
          </a:lstStyle>
          <a:p>
            <a:endParaRPr lang="en-US" dirty="0"/>
          </a:p>
        </p:txBody>
      </p:sp>
      <p:sp>
        <p:nvSpPr>
          <p:cNvPr id="13" name="Text Placeholder 6"/>
          <p:cNvSpPr>
            <a:spLocks noGrp="1"/>
          </p:cNvSpPr>
          <p:nvPr>
            <p:ph type="body" sz="quarter" idx="15"/>
          </p:nvPr>
        </p:nvSpPr>
        <p:spPr>
          <a:xfrm>
            <a:off x="8077636" y="3878825"/>
            <a:ext cx="3139475" cy="1701939"/>
          </a:xfrm>
        </p:spPr>
        <p:txBody>
          <a:bodyPr/>
          <a:lstStyle/>
          <a:p>
            <a:pPr lvl="0"/>
            <a:r>
              <a:rPr lang="en-AU" dirty="0"/>
              <a:t>Click to edit Master text styles</a:t>
            </a:r>
          </a:p>
          <a:p>
            <a:pPr lvl="1"/>
            <a:r>
              <a:rPr lang="en-AU" dirty="0"/>
              <a:t>Second level</a:t>
            </a:r>
          </a:p>
          <a:p>
            <a:pPr lvl="2"/>
            <a:r>
              <a:rPr lang="en-AU" dirty="0"/>
              <a:t>Third level</a:t>
            </a:r>
          </a:p>
        </p:txBody>
      </p:sp>
      <p:sp>
        <p:nvSpPr>
          <p:cNvPr id="14" name="Picture Placeholder 11"/>
          <p:cNvSpPr>
            <a:spLocks noGrp="1"/>
          </p:cNvSpPr>
          <p:nvPr>
            <p:ph type="pic" sz="quarter" idx="16"/>
          </p:nvPr>
        </p:nvSpPr>
        <p:spPr>
          <a:xfrm>
            <a:off x="8077636" y="2075672"/>
            <a:ext cx="3139475" cy="1692000"/>
          </a:xfrm>
        </p:spPr>
        <p:txBody>
          <a:bodyPr/>
          <a:lstStyle>
            <a:lvl1pPr marL="0" indent="0">
              <a:buFont typeface="Arial"/>
              <a:buNone/>
              <a:defRPr/>
            </a:lvl1pPr>
          </a:lstStyle>
          <a:p>
            <a:endParaRPr lang="en-US" dirty="0"/>
          </a:p>
        </p:txBody>
      </p:sp>
      <p:sp>
        <p:nvSpPr>
          <p:cNvPr id="15" name="Text Placeholder 6"/>
          <p:cNvSpPr>
            <a:spLocks noGrp="1"/>
          </p:cNvSpPr>
          <p:nvPr>
            <p:ph type="body" sz="quarter" idx="17"/>
          </p:nvPr>
        </p:nvSpPr>
        <p:spPr>
          <a:xfrm>
            <a:off x="4526262" y="3878825"/>
            <a:ext cx="3139475" cy="1701939"/>
          </a:xfrm>
        </p:spPr>
        <p:txBody>
          <a:bodyPr/>
          <a:lstStyle/>
          <a:p>
            <a:pPr lvl="0"/>
            <a:r>
              <a:rPr lang="en-AU" dirty="0"/>
              <a:t>Click to edit Master text styles</a:t>
            </a:r>
          </a:p>
          <a:p>
            <a:pPr lvl="1"/>
            <a:r>
              <a:rPr lang="en-AU" dirty="0"/>
              <a:t>Second level</a:t>
            </a:r>
          </a:p>
          <a:p>
            <a:pPr lvl="2"/>
            <a:r>
              <a:rPr lang="en-AU" dirty="0"/>
              <a:t>Third level</a:t>
            </a:r>
          </a:p>
        </p:txBody>
      </p:sp>
      <p:sp>
        <p:nvSpPr>
          <p:cNvPr id="16" name="Picture Placeholder 11"/>
          <p:cNvSpPr>
            <a:spLocks noGrp="1"/>
          </p:cNvSpPr>
          <p:nvPr>
            <p:ph type="pic" sz="quarter" idx="18"/>
          </p:nvPr>
        </p:nvSpPr>
        <p:spPr>
          <a:xfrm>
            <a:off x="4526262" y="2075672"/>
            <a:ext cx="3139475" cy="1692000"/>
          </a:xfrm>
        </p:spPr>
        <p:txBody>
          <a:bodyPr/>
          <a:lstStyle>
            <a:lvl1pPr marL="0" indent="0">
              <a:buFont typeface="Arial"/>
              <a:buNone/>
              <a:defRPr/>
            </a:lvl1pPr>
          </a:lstStyle>
          <a:p>
            <a:endParaRPr lang="en-US" dirty="0"/>
          </a:p>
        </p:txBody>
      </p:sp>
      <p:sp>
        <p:nvSpPr>
          <p:cNvPr id="11" name="Subtitle 2">
            <a:extLst>
              <a:ext uri="{FF2B5EF4-FFF2-40B4-BE49-F238E27FC236}">
                <a16:creationId xmlns:a16="http://schemas.microsoft.com/office/drawing/2014/main" id="{6781C152-1F84-7547-AC9E-4B67B318F2E5}"/>
              </a:ext>
            </a:extLst>
          </p:cNvPr>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8" name="Title Placeholder 7">
            <a:extLst>
              <a:ext uri="{FF2B5EF4-FFF2-40B4-BE49-F238E27FC236}">
                <a16:creationId xmlns:a16="http://schemas.microsoft.com/office/drawing/2014/main" id="{22676C65-89E5-C54C-BE11-34C057E9E37A}"/>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17" name="Footer Placeholder 13">
            <a:extLst>
              <a:ext uri="{FF2B5EF4-FFF2-40B4-BE49-F238E27FC236}">
                <a16:creationId xmlns:a16="http://schemas.microsoft.com/office/drawing/2014/main" id="{A8BA85BD-00C2-D746-9A96-79C089E413C5}"/>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a:t>Presentation Template</a:t>
            </a:r>
            <a:endParaRPr lang="en-US" dirty="0"/>
          </a:p>
        </p:txBody>
      </p:sp>
    </p:spTree>
    <p:extLst>
      <p:ext uri="{BB962C8B-B14F-4D97-AF65-F5344CB8AC3E}">
        <p14:creationId xmlns:p14="http://schemas.microsoft.com/office/powerpoint/2010/main" val="340063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p:cNvSpPr>
            <a:spLocks noGrp="1"/>
          </p:cNvSpPr>
          <p:nvPr>
            <p:ph type="title"/>
          </p:nvPr>
        </p:nvSpPr>
        <p:spPr>
          <a:xfrm>
            <a:off x="863416" y="1227686"/>
            <a:ext cx="10656000" cy="576000"/>
          </a:xfrm>
          <a:prstGeom prst="rect">
            <a:avLst/>
          </a:prstGeom>
        </p:spPr>
        <p:txBody>
          <a:bodyPr/>
          <a:lstStyle>
            <a:lvl1pPr>
              <a:defRPr sz="4600">
                <a:solidFill>
                  <a:srgbClr val="FFFFFF"/>
                </a:solidFill>
              </a:defRPr>
            </a:lvl1pPr>
          </a:lstStyle>
          <a:p>
            <a:r>
              <a:rPr lang="en-AU" dirty="0"/>
              <a:t>Click to edit Master title style</a:t>
            </a:r>
            <a:endParaRPr lang="en-US" dirty="0"/>
          </a:p>
        </p:txBody>
      </p:sp>
      <p:sp>
        <p:nvSpPr>
          <p:cNvPr id="5" name="Subtitle 2"/>
          <p:cNvSpPr>
            <a:spLocks noGrp="1"/>
          </p:cNvSpPr>
          <p:nvPr>
            <p:ph type="subTitle" idx="1"/>
          </p:nvPr>
        </p:nvSpPr>
        <p:spPr>
          <a:xfrm>
            <a:off x="863416" y="1924708"/>
            <a:ext cx="10656000" cy="676628"/>
          </a:xfrm>
          <a:prstGeom prst="rect">
            <a:avLst/>
          </a:prstGeom>
        </p:spPr>
        <p:txBody>
          <a:bodyPr lIns="0" tIns="0" rIns="0" bIns="0">
            <a:noAutofit/>
          </a:bodyPr>
          <a:lstStyle>
            <a:lvl1pPr marL="0" indent="0" algn="l">
              <a:buNone/>
              <a:defRPr sz="2400" b="0" i="0">
                <a:solidFill>
                  <a:srgbClr val="FFFFFF"/>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6" name="Footer Placeholder 5">
            <a:extLst>
              <a:ext uri="{FF2B5EF4-FFF2-40B4-BE49-F238E27FC236}">
                <a16:creationId xmlns:a16="http://schemas.microsoft.com/office/drawing/2014/main" id="{C5098DA6-9C39-0440-9A9D-8233DD433292}"/>
              </a:ext>
            </a:extLst>
          </p:cNvPr>
          <p:cNvSpPr>
            <a:spLocks noGrp="1"/>
          </p:cNvSpPr>
          <p:nvPr>
            <p:ph type="ftr" sz="quarter" idx="10"/>
          </p:nvPr>
        </p:nvSpPr>
        <p:spPr/>
        <p:txBody>
          <a:bodyPr/>
          <a:lstStyle/>
          <a:p>
            <a:r>
              <a:rPr lang="en-US"/>
              <a:t>Presentation Template</a:t>
            </a:r>
            <a:endParaRPr lang="en-US" dirty="0"/>
          </a:p>
        </p:txBody>
      </p:sp>
    </p:spTree>
    <p:extLst>
      <p:ext uri="{BB962C8B-B14F-4D97-AF65-F5344CB8AC3E}">
        <p14:creationId xmlns:p14="http://schemas.microsoft.com/office/powerpoint/2010/main" val="128548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0318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31624"/>
      </p:ext>
    </p:extLst>
  </p:cSld>
  <p:clrMap bg1="lt1" tx1="dk1" bg2="lt2" tx2="dk2" accent1="accent1" accent2="accent2" accent3="accent3" accent4="accent4" accent5="accent5" accent6="accent6" hlink="hlink" folHlink="folHlink"/>
  <p:sldLayoutIdLst>
    <p:sldLayoutId id="2147483650" r:id="rId1"/>
  </p:sldLayoutIdLst>
  <p:hf sldNum="0"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E514BE-1271-884C-8C47-86F38BFC2C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75" t="5524" r="6580" b="5905"/>
          <a:stretch/>
        </p:blipFill>
        <p:spPr>
          <a:xfrm>
            <a:off x="5320937" y="0"/>
            <a:ext cx="6871063" cy="6858000"/>
          </a:xfrm>
          <a:prstGeom prst="rect">
            <a:avLst/>
          </a:prstGeom>
        </p:spPr>
      </p:pic>
      <p:sp>
        <p:nvSpPr>
          <p:cNvPr id="12" name="Rectangle 1">
            <a:extLst>
              <a:ext uri="{FF2B5EF4-FFF2-40B4-BE49-F238E27FC236}">
                <a16:creationId xmlns:a16="http://schemas.microsoft.com/office/drawing/2014/main" id="{B68846DE-2265-6C48-8D24-395E9B622F02}"/>
              </a:ext>
            </a:extLst>
          </p:cNvPr>
          <p:cNvSpPr/>
          <p:nvPr userDrawn="1"/>
        </p:nvSpPr>
        <p:spPr>
          <a:xfrm>
            <a:off x="333502" y="0"/>
            <a:ext cx="10058401" cy="6894405"/>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 name="connsiteX0" fmla="*/ 0 w 8507002"/>
              <a:gd name="connsiteY0" fmla="*/ 0 h 6858000"/>
              <a:gd name="connsiteX1" fmla="*/ 8507002 w 8507002"/>
              <a:gd name="connsiteY1" fmla="*/ 0 h 6858000"/>
              <a:gd name="connsiteX2" fmla="*/ 6591148 w 8507002"/>
              <a:gd name="connsiteY2" fmla="*/ 6855398 h 6858000"/>
              <a:gd name="connsiteX3" fmla="*/ 0 w 8507002"/>
              <a:gd name="connsiteY3" fmla="*/ 6858000 h 6858000"/>
              <a:gd name="connsiteX4" fmla="*/ 0 w 8507002"/>
              <a:gd name="connsiteY4" fmla="*/ 0 h 6858000"/>
              <a:gd name="connsiteX0" fmla="*/ 0 w 8507002"/>
              <a:gd name="connsiteY0" fmla="*/ 0 h 6866973"/>
              <a:gd name="connsiteX1" fmla="*/ 8507002 w 8507002"/>
              <a:gd name="connsiteY1" fmla="*/ 0 h 6866973"/>
              <a:gd name="connsiteX2" fmla="*/ 6591148 w 8507002"/>
              <a:gd name="connsiteY2" fmla="*/ 6866973 h 6866973"/>
              <a:gd name="connsiteX3" fmla="*/ 0 w 8507002"/>
              <a:gd name="connsiteY3" fmla="*/ 6858000 h 6866973"/>
              <a:gd name="connsiteX4" fmla="*/ 0 w 8507002"/>
              <a:gd name="connsiteY4" fmla="*/ 0 h 6866973"/>
              <a:gd name="connsiteX0" fmla="*/ 0 w 8507002"/>
              <a:gd name="connsiteY0" fmla="*/ 0 h 6890122"/>
              <a:gd name="connsiteX1" fmla="*/ 8507002 w 8507002"/>
              <a:gd name="connsiteY1" fmla="*/ 0 h 6890122"/>
              <a:gd name="connsiteX2" fmla="*/ 6591148 w 8507002"/>
              <a:gd name="connsiteY2" fmla="*/ 6890122 h 6890122"/>
              <a:gd name="connsiteX3" fmla="*/ 0 w 8507002"/>
              <a:gd name="connsiteY3" fmla="*/ 6858000 h 6890122"/>
              <a:gd name="connsiteX4" fmla="*/ 0 w 8507002"/>
              <a:gd name="connsiteY4" fmla="*/ 0 h 6890122"/>
              <a:gd name="connsiteX0" fmla="*/ 0 w 8507002"/>
              <a:gd name="connsiteY0" fmla="*/ 0 h 6936421"/>
              <a:gd name="connsiteX1" fmla="*/ 8507002 w 8507002"/>
              <a:gd name="connsiteY1" fmla="*/ 0 h 6936421"/>
              <a:gd name="connsiteX2" fmla="*/ 6591149 w 8507002"/>
              <a:gd name="connsiteY2" fmla="*/ 6936421 h 6936421"/>
              <a:gd name="connsiteX3" fmla="*/ 0 w 8507002"/>
              <a:gd name="connsiteY3" fmla="*/ 6858000 h 6936421"/>
              <a:gd name="connsiteX4" fmla="*/ 0 w 8507002"/>
              <a:gd name="connsiteY4" fmla="*/ 0 h 6936421"/>
              <a:gd name="connsiteX0" fmla="*/ 0 w 8507002"/>
              <a:gd name="connsiteY0" fmla="*/ 0 h 6890123"/>
              <a:gd name="connsiteX1" fmla="*/ 8507002 w 8507002"/>
              <a:gd name="connsiteY1" fmla="*/ 0 h 6890123"/>
              <a:gd name="connsiteX2" fmla="*/ 6591149 w 8507002"/>
              <a:gd name="connsiteY2" fmla="*/ 6890123 h 6890123"/>
              <a:gd name="connsiteX3" fmla="*/ 0 w 8507002"/>
              <a:gd name="connsiteY3" fmla="*/ 6858000 h 6890123"/>
              <a:gd name="connsiteX4" fmla="*/ 0 w 8507002"/>
              <a:gd name="connsiteY4" fmla="*/ 0 h 6890123"/>
              <a:gd name="connsiteX0" fmla="*/ 0 w 8507002"/>
              <a:gd name="connsiteY0" fmla="*/ 0 h 6866974"/>
              <a:gd name="connsiteX1" fmla="*/ 8507002 w 8507002"/>
              <a:gd name="connsiteY1" fmla="*/ 0 h 6866974"/>
              <a:gd name="connsiteX2" fmla="*/ 6577181 w 8507002"/>
              <a:gd name="connsiteY2" fmla="*/ 6866974 h 6866974"/>
              <a:gd name="connsiteX3" fmla="*/ 0 w 8507002"/>
              <a:gd name="connsiteY3" fmla="*/ 6858000 h 6866974"/>
              <a:gd name="connsiteX4" fmla="*/ 0 w 8507002"/>
              <a:gd name="connsiteY4" fmla="*/ 0 h 6866974"/>
              <a:gd name="connsiteX0" fmla="*/ 0 w 8507002"/>
              <a:gd name="connsiteY0" fmla="*/ 0 h 6883395"/>
              <a:gd name="connsiteX1" fmla="*/ 8507002 w 8507002"/>
              <a:gd name="connsiteY1" fmla="*/ 0 h 6883395"/>
              <a:gd name="connsiteX2" fmla="*/ 6577181 w 8507002"/>
              <a:gd name="connsiteY2" fmla="*/ 6883395 h 6883395"/>
              <a:gd name="connsiteX3" fmla="*/ 0 w 8507002"/>
              <a:gd name="connsiteY3" fmla="*/ 6858000 h 6883395"/>
              <a:gd name="connsiteX4" fmla="*/ 0 w 8507002"/>
              <a:gd name="connsiteY4" fmla="*/ 0 h 6883395"/>
              <a:gd name="connsiteX0" fmla="*/ 0 w 8507002"/>
              <a:gd name="connsiteY0" fmla="*/ 0 h 6871244"/>
              <a:gd name="connsiteX1" fmla="*/ 8507002 w 8507002"/>
              <a:gd name="connsiteY1" fmla="*/ 0 h 6871244"/>
              <a:gd name="connsiteX2" fmla="*/ 7787668 w 8507002"/>
              <a:gd name="connsiteY2" fmla="*/ 6871244 h 6871244"/>
              <a:gd name="connsiteX3" fmla="*/ 0 w 8507002"/>
              <a:gd name="connsiteY3" fmla="*/ 6858000 h 6871244"/>
              <a:gd name="connsiteX4" fmla="*/ 0 w 8507002"/>
              <a:gd name="connsiteY4" fmla="*/ 0 h 687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1244">
                <a:moveTo>
                  <a:pt x="0" y="0"/>
                </a:moveTo>
                <a:lnTo>
                  <a:pt x="8507002" y="0"/>
                </a:lnTo>
                <a:lnTo>
                  <a:pt x="7787668" y="6871244"/>
                </a:lnTo>
                <a:lnTo>
                  <a:pt x="0" y="6858000"/>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
            <a:extLst>
              <a:ext uri="{FF2B5EF4-FFF2-40B4-BE49-F238E27FC236}">
                <a16:creationId xmlns:a16="http://schemas.microsoft.com/office/drawing/2014/main" id="{BCDEC610-4BF2-084C-95DD-76DD8C5ADB3E}"/>
              </a:ext>
            </a:extLst>
          </p:cNvPr>
          <p:cNvSpPr/>
          <p:nvPr userDrawn="1"/>
        </p:nvSpPr>
        <p:spPr>
          <a:xfrm>
            <a:off x="0" y="0"/>
            <a:ext cx="10058401" cy="6894405"/>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 name="connsiteX0" fmla="*/ 0 w 8507002"/>
              <a:gd name="connsiteY0" fmla="*/ 0 h 6858000"/>
              <a:gd name="connsiteX1" fmla="*/ 8507002 w 8507002"/>
              <a:gd name="connsiteY1" fmla="*/ 0 h 6858000"/>
              <a:gd name="connsiteX2" fmla="*/ 6591148 w 8507002"/>
              <a:gd name="connsiteY2" fmla="*/ 6855398 h 6858000"/>
              <a:gd name="connsiteX3" fmla="*/ 0 w 8507002"/>
              <a:gd name="connsiteY3" fmla="*/ 6858000 h 6858000"/>
              <a:gd name="connsiteX4" fmla="*/ 0 w 8507002"/>
              <a:gd name="connsiteY4" fmla="*/ 0 h 6858000"/>
              <a:gd name="connsiteX0" fmla="*/ 0 w 8507002"/>
              <a:gd name="connsiteY0" fmla="*/ 0 h 6866973"/>
              <a:gd name="connsiteX1" fmla="*/ 8507002 w 8507002"/>
              <a:gd name="connsiteY1" fmla="*/ 0 h 6866973"/>
              <a:gd name="connsiteX2" fmla="*/ 6591148 w 8507002"/>
              <a:gd name="connsiteY2" fmla="*/ 6866973 h 6866973"/>
              <a:gd name="connsiteX3" fmla="*/ 0 w 8507002"/>
              <a:gd name="connsiteY3" fmla="*/ 6858000 h 6866973"/>
              <a:gd name="connsiteX4" fmla="*/ 0 w 8507002"/>
              <a:gd name="connsiteY4" fmla="*/ 0 h 6866973"/>
              <a:gd name="connsiteX0" fmla="*/ 0 w 8507002"/>
              <a:gd name="connsiteY0" fmla="*/ 0 h 6890122"/>
              <a:gd name="connsiteX1" fmla="*/ 8507002 w 8507002"/>
              <a:gd name="connsiteY1" fmla="*/ 0 h 6890122"/>
              <a:gd name="connsiteX2" fmla="*/ 6591148 w 8507002"/>
              <a:gd name="connsiteY2" fmla="*/ 6890122 h 6890122"/>
              <a:gd name="connsiteX3" fmla="*/ 0 w 8507002"/>
              <a:gd name="connsiteY3" fmla="*/ 6858000 h 6890122"/>
              <a:gd name="connsiteX4" fmla="*/ 0 w 8507002"/>
              <a:gd name="connsiteY4" fmla="*/ 0 h 6890122"/>
              <a:gd name="connsiteX0" fmla="*/ 0 w 8507002"/>
              <a:gd name="connsiteY0" fmla="*/ 0 h 6936421"/>
              <a:gd name="connsiteX1" fmla="*/ 8507002 w 8507002"/>
              <a:gd name="connsiteY1" fmla="*/ 0 h 6936421"/>
              <a:gd name="connsiteX2" fmla="*/ 6591149 w 8507002"/>
              <a:gd name="connsiteY2" fmla="*/ 6936421 h 6936421"/>
              <a:gd name="connsiteX3" fmla="*/ 0 w 8507002"/>
              <a:gd name="connsiteY3" fmla="*/ 6858000 h 6936421"/>
              <a:gd name="connsiteX4" fmla="*/ 0 w 8507002"/>
              <a:gd name="connsiteY4" fmla="*/ 0 h 6936421"/>
              <a:gd name="connsiteX0" fmla="*/ 0 w 8507002"/>
              <a:gd name="connsiteY0" fmla="*/ 0 h 6890123"/>
              <a:gd name="connsiteX1" fmla="*/ 8507002 w 8507002"/>
              <a:gd name="connsiteY1" fmla="*/ 0 h 6890123"/>
              <a:gd name="connsiteX2" fmla="*/ 6591149 w 8507002"/>
              <a:gd name="connsiteY2" fmla="*/ 6890123 h 6890123"/>
              <a:gd name="connsiteX3" fmla="*/ 0 w 8507002"/>
              <a:gd name="connsiteY3" fmla="*/ 6858000 h 6890123"/>
              <a:gd name="connsiteX4" fmla="*/ 0 w 8507002"/>
              <a:gd name="connsiteY4" fmla="*/ 0 h 6890123"/>
              <a:gd name="connsiteX0" fmla="*/ 0 w 8507002"/>
              <a:gd name="connsiteY0" fmla="*/ 0 h 6866974"/>
              <a:gd name="connsiteX1" fmla="*/ 8507002 w 8507002"/>
              <a:gd name="connsiteY1" fmla="*/ 0 h 6866974"/>
              <a:gd name="connsiteX2" fmla="*/ 6577181 w 8507002"/>
              <a:gd name="connsiteY2" fmla="*/ 6866974 h 6866974"/>
              <a:gd name="connsiteX3" fmla="*/ 0 w 8507002"/>
              <a:gd name="connsiteY3" fmla="*/ 6858000 h 6866974"/>
              <a:gd name="connsiteX4" fmla="*/ 0 w 8507002"/>
              <a:gd name="connsiteY4" fmla="*/ 0 h 6866974"/>
              <a:gd name="connsiteX0" fmla="*/ 0 w 8507002"/>
              <a:gd name="connsiteY0" fmla="*/ 0 h 6883395"/>
              <a:gd name="connsiteX1" fmla="*/ 8507002 w 8507002"/>
              <a:gd name="connsiteY1" fmla="*/ 0 h 6883395"/>
              <a:gd name="connsiteX2" fmla="*/ 6577181 w 8507002"/>
              <a:gd name="connsiteY2" fmla="*/ 6883395 h 6883395"/>
              <a:gd name="connsiteX3" fmla="*/ 0 w 8507002"/>
              <a:gd name="connsiteY3" fmla="*/ 6858000 h 6883395"/>
              <a:gd name="connsiteX4" fmla="*/ 0 w 8507002"/>
              <a:gd name="connsiteY4" fmla="*/ 0 h 6883395"/>
              <a:gd name="connsiteX0" fmla="*/ 0 w 8507002"/>
              <a:gd name="connsiteY0" fmla="*/ 0 h 6871244"/>
              <a:gd name="connsiteX1" fmla="*/ 8507002 w 8507002"/>
              <a:gd name="connsiteY1" fmla="*/ 0 h 6871244"/>
              <a:gd name="connsiteX2" fmla="*/ 7787668 w 8507002"/>
              <a:gd name="connsiteY2" fmla="*/ 6871244 h 6871244"/>
              <a:gd name="connsiteX3" fmla="*/ 0 w 8507002"/>
              <a:gd name="connsiteY3" fmla="*/ 6858000 h 6871244"/>
              <a:gd name="connsiteX4" fmla="*/ 0 w 8507002"/>
              <a:gd name="connsiteY4" fmla="*/ 0 h 687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1244">
                <a:moveTo>
                  <a:pt x="0" y="0"/>
                </a:moveTo>
                <a:lnTo>
                  <a:pt x="8507002" y="0"/>
                </a:lnTo>
                <a:lnTo>
                  <a:pt x="7787668" y="6871244"/>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E5D9C397-C361-8D45-B6FE-E6855CF61E8A}"/>
              </a:ext>
            </a:extLst>
          </p:cNvPr>
          <p:cNvSpPr/>
          <p:nvPr userDrawn="1"/>
        </p:nvSpPr>
        <p:spPr>
          <a:xfrm>
            <a:off x="0" y="522847"/>
            <a:ext cx="6933537" cy="714096"/>
          </a:xfrm>
          <a:custGeom>
            <a:avLst/>
            <a:gdLst>
              <a:gd name="connsiteX0" fmla="*/ 0 w 7952198"/>
              <a:gd name="connsiteY0" fmla="*/ 0 h 703821"/>
              <a:gd name="connsiteX1" fmla="*/ 7952198 w 7952198"/>
              <a:gd name="connsiteY1" fmla="*/ 0 h 703821"/>
              <a:gd name="connsiteX2" fmla="*/ 7952198 w 7952198"/>
              <a:gd name="connsiteY2" fmla="*/ 703821 h 703821"/>
              <a:gd name="connsiteX3" fmla="*/ 0 w 7952198"/>
              <a:gd name="connsiteY3" fmla="*/ 703821 h 703821"/>
              <a:gd name="connsiteX4" fmla="*/ 0 w 7952198"/>
              <a:gd name="connsiteY4" fmla="*/ 0 h 703821"/>
              <a:gd name="connsiteX0" fmla="*/ 0 w 7952198"/>
              <a:gd name="connsiteY0" fmla="*/ 0 h 703821"/>
              <a:gd name="connsiteX1" fmla="*/ 7952198 w 7952198"/>
              <a:gd name="connsiteY1" fmla="*/ 0 h 703821"/>
              <a:gd name="connsiteX2" fmla="*/ 7633699 w 7952198"/>
              <a:gd name="connsiteY2" fmla="*/ 693547 h 703821"/>
              <a:gd name="connsiteX3" fmla="*/ 0 w 7952198"/>
              <a:gd name="connsiteY3" fmla="*/ 703821 h 703821"/>
              <a:gd name="connsiteX4" fmla="*/ 0 w 7952198"/>
              <a:gd name="connsiteY4" fmla="*/ 0 h 703821"/>
              <a:gd name="connsiteX0" fmla="*/ 0 w 7911101"/>
              <a:gd name="connsiteY0" fmla="*/ 0 h 703821"/>
              <a:gd name="connsiteX1" fmla="*/ 7911101 w 7911101"/>
              <a:gd name="connsiteY1" fmla="*/ 10275 h 703821"/>
              <a:gd name="connsiteX2" fmla="*/ 7633699 w 7911101"/>
              <a:gd name="connsiteY2" fmla="*/ 693547 h 703821"/>
              <a:gd name="connsiteX3" fmla="*/ 0 w 7911101"/>
              <a:gd name="connsiteY3" fmla="*/ 703821 h 703821"/>
              <a:gd name="connsiteX4" fmla="*/ 0 w 7911101"/>
              <a:gd name="connsiteY4" fmla="*/ 0 h 703821"/>
              <a:gd name="connsiteX0" fmla="*/ 0 w 7911101"/>
              <a:gd name="connsiteY0" fmla="*/ 0 h 714096"/>
              <a:gd name="connsiteX1" fmla="*/ 7911101 w 7911101"/>
              <a:gd name="connsiteY1" fmla="*/ 10275 h 714096"/>
              <a:gd name="connsiteX2" fmla="*/ 7664522 w 7911101"/>
              <a:gd name="connsiteY2" fmla="*/ 714096 h 714096"/>
              <a:gd name="connsiteX3" fmla="*/ 0 w 7911101"/>
              <a:gd name="connsiteY3" fmla="*/ 703821 h 714096"/>
              <a:gd name="connsiteX4" fmla="*/ 0 w 7911101"/>
              <a:gd name="connsiteY4" fmla="*/ 0 h 714096"/>
              <a:gd name="connsiteX0" fmla="*/ 0 w 7843362"/>
              <a:gd name="connsiteY0" fmla="*/ 0 h 714096"/>
              <a:gd name="connsiteX1" fmla="*/ 7843362 w 7843362"/>
              <a:gd name="connsiteY1" fmla="*/ 10275 h 714096"/>
              <a:gd name="connsiteX2" fmla="*/ 7664522 w 7843362"/>
              <a:gd name="connsiteY2" fmla="*/ 714096 h 714096"/>
              <a:gd name="connsiteX3" fmla="*/ 0 w 7843362"/>
              <a:gd name="connsiteY3" fmla="*/ 703821 h 714096"/>
              <a:gd name="connsiteX4" fmla="*/ 0 w 7843362"/>
              <a:gd name="connsiteY4" fmla="*/ 0 h 7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362" h="714096">
                <a:moveTo>
                  <a:pt x="0" y="0"/>
                </a:moveTo>
                <a:lnTo>
                  <a:pt x="7843362" y="10275"/>
                </a:lnTo>
                <a:lnTo>
                  <a:pt x="7664522" y="714096"/>
                </a:lnTo>
                <a:lnTo>
                  <a:pt x="0" y="703821"/>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p:cNvSpPr>
            <a:spLocks noGrp="1"/>
          </p:cNvSpPr>
          <p:nvPr>
            <p:ph type="title"/>
          </p:nvPr>
        </p:nvSpPr>
        <p:spPr>
          <a:xfrm>
            <a:off x="891830" y="648211"/>
            <a:ext cx="5752038"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10" name="Text Placeholder 9"/>
          <p:cNvSpPr>
            <a:spLocks noGrp="1"/>
          </p:cNvSpPr>
          <p:nvPr>
            <p:ph type="body" idx="1"/>
          </p:nvPr>
        </p:nvSpPr>
        <p:spPr>
          <a:xfrm>
            <a:off x="940376" y="1928007"/>
            <a:ext cx="7845815" cy="3848932"/>
          </a:xfrm>
          <a:prstGeom prst="rect">
            <a:avLst/>
          </a:prstGeom>
        </p:spPr>
        <p:txBody>
          <a:bodyPr vert="horz" lIns="0" tIns="0" rIns="0" bIns="0" rtlCol="0">
            <a:no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5" name="Footer Placeholder 13">
            <a:extLst>
              <a:ext uri="{FF2B5EF4-FFF2-40B4-BE49-F238E27FC236}">
                <a16:creationId xmlns:a16="http://schemas.microsoft.com/office/drawing/2014/main" id="{89BDEA43-0330-164E-9FEB-F2FFB8952FFF}"/>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dirty="0"/>
              <a:t>Presentation Template</a:t>
            </a:r>
          </a:p>
        </p:txBody>
      </p:sp>
      <p:sp>
        <p:nvSpPr>
          <p:cNvPr id="16" name="Slide Number Placeholder 14">
            <a:extLst>
              <a:ext uri="{FF2B5EF4-FFF2-40B4-BE49-F238E27FC236}">
                <a16:creationId xmlns:a16="http://schemas.microsoft.com/office/drawing/2014/main" id="{6384394C-D58F-244C-ADA6-672DFA966731}"/>
              </a:ext>
            </a:extLst>
          </p:cNvPr>
          <p:cNvSpPr txBox="1">
            <a:spLocks/>
          </p:cNvSpPr>
          <p:nvPr userDrawn="1"/>
        </p:nvSpPr>
        <p:spPr>
          <a:xfrm>
            <a:off x="598376" y="6240881"/>
            <a:ext cx="342000"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F1DECDD-B673-9944-974B-FA841A362D0F}" type="slidenum">
              <a:rPr lang="en-US" smtClean="0">
                <a:solidFill>
                  <a:srgbClr val="AB1E4B"/>
                </a:solidFill>
                <a:latin typeface="Century Gothic" panose="020B0502020202020204" pitchFamily="34" charset="0"/>
              </a:rPr>
              <a:pPr algn="l"/>
              <a:t>‹#›</a:t>
            </a:fld>
            <a:endParaRPr lang="en-US" dirty="0">
              <a:solidFill>
                <a:srgbClr val="AB1E4B"/>
              </a:solidFill>
              <a:latin typeface="Century Gothic" panose="020B0502020202020204" pitchFamily="34" charset="0"/>
            </a:endParaRPr>
          </a:p>
        </p:txBody>
      </p:sp>
      <p:pic>
        <p:nvPicPr>
          <p:cNvPr id="19" name="Picture 18" descr="A picture containing text, sign, outdoor&#10;&#10;Description automatically generated">
            <a:extLst>
              <a:ext uri="{FF2B5EF4-FFF2-40B4-BE49-F238E27FC236}">
                <a16:creationId xmlns:a16="http://schemas.microsoft.com/office/drawing/2014/main" id="{E57F04E1-881A-BA40-B9FA-C5F8743FD6AB}"/>
              </a:ext>
            </a:extLst>
          </p:cNvPr>
          <p:cNvPicPr>
            <a:picLocks noChangeAspect="1"/>
          </p:cNvPicPr>
          <p:nvPr userDrawn="1"/>
        </p:nvPicPr>
        <p:blipFill>
          <a:blip r:embed="rId4"/>
          <a:stretch>
            <a:fillRect/>
          </a:stretch>
        </p:blipFill>
        <p:spPr>
          <a:xfrm>
            <a:off x="6957640" y="6191553"/>
            <a:ext cx="1828551" cy="373328"/>
          </a:xfrm>
          <a:prstGeom prst="rect">
            <a:avLst/>
          </a:prstGeom>
        </p:spPr>
      </p:pic>
    </p:spTree>
    <p:extLst>
      <p:ext uri="{BB962C8B-B14F-4D97-AF65-F5344CB8AC3E}">
        <p14:creationId xmlns:p14="http://schemas.microsoft.com/office/powerpoint/2010/main" val="189282861"/>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457189" rtl="0" eaLnBrk="1" latinLnBrk="0" hangingPunct="1">
        <a:spcBef>
          <a:spcPct val="0"/>
        </a:spcBef>
        <a:buNone/>
        <a:defRPr sz="3000" b="1" kern="1200">
          <a:solidFill>
            <a:schemeClr val="bg1"/>
          </a:solidFill>
          <a:latin typeface="Century Gothic" panose="020B0502020202020204" pitchFamily="34" charset="0"/>
          <a:ea typeface="+mj-ea"/>
          <a:cs typeface="+mj-cs"/>
        </a:defRPr>
      </a:lvl1pPr>
    </p:titleStyle>
    <p:bodyStyle>
      <a:lvl1pPr marL="342891" indent="-342891" algn="l" defTabSz="457189" rtl="0" eaLnBrk="1" latinLnBrk="0" hangingPunct="1">
        <a:lnSpc>
          <a:spcPct val="120000"/>
        </a:lnSpc>
        <a:spcBef>
          <a:spcPct val="20000"/>
        </a:spcBef>
        <a:spcAft>
          <a:spcPts val="200"/>
        </a:spcAft>
        <a:buClr>
          <a:srgbClr val="AB1E4B"/>
        </a:buClr>
        <a:buSzPct val="12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Clr>
          <a:srgbClr val="AB1E4B"/>
        </a:buClr>
        <a:buFont typeface="Arial"/>
        <a:buChar char="•"/>
        <a:defRPr sz="1600" kern="1200">
          <a:solidFill>
            <a:schemeClr val="tx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Clr>
          <a:srgbClr val="AB1E4B"/>
        </a:buClr>
        <a:buFont typeface="Lucida Grande"/>
        <a:buChar char="–"/>
        <a:defRPr sz="1400" kern="1200">
          <a:solidFill>
            <a:schemeClr val="tx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Clr>
          <a:srgbClr val="AB1E4B"/>
        </a:buClr>
        <a:buFont typeface="Arial"/>
        <a:buChar char="•"/>
        <a:defRPr sz="1200" kern="1200">
          <a:solidFill>
            <a:schemeClr val="tx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Clr>
          <a:srgbClr val="AB1E4B"/>
        </a:buClr>
        <a:buFont typeface="Arial"/>
        <a:buChar char="–"/>
        <a:defRPr sz="1100" kern="1200">
          <a:solidFill>
            <a:schemeClr val="tx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535D4-4939-514A-B01E-39C52C8F592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028" t="45019" r="6293" b="37673"/>
          <a:stretch/>
        </p:blipFill>
        <p:spPr>
          <a:xfrm>
            <a:off x="6044056" y="-1"/>
            <a:ext cx="6147944" cy="1200150"/>
          </a:xfrm>
          <a:prstGeom prst="rect">
            <a:avLst/>
          </a:prstGeom>
        </p:spPr>
      </p:pic>
      <p:pic>
        <p:nvPicPr>
          <p:cNvPr id="16" name="Picture 15">
            <a:extLst>
              <a:ext uri="{FF2B5EF4-FFF2-40B4-BE49-F238E27FC236}">
                <a16:creationId xmlns:a16="http://schemas.microsoft.com/office/drawing/2014/main" id="{8401425F-2EFD-5C46-84ED-553E6CEE1BE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028" t="5837" r="7026" b="76855"/>
          <a:stretch/>
        </p:blipFill>
        <p:spPr>
          <a:xfrm>
            <a:off x="0" y="0"/>
            <a:ext cx="6096000" cy="1200150"/>
          </a:xfrm>
          <a:prstGeom prst="rect">
            <a:avLst/>
          </a:prstGeom>
        </p:spPr>
      </p:pic>
      <p:sp>
        <p:nvSpPr>
          <p:cNvPr id="17" name="Rectangle 13">
            <a:extLst>
              <a:ext uri="{FF2B5EF4-FFF2-40B4-BE49-F238E27FC236}">
                <a16:creationId xmlns:a16="http://schemas.microsoft.com/office/drawing/2014/main" id="{5E964496-2FD0-BF47-988F-EAEB2B32BB46}"/>
              </a:ext>
            </a:extLst>
          </p:cNvPr>
          <p:cNvSpPr/>
          <p:nvPr userDrawn="1"/>
        </p:nvSpPr>
        <p:spPr>
          <a:xfrm>
            <a:off x="-1" y="826823"/>
            <a:ext cx="7407798" cy="714096"/>
          </a:xfrm>
          <a:custGeom>
            <a:avLst/>
            <a:gdLst>
              <a:gd name="connsiteX0" fmla="*/ 0 w 7952198"/>
              <a:gd name="connsiteY0" fmla="*/ 0 h 703821"/>
              <a:gd name="connsiteX1" fmla="*/ 7952198 w 7952198"/>
              <a:gd name="connsiteY1" fmla="*/ 0 h 703821"/>
              <a:gd name="connsiteX2" fmla="*/ 7952198 w 7952198"/>
              <a:gd name="connsiteY2" fmla="*/ 703821 h 703821"/>
              <a:gd name="connsiteX3" fmla="*/ 0 w 7952198"/>
              <a:gd name="connsiteY3" fmla="*/ 703821 h 703821"/>
              <a:gd name="connsiteX4" fmla="*/ 0 w 7952198"/>
              <a:gd name="connsiteY4" fmla="*/ 0 h 703821"/>
              <a:gd name="connsiteX0" fmla="*/ 0 w 7952198"/>
              <a:gd name="connsiteY0" fmla="*/ 0 h 703821"/>
              <a:gd name="connsiteX1" fmla="*/ 7952198 w 7952198"/>
              <a:gd name="connsiteY1" fmla="*/ 0 h 703821"/>
              <a:gd name="connsiteX2" fmla="*/ 7633699 w 7952198"/>
              <a:gd name="connsiteY2" fmla="*/ 693547 h 703821"/>
              <a:gd name="connsiteX3" fmla="*/ 0 w 7952198"/>
              <a:gd name="connsiteY3" fmla="*/ 703821 h 703821"/>
              <a:gd name="connsiteX4" fmla="*/ 0 w 7952198"/>
              <a:gd name="connsiteY4" fmla="*/ 0 h 703821"/>
              <a:gd name="connsiteX0" fmla="*/ 0 w 7911101"/>
              <a:gd name="connsiteY0" fmla="*/ 0 h 703821"/>
              <a:gd name="connsiteX1" fmla="*/ 7911101 w 7911101"/>
              <a:gd name="connsiteY1" fmla="*/ 10275 h 703821"/>
              <a:gd name="connsiteX2" fmla="*/ 7633699 w 7911101"/>
              <a:gd name="connsiteY2" fmla="*/ 693547 h 703821"/>
              <a:gd name="connsiteX3" fmla="*/ 0 w 7911101"/>
              <a:gd name="connsiteY3" fmla="*/ 703821 h 703821"/>
              <a:gd name="connsiteX4" fmla="*/ 0 w 7911101"/>
              <a:gd name="connsiteY4" fmla="*/ 0 h 703821"/>
              <a:gd name="connsiteX0" fmla="*/ 0 w 7911101"/>
              <a:gd name="connsiteY0" fmla="*/ 0 h 714096"/>
              <a:gd name="connsiteX1" fmla="*/ 7911101 w 7911101"/>
              <a:gd name="connsiteY1" fmla="*/ 10275 h 714096"/>
              <a:gd name="connsiteX2" fmla="*/ 7664522 w 7911101"/>
              <a:gd name="connsiteY2" fmla="*/ 714096 h 714096"/>
              <a:gd name="connsiteX3" fmla="*/ 0 w 7911101"/>
              <a:gd name="connsiteY3" fmla="*/ 703821 h 714096"/>
              <a:gd name="connsiteX4" fmla="*/ 0 w 7911101"/>
              <a:gd name="connsiteY4" fmla="*/ 0 h 7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101" h="714096">
                <a:moveTo>
                  <a:pt x="0" y="0"/>
                </a:moveTo>
                <a:lnTo>
                  <a:pt x="7911101" y="10275"/>
                </a:lnTo>
                <a:lnTo>
                  <a:pt x="7664522" y="714096"/>
                </a:lnTo>
                <a:lnTo>
                  <a:pt x="0" y="703821"/>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10" name="Text Placeholder 9"/>
          <p:cNvSpPr>
            <a:spLocks noGrp="1"/>
          </p:cNvSpPr>
          <p:nvPr>
            <p:ph type="body" idx="1"/>
          </p:nvPr>
        </p:nvSpPr>
        <p:spPr>
          <a:xfrm>
            <a:off x="940376" y="1928007"/>
            <a:ext cx="10422168" cy="3848932"/>
          </a:xfrm>
          <a:prstGeom prst="rect">
            <a:avLst/>
          </a:prstGeom>
        </p:spPr>
        <p:txBody>
          <a:bodyPr vert="horz" lIns="0" tIns="0" rIns="0" bIns="0" rtlCol="0">
            <a:no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Footer Placeholder 13">
            <a:extLst>
              <a:ext uri="{FF2B5EF4-FFF2-40B4-BE49-F238E27FC236}">
                <a16:creationId xmlns:a16="http://schemas.microsoft.com/office/drawing/2014/main" id="{B1C1EE3D-4871-4148-8461-ABC16C95C079}"/>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a:t>Presentation Template</a:t>
            </a:r>
            <a:endParaRPr lang="en-US" dirty="0"/>
          </a:p>
        </p:txBody>
      </p:sp>
      <p:sp>
        <p:nvSpPr>
          <p:cNvPr id="13" name="Slide Number Placeholder 14">
            <a:extLst>
              <a:ext uri="{FF2B5EF4-FFF2-40B4-BE49-F238E27FC236}">
                <a16:creationId xmlns:a16="http://schemas.microsoft.com/office/drawing/2014/main" id="{B7994977-ABE4-5142-97E9-EA7E5C347368}"/>
              </a:ext>
            </a:extLst>
          </p:cNvPr>
          <p:cNvSpPr txBox="1">
            <a:spLocks/>
          </p:cNvSpPr>
          <p:nvPr userDrawn="1"/>
        </p:nvSpPr>
        <p:spPr>
          <a:xfrm>
            <a:off x="598376" y="6240881"/>
            <a:ext cx="342000"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F1DECDD-B673-9944-974B-FA841A362D0F}" type="slidenum">
              <a:rPr lang="en-US" smtClean="0">
                <a:solidFill>
                  <a:srgbClr val="AB1E4B"/>
                </a:solidFill>
                <a:latin typeface="Century Gothic" panose="020B0502020202020204" pitchFamily="34" charset="0"/>
              </a:rPr>
              <a:pPr algn="l"/>
              <a:t>‹#›</a:t>
            </a:fld>
            <a:endParaRPr lang="en-US" dirty="0">
              <a:solidFill>
                <a:srgbClr val="AB1E4B"/>
              </a:solidFill>
              <a:latin typeface="Century Gothic" panose="020B0502020202020204" pitchFamily="34" charset="0"/>
            </a:endParaRPr>
          </a:p>
        </p:txBody>
      </p:sp>
      <p:pic>
        <p:nvPicPr>
          <p:cNvPr id="18" name="Picture 17" descr="A picture containing text, sign, outdoor&#10;&#10;Description automatically generated">
            <a:extLst>
              <a:ext uri="{FF2B5EF4-FFF2-40B4-BE49-F238E27FC236}">
                <a16:creationId xmlns:a16="http://schemas.microsoft.com/office/drawing/2014/main" id="{E189C201-30FB-8643-BF2D-82B743EBDA92}"/>
              </a:ext>
            </a:extLst>
          </p:cNvPr>
          <p:cNvPicPr>
            <a:picLocks noChangeAspect="1"/>
          </p:cNvPicPr>
          <p:nvPr userDrawn="1"/>
        </p:nvPicPr>
        <p:blipFill>
          <a:blip r:embed="rId8"/>
          <a:stretch>
            <a:fillRect/>
          </a:stretch>
        </p:blipFill>
        <p:spPr>
          <a:xfrm>
            <a:off x="9814809" y="6191553"/>
            <a:ext cx="1828551" cy="373328"/>
          </a:xfrm>
          <a:prstGeom prst="rect">
            <a:avLst/>
          </a:prstGeom>
        </p:spPr>
      </p:pic>
    </p:spTree>
    <p:extLst>
      <p:ext uri="{BB962C8B-B14F-4D97-AF65-F5344CB8AC3E}">
        <p14:creationId xmlns:p14="http://schemas.microsoft.com/office/powerpoint/2010/main" val="42842045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85" r:id="rId3"/>
    <p:sldLayoutId id="2147483684" r:id="rId4"/>
    <p:sldLayoutId id="2147483686" r:id="rId5"/>
  </p:sldLayoutIdLst>
  <p:hf sldNum="0" hdr="0" dt="0"/>
  <p:txStyles>
    <p:titleStyle>
      <a:lvl1pPr algn="l" defTabSz="457189" rtl="0" eaLnBrk="1" latinLnBrk="0" hangingPunct="1">
        <a:spcBef>
          <a:spcPct val="0"/>
        </a:spcBef>
        <a:buNone/>
        <a:defRPr sz="3000" b="1" kern="1200">
          <a:solidFill>
            <a:schemeClr val="bg1"/>
          </a:solidFill>
          <a:latin typeface="Century Gothic" panose="020B0502020202020204" pitchFamily="34" charset="0"/>
          <a:ea typeface="+mj-ea"/>
          <a:cs typeface="+mj-cs"/>
        </a:defRPr>
      </a:lvl1pPr>
    </p:titleStyle>
    <p:bodyStyle>
      <a:lvl1pPr marL="342891" indent="-342891" algn="l" defTabSz="457189" rtl="0" eaLnBrk="1" latinLnBrk="0" hangingPunct="1">
        <a:lnSpc>
          <a:spcPct val="120000"/>
        </a:lnSpc>
        <a:spcBef>
          <a:spcPct val="20000"/>
        </a:spcBef>
        <a:spcAft>
          <a:spcPts val="200"/>
        </a:spcAft>
        <a:buClr>
          <a:srgbClr val="AB1E4B"/>
        </a:buClr>
        <a:buSzPct val="12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Clr>
          <a:srgbClr val="AB1E4B"/>
        </a:buClr>
        <a:buFont typeface="Arial"/>
        <a:buChar char="•"/>
        <a:defRPr sz="1600" kern="1200">
          <a:solidFill>
            <a:schemeClr val="tx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Clr>
          <a:srgbClr val="AB1E4B"/>
        </a:buClr>
        <a:buFont typeface="Lucida Grande"/>
        <a:buChar char="–"/>
        <a:defRPr sz="1400" kern="1200">
          <a:solidFill>
            <a:schemeClr val="tx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Clr>
          <a:srgbClr val="AB1E4B"/>
        </a:buClr>
        <a:buFont typeface="Arial"/>
        <a:buChar char="•"/>
        <a:defRPr sz="1200" kern="1200">
          <a:solidFill>
            <a:schemeClr val="tx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Clr>
          <a:srgbClr val="AB1E4B"/>
        </a:buClr>
        <a:buFont typeface="Arial"/>
        <a:buChar char="–"/>
        <a:defRPr sz="1100" kern="1200">
          <a:solidFill>
            <a:schemeClr val="tx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B1E4B"/>
        </a:solidFill>
        <a:effectLst/>
      </p:bgPr>
    </p:bg>
    <p:spTree>
      <p:nvGrpSpPr>
        <p:cNvPr id="1" name=""/>
        <p:cNvGrpSpPr/>
        <p:nvPr/>
      </p:nvGrpSpPr>
      <p:grpSpPr>
        <a:xfrm>
          <a:off x="0" y="0"/>
          <a:ext cx="0" cy="0"/>
          <a:chOff x="0" y="0"/>
          <a:chExt cx="0" cy="0"/>
        </a:xfrm>
      </p:grpSpPr>
      <p:sp>
        <p:nvSpPr>
          <p:cNvPr id="23" name="Rectangle">
            <a:extLst>
              <a:ext uri="{FF2B5EF4-FFF2-40B4-BE49-F238E27FC236}">
                <a16:creationId xmlns:a16="http://schemas.microsoft.com/office/drawing/2014/main" id="{BD1B1A61-4FC2-4445-A045-420803273C5F}"/>
              </a:ext>
            </a:extLst>
          </p:cNvPr>
          <p:cNvSpPr/>
          <p:nvPr userDrawn="1"/>
        </p:nvSpPr>
        <p:spPr>
          <a:xfrm>
            <a:off x="0" y="5943601"/>
            <a:ext cx="12211664" cy="928582"/>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9" name="Title Placeholder 7">
            <a:extLst>
              <a:ext uri="{FF2B5EF4-FFF2-40B4-BE49-F238E27FC236}">
                <a16:creationId xmlns:a16="http://schemas.microsoft.com/office/drawing/2014/main" id="{D596B3B3-83C9-374A-8205-ED3FA20B7967}"/>
              </a:ext>
            </a:extLst>
          </p:cNvPr>
          <p:cNvSpPr>
            <a:spLocks noGrp="1"/>
          </p:cNvSpPr>
          <p:nvPr>
            <p:ph type="title"/>
          </p:nvPr>
        </p:nvSpPr>
        <p:spPr>
          <a:xfrm>
            <a:off x="891829" y="575083"/>
            <a:ext cx="10470715" cy="57600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11" name="Text Placeholder 9">
            <a:extLst>
              <a:ext uri="{FF2B5EF4-FFF2-40B4-BE49-F238E27FC236}">
                <a16:creationId xmlns:a16="http://schemas.microsoft.com/office/drawing/2014/main" id="{02DE5BF1-B9F1-E240-978D-095FD5D062EB}"/>
              </a:ext>
            </a:extLst>
          </p:cNvPr>
          <p:cNvSpPr>
            <a:spLocks noGrp="1"/>
          </p:cNvSpPr>
          <p:nvPr>
            <p:ph type="body" idx="1"/>
          </p:nvPr>
        </p:nvSpPr>
        <p:spPr>
          <a:xfrm>
            <a:off x="940376" y="1928007"/>
            <a:ext cx="10422168" cy="3848932"/>
          </a:xfrm>
          <a:prstGeom prst="rect">
            <a:avLst/>
          </a:prstGeom>
        </p:spPr>
        <p:txBody>
          <a:bodyPr vert="horz" lIns="0" tIns="0" rIns="0" bIns="0" rtlCol="0">
            <a:no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Footer Placeholder 13">
            <a:extLst>
              <a:ext uri="{FF2B5EF4-FFF2-40B4-BE49-F238E27FC236}">
                <a16:creationId xmlns:a16="http://schemas.microsoft.com/office/drawing/2014/main" id="{A54075A1-9710-C849-BED1-D41F0F716755}"/>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US"/>
              <a:t>Presentation Template</a:t>
            </a:r>
            <a:endParaRPr lang="en-US" dirty="0"/>
          </a:p>
        </p:txBody>
      </p:sp>
      <p:sp>
        <p:nvSpPr>
          <p:cNvPr id="13" name="Slide Number Placeholder 14">
            <a:extLst>
              <a:ext uri="{FF2B5EF4-FFF2-40B4-BE49-F238E27FC236}">
                <a16:creationId xmlns:a16="http://schemas.microsoft.com/office/drawing/2014/main" id="{25B36C18-BCBA-AC4E-B064-1F84B02BA51D}"/>
              </a:ext>
            </a:extLst>
          </p:cNvPr>
          <p:cNvSpPr txBox="1">
            <a:spLocks/>
          </p:cNvSpPr>
          <p:nvPr userDrawn="1"/>
        </p:nvSpPr>
        <p:spPr>
          <a:xfrm>
            <a:off x="598376" y="6240881"/>
            <a:ext cx="342000"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F1DECDD-B673-9944-974B-FA841A362D0F}" type="slidenum">
              <a:rPr lang="en-US" smtClean="0">
                <a:solidFill>
                  <a:srgbClr val="AB1E4B"/>
                </a:solidFill>
                <a:latin typeface="Century Gothic" panose="020B0502020202020204" pitchFamily="34" charset="0"/>
              </a:rPr>
              <a:pPr algn="l"/>
              <a:t>‹#›</a:t>
            </a:fld>
            <a:endParaRPr lang="en-US" dirty="0">
              <a:solidFill>
                <a:srgbClr val="AB1E4B"/>
              </a:solidFill>
              <a:latin typeface="Century Gothic" panose="020B0502020202020204" pitchFamily="34" charset="0"/>
            </a:endParaRPr>
          </a:p>
        </p:txBody>
      </p:sp>
      <p:pic>
        <p:nvPicPr>
          <p:cNvPr id="10" name="Picture 9" descr="A picture containing text, sign, outdoor&#10;&#10;Description automatically generated">
            <a:extLst>
              <a:ext uri="{FF2B5EF4-FFF2-40B4-BE49-F238E27FC236}">
                <a16:creationId xmlns:a16="http://schemas.microsoft.com/office/drawing/2014/main" id="{EC1B722E-A73E-504D-966A-80C298B567ED}"/>
              </a:ext>
            </a:extLst>
          </p:cNvPr>
          <p:cNvPicPr>
            <a:picLocks noChangeAspect="1"/>
          </p:cNvPicPr>
          <p:nvPr userDrawn="1"/>
        </p:nvPicPr>
        <p:blipFill>
          <a:blip r:embed="rId3"/>
          <a:stretch>
            <a:fillRect/>
          </a:stretch>
        </p:blipFill>
        <p:spPr>
          <a:xfrm>
            <a:off x="9814809" y="6138212"/>
            <a:ext cx="1828551" cy="373328"/>
          </a:xfrm>
          <a:prstGeom prst="rect">
            <a:avLst/>
          </a:prstGeom>
        </p:spPr>
      </p:pic>
    </p:spTree>
    <p:extLst>
      <p:ext uri="{BB962C8B-B14F-4D97-AF65-F5344CB8AC3E}">
        <p14:creationId xmlns:p14="http://schemas.microsoft.com/office/powerpoint/2010/main" val="474164256"/>
      </p:ext>
    </p:extLst>
  </p:cSld>
  <p:clrMap bg1="lt1" tx1="dk1" bg2="lt2" tx2="dk2" accent1="accent1" accent2="accent2" accent3="accent3" accent4="accent4" accent5="accent5" accent6="accent6" hlink="hlink" folHlink="folHlink"/>
  <p:sldLayoutIdLst>
    <p:sldLayoutId id="2147483697" r:id="rId1"/>
  </p:sldLayoutIdLst>
  <p:hf sldNum="0" hdr="0" dt="0"/>
  <p:txStyles>
    <p:titleStyle>
      <a:lvl1pPr algn="l" defTabSz="457189" rtl="0" eaLnBrk="1" latinLnBrk="0" hangingPunct="1">
        <a:spcBef>
          <a:spcPct val="0"/>
        </a:spcBef>
        <a:buNone/>
        <a:defRPr sz="4400" b="1" kern="1200">
          <a:solidFill>
            <a:schemeClr val="bg1"/>
          </a:solidFill>
          <a:latin typeface="Century Gothic" panose="020B0502020202020204" pitchFamily="34" charset="0"/>
          <a:ea typeface="+mj-ea"/>
          <a:cs typeface="+mj-cs"/>
        </a:defRPr>
      </a:lvl1pPr>
    </p:titleStyle>
    <p:bodyStyle>
      <a:lvl1pPr marL="342891" indent="-342891" algn="l" defTabSz="457189" rtl="0" eaLnBrk="1" latinLnBrk="0" hangingPunct="1">
        <a:lnSpc>
          <a:spcPct val="120000"/>
        </a:lnSpc>
        <a:spcBef>
          <a:spcPct val="20000"/>
        </a:spcBef>
        <a:spcAft>
          <a:spcPts val="200"/>
        </a:spcAft>
        <a:buSzPct val="120000"/>
        <a:buFont typeface="Arial" panose="020B0604020202020204" pitchFamily="34" charset="0"/>
        <a:buChar char="•"/>
        <a:defRPr sz="1800" kern="1200">
          <a:solidFill>
            <a:schemeClr val="bg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Font typeface="Arial"/>
        <a:buChar char="•"/>
        <a:defRPr sz="1600" kern="1200">
          <a:solidFill>
            <a:schemeClr val="bg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Font typeface="Lucida Grande"/>
        <a:buChar char="–"/>
        <a:defRPr sz="1400" kern="1200">
          <a:solidFill>
            <a:schemeClr val="bg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Font typeface="Arial"/>
        <a:buChar char="•"/>
        <a:defRPr sz="1200" kern="1200">
          <a:solidFill>
            <a:schemeClr val="bg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Font typeface="Arial"/>
        <a:buChar char="–"/>
        <a:defRPr sz="1100" kern="1200">
          <a:solidFill>
            <a:schemeClr val="bg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53856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illuminlegalaid@softlinkillumin.ne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PLQS.complaints@legalaid.nsw.gov.au" TargetMode="External"/><Relationship Id="rId2" Type="http://schemas.openxmlformats.org/officeDocument/2006/relationships/hyperlink" Target="mailto:panels@legalaid.nsw.gov.au" TargetMode="External"/><Relationship Id="rId1" Type="http://schemas.openxmlformats.org/officeDocument/2006/relationships/slideLayout" Target="../slideLayouts/slideLayout3.xml"/><Relationship Id="rId4" Type="http://schemas.openxmlformats.org/officeDocument/2006/relationships/hyperlink" Target="mailto:PLQS.unit@legalaid.nsw.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A2F75B-12B8-1E47-B1B4-DD3BEE86A6BE}"/>
              </a:ext>
            </a:extLst>
          </p:cNvPr>
          <p:cNvSpPr>
            <a:spLocks noGrp="1"/>
          </p:cNvSpPr>
          <p:nvPr>
            <p:ph type="subTitle" idx="1"/>
          </p:nvPr>
        </p:nvSpPr>
        <p:spPr>
          <a:prstGeom prst="rect">
            <a:avLst/>
          </a:prstGeom>
        </p:spPr>
        <p:txBody>
          <a:bodyPr/>
          <a:lstStyle/>
          <a:p>
            <a:r>
              <a:rPr lang="en-US" dirty="0"/>
              <a:t>June 2021</a:t>
            </a:r>
          </a:p>
        </p:txBody>
      </p:sp>
      <p:sp>
        <p:nvSpPr>
          <p:cNvPr id="6" name="Title 5">
            <a:extLst>
              <a:ext uri="{FF2B5EF4-FFF2-40B4-BE49-F238E27FC236}">
                <a16:creationId xmlns:a16="http://schemas.microsoft.com/office/drawing/2014/main" id="{31C73665-0891-6A44-8DAB-8030902E9C55}"/>
              </a:ext>
            </a:extLst>
          </p:cNvPr>
          <p:cNvSpPr>
            <a:spLocks noGrp="1"/>
          </p:cNvSpPr>
          <p:nvPr>
            <p:ph type="ctrTitle"/>
          </p:nvPr>
        </p:nvSpPr>
        <p:spPr>
          <a:xfrm>
            <a:off x="833290" y="1267031"/>
            <a:ext cx="6268845" cy="2387600"/>
          </a:xfrm>
        </p:spPr>
        <p:txBody>
          <a:bodyPr/>
          <a:lstStyle/>
          <a:p>
            <a:r>
              <a:rPr lang="en-US" dirty="0"/>
              <a:t>Private Lawyer Quality Standards (PLQS) Unit</a:t>
            </a:r>
          </a:p>
        </p:txBody>
      </p:sp>
    </p:spTree>
    <p:extLst>
      <p:ext uri="{BB962C8B-B14F-4D97-AF65-F5344CB8AC3E}">
        <p14:creationId xmlns:p14="http://schemas.microsoft.com/office/powerpoint/2010/main" val="379206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80A540-4FBF-4278-A508-5A0A7E0CBF01}"/>
              </a:ext>
            </a:extLst>
          </p:cNvPr>
          <p:cNvSpPr>
            <a:spLocks noGrp="1"/>
          </p:cNvSpPr>
          <p:nvPr>
            <p:ph type="body" sz="quarter" idx="14"/>
          </p:nvPr>
        </p:nvSpPr>
        <p:spPr>
          <a:xfrm>
            <a:off x="1888293" y="2588764"/>
            <a:ext cx="6238176" cy="2609560"/>
          </a:xfrm>
        </p:spPr>
        <p:txBody>
          <a:bodyPr/>
          <a:lstStyle/>
          <a:p>
            <a:pPr marL="342900" indent="-342900">
              <a:buFont typeface="+mj-lt"/>
              <a:buAutoNum type="arabicPeriod"/>
            </a:pPr>
            <a:r>
              <a:rPr lang="en-AU" dirty="0"/>
              <a:t>Attending Court</a:t>
            </a:r>
          </a:p>
          <a:p>
            <a:pPr marL="342900" indent="-342900">
              <a:buFont typeface="+mj-lt"/>
              <a:buAutoNum type="arabicPeriod"/>
            </a:pPr>
            <a:r>
              <a:rPr lang="en-AU" dirty="0"/>
              <a:t>Conferencing clients</a:t>
            </a:r>
          </a:p>
          <a:p>
            <a:pPr marL="342900" indent="-342900">
              <a:buFont typeface="+mj-lt"/>
              <a:buAutoNum type="arabicPeriod"/>
            </a:pPr>
            <a:r>
              <a:rPr lang="en-AU" dirty="0"/>
              <a:t>Court appearances</a:t>
            </a:r>
          </a:p>
          <a:p>
            <a:pPr marL="342900" indent="-342900">
              <a:buFont typeface="+mj-lt"/>
              <a:buAutoNum type="arabicPeriod"/>
            </a:pPr>
            <a:r>
              <a:rPr lang="en-AU" dirty="0"/>
              <a:t>Appearing in EAGP matters as an agent</a:t>
            </a:r>
          </a:p>
          <a:p>
            <a:pPr marL="342900" indent="-342900">
              <a:buFont typeface="+mj-lt"/>
              <a:buAutoNum type="arabicPeriod"/>
            </a:pPr>
            <a:r>
              <a:rPr lang="en-AU" dirty="0"/>
              <a:t>After a duty appearance</a:t>
            </a:r>
          </a:p>
          <a:p>
            <a:pPr marL="342900" indent="-342900">
              <a:buFont typeface="+mj-lt"/>
              <a:buAutoNum type="arabicPeriod"/>
            </a:pPr>
            <a:r>
              <a:rPr lang="en-AU" dirty="0"/>
              <a:t>After a duty day</a:t>
            </a:r>
          </a:p>
        </p:txBody>
      </p:sp>
      <p:sp>
        <p:nvSpPr>
          <p:cNvPr id="4" name="Title 3">
            <a:extLst>
              <a:ext uri="{FF2B5EF4-FFF2-40B4-BE49-F238E27FC236}">
                <a16:creationId xmlns:a16="http://schemas.microsoft.com/office/drawing/2014/main" id="{41AF0E7C-8746-4506-8054-8C440BADE19F}"/>
              </a:ext>
            </a:extLst>
          </p:cNvPr>
          <p:cNvSpPr>
            <a:spLocks noGrp="1"/>
          </p:cNvSpPr>
          <p:nvPr>
            <p:ph type="title"/>
          </p:nvPr>
        </p:nvSpPr>
        <p:spPr/>
        <p:txBody>
          <a:bodyPr/>
          <a:lstStyle/>
          <a:p>
            <a:r>
              <a:rPr lang="en-AU" dirty="0"/>
              <a:t>Support and resources</a:t>
            </a:r>
          </a:p>
        </p:txBody>
      </p:sp>
      <p:sp>
        <p:nvSpPr>
          <p:cNvPr id="6" name="Subtitle 6">
            <a:extLst>
              <a:ext uri="{FF2B5EF4-FFF2-40B4-BE49-F238E27FC236}">
                <a16:creationId xmlns:a16="http://schemas.microsoft.com/office/drawing/2014/main" id="{49B403E2-FFC8-4566-8C67-8E3C10935EFA}"/>
              </a:ext>
            </a:extLst>
          </p:cNvPr>
          <p:cNvSpPr>
            <a:spLocks noGrp="1"/>
          </p:cNvSpPr>
          <p:nvPr>
            <p:ph type="subTitle" idx="1"/>
          </p:nvPr>
        </p:nvSpPr>
        <p:spPr>
          <a:xfrm>
            <a:off x="891830" y="1776365"/>
            <a:ext cx="7657390" cy="431711"/>
          </a:xfrm>
        </p:spPr>
        <p:txBody>
          <a:bodyPr/>
          <a:lstStyle/>
          <a:p>
            <a:r>
              <a:rPr lang="en-US" dirty="0"/>
              <a:t>Summary Crime Checklist</a:t>
            </a:r>
          </a:p>
        </p:txBody>
      </p:sp>
      <p:sp>
        <p:nvSpPr>
          <p:cNvPr id="8" name="Footer Placeholder 4">
            <a:extLst>
              <a:ext uri="{FF2B5EF4-FFF2-40B4-BE49-F238E27FC236}">
                <a16:creationId xmlns:a16="http://schemas.microsoft.com/office/drawing/2014/main" id="{217AA41C-B9B7-447B-8E4B-4D26B3B48871}"/>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419567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B53273-ECD2-4399-8CD3-CCF3236215C3}"/>
              </a:ext>
            </a:extLst>
          </p:cNvPr>
          <p:cNvSpPr>
            <a:spLocks noGrp="1"/>
          </p:cNvSpPr>
          <p:nvPr>
            <p:ph type="subTitle" idx="1"/>
          </p:nvPr>
        </p:nvSpPr>
        <p:spPr>
          <a:xfrm>
            <a:off x="921325" y="1749635"/>
            <a:ext cx="9938439" cy="431711"/>
          </a:xfrm>
        </p:spPr>
        <p:txBody>
          <a:bodyPr/>
          <a:lstStyle/>
          <a:p>
            <a:r>
              <a:rPr lang="en-AU" dirty="0"/>
              <a:t>Library assistance</a:t>
            </a:r>
          </a:p>
        </p:txBody>
      </p:sp>
      <p:sp>
        <p:nvSpPr>
          <p:cNvPr id="3" name="Text Placeholder 2">
            <a:extLst>
              <a:ext uri="{FF2B5EF4-FFF2-40B4-BE49-F238E27FC236}">
                <a16:creationId xmlns:a16="http://schemas.microsoft.com/office/drawing/2014/main" id="{6E2DB5CE-2139-429F-A7C5-7DFACF2252E1}"/>
              </a:ext>
            </a:extLst>
          </p:cNvPr>
          <p:cNvSpPr>
            <a:spLocks noGrp="1"/>
          </p:cNvSpPr>
          <p:nvPr>
            <p:ph type="body" sz="quarter" idx="14"/>
          </p:nvPr>
        </p:nvSpPr>
        <p:spPr>
          <a:xfrm>
            <a:off x="1783841" y="2517308"/>
            <a:ext cx="8213406" cy="2871149"/>
          </a:xfrm>
        </p:spPr>
        <p:txBody>
          <a:bodyPr/>
          <a:lstStyle/>
          <a:p>
            <a:r>
              <a:rPr lang="en-AU" dirty="0"/>
              <a:t>Help to locate documents including;</a:t>
            </a:r>
          </a:p>
          <a:p>
            <a:pPr lvl="1"/>
            <a:r>
              <a:rPr lang="en-AU" dirty="0"/>
              <a:t>Cases</a:t>
            </a:r>
          </a:p>
          <a:p>
            <a:pPr lvl="1"/>
            <a:r>
              <a:rPr lang="en-AU" dirty="0"/>
              <a:t>Legislation</a:t>
            </a:r>
          </a:p>
          <a:p>
            <a:pPr lvl="1"/>
            <a:r>
              <a:rPr lang="en-AU" dirty="0"/>
              <a:t>Second reading speeches</a:t>
            </a:r>
          </a:p>
          <a:p>
            <a:pPr lvl="1"/>
            <a:r>
              <a:rPr lang="en-AU" dirty="0"/>
              <a:t>JIRS statistics</a:t>
            </a:r>
          </a:p>
          <a:p>
            <a:pPr lvl="1"/>
            <a:endParaRPr lang="en-AU" dirty="0"/>
          </a:p>
          <a:p>
            <a:pPr marL="457188" lvl="1" indent="0">
              <a:buNone/>
            </a:pPr>
            <a:r>
              <a:rPr lang="en-AU" dirty="0"/>
              <a:t>Send your request to the library by emailing </a:t>
            </a:r>
            <a:r>
              <a:rPr lang="en-AU" dirty="0">
                <a:hlinkClick r:id="rId2"/>
              </a:rPr>
              <a:t>illuminlegalaid@softlinkillumin.net</a:t>
            </a:r>
            <a:endParaRPr lang="en-AU" dirty="0"/>
          </a:p>
        </p:txBody>
      </p:sp>
      <p:sp>
        <p:nvSpPr>
          <p:cNvPr id="6" name="Title 3">
            <a:extLst>
              <a:ext uri="{FF2B5EF4-FFF2-40B4-BE49-F238E27FC236}">
                <a16:creationId xmlns:a16="http://schemas.microsoft.com/office/drawing/2014/main" id="{AD83A716-83F9-42DB-B79B-2D63DB2569C1}"/>
              </a:ext>
            </a:extLst>
          </p:cNvPr>
          <p:cNvSpPr>
            <a:spLocks noGrp="1"/>
          </p:cNvSpPr>
          <p:nvPr>
            <p:ph type="title"/>
          </p:nvPr>
        </p:nvSpPr>
        <p:spPr>
          <a:xfrm>
            <a:off x="891830" y="952187"/>
            <a:ext cx="6238176" cy="443490"/>
          </a:xfrm>
        </p:spPr>
        <p:txBody>
          <a:bodyPr/>
          <a:lstStyle/>
          <a:p>
            <a:r>
              <a:rPr lang="en-AU" dirty="0"/>
              <a:t>Support and resources</a:t>
            </a:r>
          </a:p>
        </p:txBody>
      </p:sp>
      <p:sp>
        <p:nvSpPr>
          <p:cNvPr id="7" name="Footer Placeholder 4">
            <a:extLst>
              <a:ext uri="{FF2B5EF4-FFF2-40B4-BE49-F238E27FC236}">
                <a16:creationId xmlns:a16="http://schemas.microsoft.com/office/drawing/2014/main" id="{2817FBA7-1A6F-4930-8FF3-05B116C1ABBC}"/>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26675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B242292-1435-4B20-8FB0-620E0919ACA4}"/>
              </a:ext>
            </a:extLst>
          </p:cNvPr>
          <p:cNvSpPr>
            <a:spLocks noGrp="1"/>
          </p:cNvSpPr>
          <p:nvPr>
            <p:ph type="subTitle" idx="1"/>
          </p:nvPr>
        </p:nvSpPr>
        <p:spPr/>
        <p:txBody>
          <a:bodyPr/>
          <a:lstStyle/>
          <a:p>
            <a:r>
              <a:rPr lang="en-AU" dirty="0"/>
              <a:t>Precedents</a:t>
            </a:r>
          </a:p>
        </p:txBody>
      </p:sp>
      <p:sp>
        <p:nvSpPr>
          <p:cNvPr id="4" name="Title 3">
            <a:extLst>
              <a:ext uri="{FF2B5EF4-FFF2-40B4-BE49-F238E27FC236}">
                <a16:creationId xmlns:a16="http://schemas.microsoft.com/office/drawing/2014/main" id="{297DEB92-574E-40F0-8E6E-DB4F5195BBE1}"/>
              </a:ext>
            </a:extLst>
          </p:cNvPr>
          <p:cNvSpPr>
            <a:spLocks noGrp="1"/>
          </p:cNvSpPr>
          <p:nvPr>
            <p:ph type="title"/>
          </p:nvPr>
        </p:nvSpPr>
        <p:spPr/>
        <p:txBody>
          <a:bodyPr/>
          <a:lstStyle/>
          <a:p>
            <a:r>
              <a:rPr lang="en-AU" dirty="0"/>
              <a:t>Support and resources</a:t>
            </a:r>
          </a:p>
        </p:txBody>
      </p:sp>
      <p:pic>
        <p:nvPicPr>
          <p:cNvPr id="6" name="Picture 5">
            <a:extLst>
              <a:ext uri="{FF2B5EF4-FFF2-40B4-BE49-F238E27FC236}">
                <a16:creationId xmlns:a16="http://schemas.microsoft.com/office/drawing/2014/main" id="{EFE5E8F2-9F77-4CFA-BE8D-0624A90B2834}"/>
              </a:ext>
            </a:extLst>
          </p:cNvPr>
          <p:cNvPicPr>
            <a:picLocks noChangeAspect="1"/>
          </p:cNvPicPr>
          <p:nvPr/>
        </p:nvPicPr>
        <p:blipFill>
          <a:blip r:embed="rId3"/>
          <a:stretch>
            <a:fillRect/>
          </a:stretch>
        </p:blipFill>
        <p:spPr>
          <a:xfrm>
            <a:off x="3073290" y="2189450"/>
            <a:ext cx="5004004" cy="3716363"/>
          </a:xfrm>
          <a:prstGeom prst="rect">
            <a:avLst/>
          </a:prstGeom>
          <a:ln>
            <a:noFill/>
          </a:ln>
          <a:effectLst>
            <a:outerShdw blurRad="190500" algn="tl" rotWithShape="0">
              <a:srgbClr val="000000">
                <a:alpha val="70000"/>
              </a:srgbClr>
            </a:outerShdw>
          </a:effectLst>
        </p:spPr>
      </p:pic>
      <p:sp>
        <p:nvSpPr>
          <p:cNvPr id="7" name="Footer Placeholder 4">
            <a:extLst>
              <a:ext uri="{FF2B5EF4-FFF2-40B4-BE49-F238E27FC236}">
                <a16:creationId xmlns:a16="http://schemas.microsoft.com/office/drawing/2014/main" id="{ACEB37AE-3B2A-4640-A723-13D1552664B8}"/>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114719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86EB36B-5554-4349-9FFD-DD103E9B2592}"/>
              </a:ext>
            </a:extLst>
          </p:cNvPr>
          <p:cNvSpPr>
            <a:spLocks noGrp="1"/>
          </p:cNvSpPr>
          <p:nvPr>
            <p:ph type="subTitle" idx="1"/>
          </p:nvPr>
        </p:nvSpPr>
        <p:spPr>
          <a:xfrm>
            <a:off x="921325" y="1719340"/>
            <a:ext cx="9938439" cy="431711"/>
          </a:xfrm>
        </p:spPr>
        <p:txBody>
          <a:bodyPr/>
          <a:lstStyle/>
          <a:p>
            <a:r>
              <a:rPr lang="en-AU" dirty="0"/>
              <a:t>Videos</a:t>
            </a:r>
          </a:p>
        </p:txBody>
      </p:sp>
      <p:sp>
        <p:nvSpPr>
          <p:cNvPr id="3" name="Text Placeholder 2">
            <a:extLst>
              <a:ext uri="{FF2B5EF4-FFF2-40B4-BE49-F238E27FC236}">
                <a16:creationId xmlns:a16="http://schemas.microsoft.com/office/drawing/2014/main" id="{277A9481-2DBA-47C9-853F-CDC857301C44}"/>
              </a:ext>
            </a:extLst>
          </p:cNvPr>
          <p:cNvSpPr>
            <a:spLocks noGrp="1"/>
          </p:cNvSpPr>
          <p:nvPr>
            <p:ph type="body" sz="quarter" idx="14"/>
          </p:nvPr>
        </p:nvSpPr>
        <p:spPr>
          <a:xfrm>
            <a:off x="1622257" y="2416053"/>
            <a:ext cx="6794914" cy="3351537"/>
          </a:xfrm>
        </p:spPr>
        <p:txBody>
          <a:bodyPr/>
          <a:lstStyle/>
          <a:p>
            <a:r>
              <a:rPr lang="en-AU" dirty="0"/>
              <a:t>Freely available legal resources</a:t>
            </a:r>
          </a:p>
          <a:p>
            <a:r>
              <a:rPr lang="en-AU" dirty="0"/>
              <a:t>Grants online</a:t>
            </a:r>
          </a:p>
          <a:p>
            <a:r>
              <a:rPr lang="en-AU" dirty="0"/>
              <a:t>Fee scales</a:t>
            </a:r>
          </a:p>
          <a:p>
            <a:r>
              <a:rPr lang="en-AU" dirty="0"/>
              <a:t>Means test</a:t>
            </a:r>
          </a:p>
          <a:p>
            <a:r>
              <a:rPr lang="en-AU" dirty="0"/>
              <a:t>Eligibility for;</a:t>
            </a:r>
          </a:p>
          <a:p>
            <a:pPr lvl="1"/>
            <a:r>
              <a:rPr lang="en-AU" dirty="0"/>
              <a:t>Crime</a:t>
            </a:r>
          </a:p>
          <a:p>
            <a:pPr lvl="1"/>
            <a:r>
              <a:rPr lang="en-AU" dirty="0"/>
              <a:t>Family </a:t>
            </a:r>
          </a:p>
          <a:p>
            <a:pPr lvl="1"/>
            <a:r>
              <a:rPr lang="en-AU" dirty="0"/>
              <a:t>Civil</a:t>
            </a:r>
          </a:p>
        </p:txBody>
      </p:sp>
      <p:sp>
        <p:nvSpPr>
          <p:cNvPr id="6" name="Title 3">
            <a:extLst>
              <a:ext uri="{FF2B5EF4-FFF2-40B4-BE49-F238E27FC236}">
                <a16:creationId xmlns:a16="http://schemas.microsoft.com/office/drawing/2014/main" id="{DCAA6137-43CE-441E-A2EE-022C3E3BB043}"/>
              </a:ext>
            </a:extLst>
          </p:cNvPr>
          <p:cNvSpPr>
            <a:spLocks noGrp="1"/>
          </p:cNvSpPr>
          <p:nvPr>
            <p:ph type="title"/>
          </p:nvPr>
        </p:nvSpPr>
        <p:spPr>
          <a:xfrm>
            <a:off x="892175" y="952500"/>
            <a:ext cx="6237288" cy="442913"/>
          </a:xfrm>
        </p:spPr>
        <p:txBody>
          <a:bodyPr/>
          <a:lstStyle/>
          <a:p>
            <a:r>
              <a:rPr lang="en-AU" dirty="0"/>
              <a:t>Support and resources</a:t>
            </a:r>
          </a:p>
        </p:txBody>
      </p:sp>
      <p:sp>
        <p:nvSpPr>
          <p:cNvPr id="7" name="Footer Placeholder 4">
            <a:extLst>
              <a:ext uri="{FF2B5EF4-FFF2-40B4-BE49-F238E27FC236}">
                <a16:creationId xmlns:a16="http://schemas.microsoft.com/office/drawing/2014/main" id="{7D3172CE-57BC-46A6-B847-5B871A08E8D7}"/>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3275883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9" descr="Graphical user interface, text, application&#10;&#10;Description automatically generated">
            <a:extLst>
              <a:ext uri="{FF2B5EF4-FFF2-40B4-BE49-F238E27FC236}">
                <a16:creationId xmlns:a16="http://schemas.microsoft.com/office/drawing/2014/main" id="{CDD31732-D9B7-4DA4-8C72-9ADA6878E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546" y="1695043"/>
            <a:ext cx="3107184" cy="4436794"/>
          </a:xfrm>
          <a:prstGeom prst="rect">
            <a:avLst/>
          </a:prstGeom>
          <a:ln>
            <a:noFill/>
          </a:ln>
          <a:effectLst>
            <a:outerShdw blurRad="190500" algn="tl" rotWithShape="0">
              <a:srgbClr val="000000">
                <a:alpha val="70000"/>
              </a:srgbClr>
            </a:outerShdw>
          </a:effectLst>
        </p:spPr>
      </p:pic>
      <p:pic>
        <p:nvPicPr>
          <p:cNvPr id="17" name="Picture 16" descr="Graphical user interface, text&#10;&#10;Description automatically generated">
            <a:extLst>
              <a:ext uri="{FF2B5EF4-FFF2-40B4-BE49-F238E27FC236}">
                <a16:creationId xmlns:a16="http://schemas.microsoft.com/office/drawing/2014/main" id="{CE556AAE-B050-4F86-AF75-17107A1D6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020" y="1775785"/>
            <a:ext cx="3005390" cy="4356052"/>
          </a:xfrm>
          <a:prstGeom prst="rect">
            <a:avLst/>
          </a:prstGeom>
          <a:ln>
            <a:noFill/>
          </a:ln>
          <a:effectLst>
            <a:outerShdw blurRad="190500" algn="tl" rotWithShape="0">
              <a:srgbClr val="000000">
                <a:alpha val="70000"/>
              </a:srgbClr>
            </a:outerShdw>
          </a:effectLst>
        </p:spPr>
      </p:pic>
      <p:sp>
        <p:nvSpPr>
          <p:cNvPr id="18" name="Footer Placeholder 4">
            <a:extLst>
              <a:ext uri="{FF2B5EF4-FFF2-40B4-BE49-F238E27FC236}">
                <a16:creationId xmlns:a16="http://schemas.microsoft.com/office/drawing/2014/main" id="{46C0CAD9-DBB0-42F0-B9DC-A86978867393}"/>
              </a:ext>
            </a:extLst>
          </p:cNvPr>
          <p:cNvSpPr>
            <a:spLocks noGrp="1"/>
          </p:cNvSpPr>
          <p:nvPr>
            <p:ph type="ftr" sz="quarter" idx="3"/>
          </p:nvPr>
        </p:nvSpPr>
        <p:spPr>
          <a:xfrm>
            <a:off x="942317" y="6240881"/>
            <a:ext cx="5615200" cy="324000"/>
          </a:xfrm>
        </p:spPr>
        <p:txBody>
          <a:bodyPr/>
          <a:lstStyle/>
          <a:p>
            <a:r>
              <a:rPr lang="en-US" dirty="0"/>
              <a:t>Criminal Law Conference 2021</a:t>
            </a:r>
          </a:p>
        </p:txBody>
      </p:sp>
      <p:sp>
        <p:nvSpPr>
          <p:cNvPr id="9" name="Title 3">
            <a:extLst>
              <a:ext uri="{FF2B5EF4-FFF2-40B4-BE49-F238E27FC236}">
                <a16:creationId xmlns:a16="http://schemas.microsoft.com/office/drawing/2014/main" id="{DFFCACF9-E7A2-4AC6-ADB2-2F6A2705A9C0}"/>
              </a:ext>
            </a:extLst>
          </p:cNvPr>
          <p:cNvSpPr>
            <a:spLocks noGrp="1"/>
          </p:cNvSpPr>
          <p:nvPr>
            <p:ph type="title"/>
          </p:nvPr>
        </p:nvSpPr>
        <p:spPr>
          <a:xfrm>
            <a:off x="892175" y="952500"/>
            <a:ext cx="6237288" cy="442913"/>
          </a:xfrm>
        </p:spPr>
        <p:txBody>
          <a:bodyPr/>
          <a:lstStyle/>
          <a:p>
            <a:r>
              <a:rPr lang="en-AU" dirty="0"/>
              <a:t>Lawyer education series</a:t>
            </a:r>
          </a:p>
        </p:txBody>
      </p:sp>
    </p:spTree>
    <p:extLst>
      <p:ext uri="{BB962C8B-B14F-4D97-AF65-F5344CB8AC3E}">
        <p14:creationId xmlns:p14="http://schemas.microsoft.com/office/powerpoint/2010/main" val="130026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1D2F9-0D81-42CD-83B6-842A8F81A2EB}"/>
              </a:ext>
            </a:extLst>
          </p:cNvPr>
          <p:cNvSpPr>
            <a:spLocks noGrp="1"/>
          </p:cNvSpPr>
          <p:nvPr>
            <p:ph type="subTitle" idx="1"/>
          </p:nvPr>
        </p:nvSpPr>
        <p:spPr/>
        <p:txBody>
          <a:bodyPr/>
          <a:lstStyle/>
          <a:p>
            <a:r>
              <a:rPr lang="en-AU" dirty="0"/>
              <a:t>Current available training modules</a:t>
            </a:r>
          </a:p>
        </p:txBody>
      </p:sp>
      <p:sp>
        <p:nvSpPr>
          <p:cNvPr id="4" name="Title 3">
            <a:extLst>
              <a:ext uri="{FF2B5EF4-FFF2-40B4-BE49-F238E27FC236}">
                <a16:creationId xmlns:a16="http://schemas.microsoft.com/office/drawing/2014/main" id="{562DCA1C-E11C-4A99-B415-04044321D861}"/>
              </a:ext>
            </a:extLst>
          </p:cNvPr>
          <p:cNvSpPr>
            <a:spLocks noGrp="1"/>
          </p:cNvSpPr>
          <p:nvPr>
            <p:ph type="title"/>
          </p:nvPr>
        </p:nvSpPr>
        <p:spPr/>
        <p:txBody>
          <a:bodyPr/>
          <a:lstStyle/>
          <a:p>
            <a:r>
              <a:rPr lang="en-AU" dirty="0"/>
              <a:t>Lawyer education series</a:t>
            </a:r>
          </a:p>
        </p:txBody>
      </p:sp>
      <p:pic>
        <p:nvPicPr>
          <p:cNvPr id="6" name="Picture 5">
            <a:extLst>
              <a:ext uri="{FF2B5EF4-FFF2-40B4-BE49-F238E27FC236}">
                <a16:creationId xmlns:a16="http://schemas.microsoft.com/office/drawing/2014/main" id="{E1F33857-85F8-46BA-A431-E5E379386D77}"/>
              </a:ext>
            </a:extLst>
          </p:cNvPr>
          <p:cNvPicPr>
            <a:picLocks noChangeAspect="1"/>
          </p:cNvPicPr>
          <p:nvPr/>
        </p:nvPicPr>
        <p:blipFill>
          <a:blip r:embed="rId2"/>
          <a:stretch>
            <a:fillRect/>
          </a:stretch>
        </p:blipFill>
        <p:spPr>
          <a:xfrm>
            <a:off x="2267140" y="2600324"/>
            <a:ext cx="7247186" cy="2339537"/>
          </a:xfrm>
          <a:prstGeom prst="rect">
            <a:avLst/>
          </a:prstGeom>
          <a:ln>
            <a:noFill/>
          </a:ln>
          <a:effectLst>
            <a:outerShdw blurRad="190500" algn="tl" rotWithShape="0">
              <a:srgbClr val="000000">
                <a:alpha val="70000"/>
              </a:srgbClr>
            </a:outerShdw>
          </a:effectLst>
        </p:spPr>
      </p:pic>
      <p:sp>
        <p:nvSpPr>
          <p:cNvPr id="8" name="Footer Placeholder 4">
            <a:extLst>
              <a:ext uri="{FF2B5EF4-FFF2-40B4-BE49-F238E27FC236}">
                <a16:creationId xmlns:a16="http://schemas.microsoft.com/office/drawing/2014/main" id="{BC909FC3-D722-4AE7-A25E-F4594DEE723A}"/>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288271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56E3E-28B7-44F5-B755-78488FBBFCD8}"/>
              </a:ext>
            </a:extLst>
          </p:cNvPr>
          <p:cNvSpPr>
            <a:spLocks noGrp="1"/>
          </p:cNvSpPr>
          <p:nvPr>
            <p:ph type="body" sz="quarter" idx="13"/>
          </p:nvPr>
        </p:nvSpPr>
        <p:spPr>
          <a:xfrm>
            <a:off x="1695048" y="2563936"/>
            <a:ext cx="7050367" cy="2475307"/>
          </a:xfrm>
        </p:spPr>
        <p:txBody>
          <a:bodyPr/>
          <a:lstStyle/>
          <a:p>
            <a:pPr marL="285750" lvl="0" indent="-285750">
              <a:buFont typeface="Arial" panose="020B0604020202020204" pitchFamily="34" charset="0"/>
              <a:buChar char="•"/>
            </a:pPr>
            <a:r>
              <a:rPr lang="en-AU" dirty="0"/>
              <a:t>Summary Crime Part 1</a:t>
            </a:r>
          </a:p>
          <a:p>
            <a:pPr marL="285750" lvl="0" indent="-285750">
              <a:buFont typeface="Arial" panose="020B0604020202020204" pitchFamily="34" charset="0"/>
              <a:buChar char="•"/>
            </a:pPr>
            <a:r>
              <a:rPr lang="en-AU" dirty="0"/>
              <a:t>Children’s Crime</a:t>
            </a:r>
          </a:p>
          <a:p>
            <a:pPr marL="285750" lvl="0" indent="-285750">
              <a:buFont typeface="Arial" panose="020B0604020202020204" pitchFamily="34" charset="0"/>
              <a:buChar char="•"/>
            </a:pPr>
            <a:r>
              <a:rPr lang="en-AU" dirty="0"/>
              <a:t>Urgent Parenting Matters</a:t>
            </a:r>
          </a:p>
          <a:p>
            <a:pPr marL="285750" lvl="0" indent="-285750">
              <a:buFont typeface="Arial" panose="020B0604020202020204" pitchFamily="34" charset="0"/>
              <a:buChar char="•"/>
            </a:pPr>
            <a:r>
              <a:rPr lang="en-AU" dirty="0"/>
              <a:t>Family Dispute Resolution: A guide to representing clients</a:t>
            </a:r>
          </a:p>
          <a:p>
            <a:pPr marL="285750" indent="-285750">
              <a:buFont typeface="Arial" panose="020B0604020202020204" pitchFamily="34" charset="0"/>
              <a:buChar char="•"/>
            </a:pPr>
            <a:r>
              <a:rPr lang="en-AU" dirty="0"/>
              <a:t>Indictable Crime </a:t>
            </a:r>
          </a:p>
        </p:txBody>
      </p:sp>
      <p:sp>
        <p:nvSpPr>
          <p:cNvPr id="6" name="Title 3">
            <a:extLst>
              <a:ext uri="{FF2B5EF4-FFF2-40B4-BE49-F238E27FC236}">
                <a16:creationId xmlns:a16="http://schemas.microsoft.com/office/drawing/2014/main" id="{17A6BDA9-D138-45CE-9225-605CD0E2FC53}"/>
              </a:ext>
            </a:extLst>
          </p:cNvPr>
          <p:cNvSpPr>
            <a:spLocks noGrp="1"/>
          </p:cNvSpPr>
          <p:nvPr>
            <p:ph type="title"/>
          </p:nvPr>
        </p:nvSpPr>
        <p:spPr>
          <a:xfrm>
            <a:off x="892175" y="952500"/>
            <a:ext cx="6237288" cy="442913"/>
          </a:xfrm>
        </p:spPr>
        <p:txBody>
          <a:bodyPr/>
          <a:lstStyle/>
          <a:p>
            <a:r>
              <a:rPr lang="en-AU" dirty="0"/>
              <a:t>Lawyer education series</a:t>
            </a:r>
          </a:p>
        </p:txBody>
      </p:sp>
      <p:sp>
        <p:nvSpPr>
          <p:cNvPr id="7" name="Subtitle 2">
            <a:extLst>
              <a:ext uri="{FF2B5EF4-FFF2-40B4-BE49-F238E27FC236}">
                <a16:creationId xmlns:a16="http://schemas.microsoft.com/office/drawing/2014/main" id="{445FC65C-C684-4371-B20F-853675C41DE9}"/>
              </a:ext>
            </a:extLst>
          </p:cNvPr>
          <p:cNvSpPr>
            <a:spLocks noGrp="1"/>
          </p:cNvSpPr>
          <p:nvPr>
            <p:ph type="subTitle" idx="1"/>
          </p:nvPr>
        </p:nvSpPr>
        <p:spPr>
          <a:xfrm>
            <a:off x="892175" y="1763819"/>
            <a:ext cx="9938439" cy="431711"/>
          </a:xfrm>
        </p:spPr>
        <p:txBody>
          <a:bodyPr/>
          <a:lstStyle/>
          <a:p>
            <a:r>
              <a:rPr lang="en-AU" dirty="0"/>
              <a:t>Coming soon</a:t>
            </a:r>
          </a:p>
        </p:txBody>
      </p:sp>
      <p:sp>
        <p:nvSpPr>
          <p:cNvPr id="8" name="Footer Placeholder 4">
            <a:extLst>
              <a:ext uri="{FF2B5EF4-FFF2-40B4-BE49-F238E27FC236}">
                <a16:creationId xmlns:a16="http://schemas.microsoft.com/office/drawing/2014/main" id="{7938800C-173B-4068-8CD6-02E5A54CBD22}"/>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255716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2F2649-6E74-4273-B0EE-85F1D3CB5574}"/>
              </a:ext>
            </a:extLst>
          </p:cNvPr>
          <p:cNvSpPr>
            <a:spLocks noGrp="1"/>
          </p:cNvSpPr>
          <p:nvPr>
            <p:ph type="subTitle" idx="1"/>
          </p:nvPr>
        </p:nvSpPr>
        <p:spPr>
          <a:xfrm>
            <a:off x="891830" y="1849877"/>
            <a:ext cx="9938439" cy="431711"/>
          </a:xfrm>
        </p:spPr>
        <p:txBody>
          <a:bodyPr/>
          <a:lstStyle/>
          <a:p>
            <a:r>
              <a:rPr lang="en-AU" dirty="0"/>
              <a:t>Contact details</a:t>
            </a:r>
          </a:p>
        </p:txBody>
      </p:sp>
      <p:sp>
        <p:nvSpPr>
          <p:cNvPr id="3" name="Text Placeholder 2">
            <a:extLst>
              <a:ext uri="{FF2B5EF4-FFF2-40B4-BE49-F238E27FC236}">
                <a16:creationId xmlns:a16="http://schemas.microsoft.com/office/drawing/2014/main" id="{858F5FF4-B868-4BFC-B3A7-6D712F92E043}"/>
              </a:ext>
            </a:extLst>
          </p:cNvPr>
          <p:cNvSpPr>
            <a:spLocks noGrp="1"/>
          </p:cNvSpPr>
          <p:nvPr>
            <p:ph type="body" sz="quarter" idx="14"/>
          </p:nvPr>
        </p:nvSpPr>
        <p:spPr>
          <a:xfrm>
            <a:off x="1864846" y="2435429"/>
            <a:ext cx="6657832" cy="3470384"/>
          </a:xfrm>
        </p:spPr>
        <p:txBody>
          <a:bodyPr/>
          <a:lstStyle/>
          <a:p>
            <a:r>
              <a:rPr lang="en-AU" dirty="0"/>
              <a:t>Panels:</a:t>
            </a:r>
          </a:p>
          <a:p>
            <a:pPr lvl="1"/>
            <a:r>
              <a:rPr lang="en-AU" dirty="0">
                <a:hlinkClick r:id="rId2"/>
              </a:rPr>
              <a:t>panels@legalaid.nsw.gov.au</a:t>
            </a:r>
            <a:endParaRPr lang="en-AU" dirty="0"/>
          </a:p>
          <a:p>
            <a:pPr marL="457188" lvl="1" indent="0">
              <a:buNone/>
            </a:pPr>
            <a:endParaRPr lang="en-AU" dirty="0"/>
          </a:p>
          <a:p>
            <a:r>
              <a:rPr lang="en-AU" dirty="0"/>
              <a:t>Complaints:</a:t>
            </a:r>
          </a:p>
          <a:p>
            <a:pPr lvl="1"/>
            <a:r>
              <a:rPr lang="en-AU" dirty="0">
                <a:hlinkClick r:id="rId3"/>
              </a:rPr>
              <a:t>PLQS.complaints@legalaid.nsw.gov.au</a:t>
            </a:r>
            <a:endParaRPr lang="en-AU" dirty="0"/>
          </a:p>
          <a:p>
            <a:pPr marL="457188" lvl="1" indent="0">
              <a:buNone/>
            </a:pPr>
            <a:endParaRPr lang="en-AU" dirty="0"/>
          </a:p>
          <a:p>
            <a:r>
              <a:rPr lang="en-AU" dirty="0"/>
              <a:t>Any other enquiries:</a:t>
            </a:r>
          </a:p>
          <a:p>
            <a:pPr lvl="1"/>
            <a:r>
              <a:rPr lang="en-AU" dirty="0">
                <a:hlinkClick r:id="rId4"/>
              </a:rPr>
              <a:t>PLQS.unit@legalaid.nsw.gov.au</a:t>
            </a:r>
            <a:endParaRPr lang="en-AU" dirty="0"/>
          </a:p>
          <a:p>
            <a:pPr marL="457188" lvl="1" indent="0">
              <a:buNone/>
            </a:pPr>
            <a:endParaRPr lang="en-AU" dirty="0"/>
          </a:p>
        </p:txBody>
      </p:sp>
      <p:sp>
        <p:nvSpPr>
          <p:cNvPr id="4" name="Title 3">
            <a:extLst>
              <a:ext uri="{FF2B5EF4-FFF2-40B4-BE49-F238E27FC236}">
                <a16:creationId xmlns:a16="http://schemas.microsoft.com/office/drawing/2014/main" id="{DBBA9435-B434-4225-BB4B-5F7AEC99733E}"/>
              </a:ext>
            </a:extLst>
          </p:cNvPr>
          <p:cNvSpPr>
            <a:spLocks noGrp="1"/>
          </p:cNvSpPr>
          <p:nvPr>
            <p:ph type="title"/>
          </p:nvPr>
        </p:nvSpPr>
        <p:spPr/>
        <p:txBody>
          <a:bodyPr/>
          <a:lstStyle/>
          <a:p>
            <a:r>
              <a:rPr lang="en-AU" dirty="0"/>
              <a:t>PLQS Unit</a:t>
            </a:r>
          </a:p>
        </p:txBody>
      </p:sp>
      <p:sp>
        <p:nvSpPr>
          <p:cNvPr id="6" name="Footer Placeholder 4">
            <a:extLst>
              <a:ext uri="{FF2B5EF4-FFF2-40B4-BE49-F238E27FC236}">
                <a16:creationId xmlns:a16="http://schemas.microsoft.com/office/drawing/2014/main" id="{AA65D050-D873-447C-ACE2-A90189E07008}"/>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213819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DF3708C-309E-1A42-8CCD-CF2B847A0E64}"/>
              </a:ext>
            </a:extLst>
          </p:cNvPr>
          <p:cNvSpPr>
            <a:spLocks noGrp="1"/>
          </p:cNvSpPr>
          <p:nvPr>
            <p:ph type="subTitle" idx="1"/>
          </p:nvPr>
        </p:nvSpPr>
        <p:spPr>
          <a:xfrm>
            <a:off x="891830" y="1560510"/>
            <a:ext cx="7657390" cy="431711"/>
          </a:xfrm>
        </p:spPr>
        <p:txBody>
          <a:bodyPr/>
          <a:lstStyle/>
          <a:p>
            <a:r>
              <a:rPr lang="en-US" dirty="0"/>
              <a:t>The Private Lawyer Quality Standards (PLQS) Unit </a:t>
            </a:r>
          </a:p>
        </p:txBody>
      </p:sp>
      <p:sp>
        <p:nvSpPr>
          <p:cNvPr id="8" name="Text Placeholder 7">
            <a:extLst>
              <a:ext uri="{FF2B5EF4-FFF2-40B4-BE49-F238E27FC236}">
                <a16:creationId xmlns:a16="http://schemas.microsoft.com/office/drawing/2014/main" id="{FAF4E2DA-F49A-064D-A370-55FF9B7F91AA}"/>
              </a:ext>
            </a:extLst>
          </p:cNvPr>
          <p:cNvSpPr>
            <a:spLocks noGrp="1"/>
          </p:cNvSpPr>
          <p:nvPr>
            <p:ph type="body" sz="quarter" idx="14"/>
          </p:nvPr>
        </p:nvSpPr>
        <p:spPr>
          <a:xfrm>
            <a:off x="1629508" y="2361460"/>
            <a:ext cx="6953580" cy="2504320"/>
          </a:xfrm>
        </p:spPr>
        <p:txBody>
          <a:bodyPr/>
          <a:lstStyle/>
          <a:p>
            <a:pPr>
              <a:lnSpc>
                <a:spcPct val="130000"/>
              </a:lnSpc>
            </a:pPr>
            <a:r>
              <a:rPr lang="en-AU" dirty="0"/>
              <a:t>Panels</a:t>
            </a:r>
          </a:p>
          <a:p>
            <a:pPr>
              <a:lnSpc>
                <a:spcPct val="130000"/>
              </a:lnSpc>
            </a:pPr>
            <a:r>
              <a:rPr lang="en-AU" dirty="0"/>
              <a:t>Quality management;</a:t>
            </a:r>
          </a:p>
          <a:p>
            <a:pPr lvl="3">
              <a:lnSpc>
                <a:spcPct val="130000"/>
              </a:lnSpc>
            </a:pPr>
            <a:r>
              <a:rPr lang="en-AU" sz="1600" dirty="0"/>
              <a:t>Proactive monitoring</a:t>
            </a:r>
          </a:p>
          <a:p>
            <a:pPr lvl="3">
              <a:lnSpc>
                <a:spcPct val="130000"/>
              </a:lnSpc>
            </a:pPr>
            <a:r>
              <a:rPr lang="en-AU" sz="1600" dirty="0"/>
              <a:t>Responsive monitoring</a:t>
            </a:r>
          </a:p>
        </p:txBody>
      </p:sp>
      <p:sp>
        <p:nvSpPr>
          <p:cNvPr id="6" name="Title 5">
            <a:extLst>
              <a:ext uri="{FF2B5EF4-FFF2-40B4-BE49-F238E27FC236}">
                <a16:creationId xmlns:a16="http://schemas.microsoft.com/office/drawing/2014/main" id="{D3B381EB-4337-BD40-8355-77E627767D24}"/>
              </a:ext>
            </a:extLst>
          </p:cNvPr>
          <p:cNvSpPr>
            <a:spLocks noGrp="1"/>
          </p:cNvSpPr>
          <p:nvPr>
            <p:ph type="title"/>
          </p:nvPr>
        </p:nvSpPr>
        <p:spPr/>
        <p:txBody>
          <a:bodyPr/>
          <a:lstStyle/>
          <a:p>
            <a:r>
              <a:rPr lang="en-US" dirty="0"/>
              <a:t>What we do</a:t>
            </a:r>
          </a:p>
        </p:txBody>
      </p:sp>
      <p:sp>
        <p:nvSpPr>
          <p:cNvPr id="5" name="Footer Placeholder 4">
            <a:extLst>
              <a:ext uri="{FF2B5EF4-FFF2-40B4-BE49-F238E27FC236}">
                <a16:creationId xmlns:a16="http://schemas.microsoft.com/office/drawing/2014/main" id="{B8FA22C4-2195-BC49-A24F-DC418B4A72CF}"/>
              </a:ext>
            </a:extLst>
          </p:cNvPr>
          <p:cNvSpPr>
            <a:spLocks noGrp="1"/>
          </p:cNvSpPr>
          <p:nvPr>
            <p:ph type="ftr" sz="quarter" idx="3"/>
          </p:nvPr>
        </p:nvSpPr>
        <p:spPr/>
        <p:txBody>
          <a:bodyPr/>
          <a:lstStyle/>
          <a:p>
            <a:r>
              <a:rPr lang="en-US" dirty="0"/>
              <a:t>Criminal Law Conference 2021</a:t>
            </a:r>
          </a:p>
        </p:txBody>
      </p:sp>
    </p:spTree>
    <p:extLst>
      <p:ext uri="{BB962C8B-B14F-4D97-AF65-F5344CB8AC3E}">
        <p14:creationId xmlns:p14="http://schemas.microsoft.com/office/powerpoint/2010/main" val="151507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58F392F1-C26E-490D-9893-4C75A8E05745}"/>
              </a:ext>
            </a:extLst>
          </p:cNvPr>
          <p:cNvSpPr>
            <a:spLocks noGrp="1"/>
          </p:cNvSpPr>
          <p:nvPr>
            <p:ph type="title"/>
          </p:nvPr>
        </p:nvSpPr>
        <p:spPr>
          <a:xfrm>
            <a:off x="891830" y="952187"/>
            <a:ext cx="6238176" cy="443490"/>
          </a:xfrm>
        </p:spPr>
        <p:txBody>
          <a:bodyPr/>
          <a:lstStyle/>
          <a:p>
            <a:r>
              <a:rPr lang="en-US" dirty="0"/>
              <a:t>Panels</a:t>
            </a:r>
          </a:p>
        </p:txBody>
      </p:sp>
      <p:sp>
        <p:nvSpPr>
          <p:cNvPr id="11" name="Subtitle 6">
            <a:extLst>
              <a:ext uri="{FF2B5EF4-FFF2-40B4-BE49-F238E27FC236}">
                <a16:creationId xmlns:a16="http://schemas.microsoft.com/office/drawing/2014/main" id="{555844FD-C3D7-4B8A-8F00-11B44C9847FD}"/>
              </a:ext>
            </a:extLst>
          </p:cNvPr>
          <p:cNvSpPr>
            <a:spLocks noGrp="1"/>
          </p:cNvSpPr>
          <p:nvPr>
            <p:ph type="subTitle" idx="1"/>
          </p:nvPr>
        </p:nvSpPr>
        <p:spPr>
          <a:xfrm>
            <a:off x="891830" y="1635528"/>
            <a:ext cx="9938439" cy="431711"/>
          </a:xfrm>
        </p:spPr>
        <p:txBody>
          <a:bodyPr/>
          <a:lstStyle/>
          <a:p>
            <a:r>
              <a:rPr lang="en-US" dirty="0"/>
              <a:t>Total panel members: 1461</a:t>
            </a:r>
          </a:p>
        </p:txBody>
      </p:sp>
      <p:graphicFrame>
        <p:nvGraphicFramePr>
          <p:cNvPr id="14" name="Table 13">
            <a:extLst>
              <a:ext uri="{FF2B5EF4-FFF2-40B4-BE49-F238E27FC236}">
                <a16:creationId xmlns:a16="http://schemas.microsoft.com/office/drawing/2014/main" id="{8B29FB9B-0F9C-4884-B37F-AA8228F239C5}"/>
              </a:ext>
            </a:extLst>
          </p:cNvPr>
          <p:cNvGraphicFramePr>
            <a:graphicFrameLocks noGrp="1"/>
          </p:cNvGraphicFramePr>
          <p:nvPr>
            <p:extLst>
              <p:ext uri="{D42A27DB-BD31-4B8C-83A1-F6EECF244321}">
                <p14:modId xmlns:p14="http://schemas.microsoft.com/office/powerpoint/2010/main" val="1454774493"/>
              </p:ext>
            </p:extLst>
          </p:nvPr>
        </p:nvGraphicFramePr>
        <p:xfrm>
          <a:off x="891830" y="2170031"/>
          <a:ext cx="8230262" cy="339928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6005081">
                  <a:extLst>
                    <a:ext uri="{9D8B030D-6E8A-4147-A177-3AD203B41FA5}">
                      <a16:colId xmlns:a16="http://schemas.microsoft.com/office/drawing/2014/main" val="2313013740"/>
                    </a:ext>
                  </a:extLst>
                </a:gridCol>
                <a:gridCol w="2225181">
                  <a:extLst>
                    <a:ext uri="{9D8B030D-6E8A-4147-A177-3AD203B41FA5}">
                      <a16:colId xmlns:a16="http://schemas.microsoft.com/office/drawing/2014/main" val="3137124877"/>
                    </a:ext>
                  </a:extLst>
                </a:gridCol>
              </a:tblGrid>
              <a:tr h="228106">
                <a:tc>
                  <a:txBody>
                    <a:bodyPr/>
                    <a:lstStyle/>
                    <a:p>
                      <a:pPr>
                        <a:lnSpc>
                          <a:spcPct val="200000"/>
                        </a:lnSpc>
                        <a:spcAft>
                          <a:spcPts val="800"/>
                        </a:spcAft>
                      </a:pPr>
                      <a:r>
                        <a:rPr lang="en-AU" sz="1100" b="0" dirty="0">
                          <a:solidFill>
                            <a:schemeClr val="tx1"/>
                          </a:solidFill>
                          <a:effectLst/>
                        </a:rPr>
                        <a:t>Summary crime</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tc>
                  <a:txBody>
                    <a:bodyPr/>
                    <a:lstStyle/>
                    <a:p>
                      <a:pPr>
                        <a:lnSpc>
                          <a:spcPct val="200000"/>
                        </a:lnSpc>
                        <a:spcAft>
                          <a:spcPts val="800"/>
                        </a:spcAft>
                      </a:pPr>
                      <a:r>
                        <a:rPr lang="en-AU" sz="1100" b="0" dirty="0">
                          <a:solidFill>
                            <a:schemeClr val="tx1"/>
                          </a:solidFill>
                          <a:effectLst/>
                        </a:rPr>
                        <a:t>1079</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644006656"/>
                  </a:ext>
                </a:extLst>
              </a:tr>
              <a:tr h="228106">
                <a:tc>
                  <a:txBody>
                    <a:bodyPr/>
                    <a:lstStyle/>
                    <a:p>
                      <a:pPr>
                        <a:lnSpc>
                          <a:spcPct val="200000"/>
                        </a:lnSpc>
                        <a:spcAft>
                          <a:spcPts val="800"/>
                        </a:spcAft>
                      </a:pPr>
                      <a:r>
                        <a:rPr lang="en-AU" sz="1100" b="0" dirty="0">
                          <a:solidFill>
                            <a:schemeClr val="tx1"/>
                          </a:solidFill>
                          <a:effectLst/>
                        </a:rPr>
                        <a:t>Child crime</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39000"/>
                      </a:schemeClr>
                    </a:solidFill>
                  </a:tcPr>
                </a:tc>
                <a:tc>
                  <a:txBody>
                    <a:bodyPr/>
                    <a:lstStyle/>
                    <a:p>
                      <a:pPr>
                        <a:lnSpc>
                          <a:spcPct val="200000"/>
                        </a:lnSpc>
                        <a:spcAft>
                          <a:spcPts val="800"/>
                        </a:spcAft>
                      </a:pPr>
                      <a:r>
                        <a:rPr lang="en-AU" sz="1100" dirty="0">
                          <a:solidFill>
                            <a:schemeClr val="tx1"/>
                          </a:solidFill>
                          <a:effectLst/>
                        </a:rPr>
                        <a:t>488</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extLst>
                  <a:ext uri="{0D108BD9-81ED-4DB2-BD59-A6C34878D82A}">
                    <a16:rowId xmlns:a16="http://schemas.microsoft.com/office/drawing/2014/main" val="1609836448"/>
                  </a:ext>
                </a:extLst>
              </a:tr>
              <a:tr h="228106">
                <a:tc>
                  <a:txBody>
                    <a:bodyPr/>
                    <a:lstStyle/>
                    <a:p>
                      <a:pPr>
                        <a:lnSpc>
                          <a:spcPct val="200000"/>
                        </a:lnSpc>
                        <a:spcAft>
                          <a:spcPts val="800"/>
                        </a:spcAft>
                      </a:pPr>
                      <a:r>
                        <a:rPr lang="en-AU" sz="1100" b="0" dirty="0">
                          <a:solidFill>
                            <a:schemeClr val="tx1"/>
                          </a:solidFill>
                          <a:effectLst/>
                        </a:rPr>
                        <a:t>Indictable crime</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tc>
                  <a:txBody>
                    <a:bodyPr/>
                    <a:lstStyle/>
                    <a:p>
                      <a:pPr>
                        <a:lnSpc>
                          <a:spcPct val="200000"/>
                        </a:lnSpc>
                        <a:spcAft>
                          <a:spcPts val="800"/>
                        </a:spcAft>
                      </a:pPr>
                      <a:r>
                        <a:rPr lang="en-AU" sz="1100" dirty="0">
                          <a:solidFill>
                            <a:schemeClr val="tx1"/>
                          </a:solidFill>
                          <a:effectLst/>
                        </a:rPr>
                        <a:t>593</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64350346"/>
                  </a:ext>
                </a:extLst>
              </a:tr>
              <a:tr h="228106">
                <a:tc>
                  <a:txBody>
                    <a:bodyPr/>
                    <a:lstStyle/>
                    <a:p>
                      <a:pPr>
                        <a:lnSpc>
                          <a:spcPct val="200000"/>
                        </a:lnSpc>
                        <a:spcAft>
                          <a:spcPts val="800"/>
                        </a:spcAft>
                      </a:pPr>
                      <a:r>
                        <a:rPr lang="en-AU" sz="1100" b="0" dirty="0">
                          <a:solidFill>
                            <a:schemeClr val="tx1"/>
                          </a:solidFill>
                          <a:effectLst/>
                        </a:rPr>
                        <a:t>Family law</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tc>
                  <a:txBody>
                    <a:bodyPr/>
                    <a:lstStyle/>
                    <a:p>
                      <a:pPr>
                        <a:lnSpc>
                          <a:spcPct val="200000"/>
                        </a:lnSpc>
                        <a:spcAft>
                          <a:spcPts val="800"/>
                        </a:spcAft>
                      </a:pPr>
                      <a:r>
                        <a:rPr lang="en-AU" sz="1100" dirty="0">
                          <a:solidFill>
                            <a:schemeClr val="tx1"/>
                          </a:solidFill>
                          <a:effectLst/>
                          <a:latin typeface="Arial" panose="020B0604020202020204" pitchFamily="34" charset="0"/>
                          <a:ea typeface="Times New Roman" panose="02020603050405020304" pitchFamily="18" charset="0"/>
                        </a:rPr>
                        <a:t>618</a:t>
                      </a:r>
                    </a:p>
                  </a:txBody>
                  <a:tcPr marL="68580" marR="68580" marT="0" marB="0">
                    <a:solidFill>
                      <a:schemeClr val="bg1">
                        <a:lumMod val="85000"/>
                        <a:alpha val="40000"/>
                      </a:schemeClr>
                    </a:solidFill>
                  </a:tcPr>
                </a:tc>
                <a:extLst>
                  <a:ext uri="{0D108BD9-81ED-4DB2-BD59-A6C34878D82A}">
                    <a16:rowId xmlns:a16="http://schemas.microsoft.com/office/drawing/2014/main" val="185884989"/>
                  </a:ext>
                </a:extLst>
              </a:tr>
              <a:tr h="228106">
                <a:tc>
                  <a:txBody>
                    <a:bodyPr/>
                    <a:lstStyle/>
                    <a:p>
                      <a:pPr>
                        <a:lnSpc>
                          <a:spcPct val="200000"/>
                        </a:lnSpc>
                        <a:spcAft>
                          <a:spcPts val="800"/>
                        </a:spcAft>
                      </a:pPr>
                      <a:r>
                        <a:rPr lang="en-AU" sz="1100" b="0" dirty="0">
                          <a:solidFill>
                            <a:schemeClr val="tx1"/>
                          </a:solidFill>
                          <a:effectLst/>
                        </a:rPr>
                        <a:t>Care &amp; Protection</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tc>
                  <a:txBody>
                    <a:bodyPr/>
                    <a:lstStyle/>
                    <a:p>
                      <a:pPr>
                        <a:lnSpc>
                          <a:spcPct val="200000"/>
                        </a:lnSpc>
                        <a:spcAft>
                          <a:spcPts val="800"/>
                        </a:spcAft>
                      </a:pPr>
                      <a:r>
                        <a:rPr lang="en-AU" sz="1100" dirty="0">
                          <a:solidFill>
                            <a:schemeClr val="tx1"/>
                          </a:solidFill>
                          <a:effectLst/>
                          <a:latin typeface="Arial" panose="020B0604020202020204" pitchFamily="34" charset="0"/>
                          <a:ea typeface="Times New Roman" panose="02020603050405020304" pitchFamily="18" charset="0"/>
                        </a:rPr>
                        <a:t>305</a:t>
                      </a:r>
                    </a:p>
                  </a:txBody>
                  <a:tcPr marL="68580" marR="68580" marT="0" marB="0">
                    <a:noFill/>
                  </a:tcPr>
                </a:tc>
                <a:extLst>
                  <a:ext uri="{0D108BD9-81ED-4DB2-BD59-A6C34878D82A}">
                    <a16:rowId xmlns:a16="http://schemas.microsoft.com/office/drawing/2014/main" val="3395326403"/>
                  </a:ext>
                </a:extLst>
              </a:tr>
              <a:tr h="228106">
                <a:tc>
                  <a:txBody>
                    <a:bodyPr/>
                    <a:lstStyle/>
                    <a:p>
                      <a:pPr>
                        <a:lnSpc>
                          <a:spcPct val="200000"/>
                        </a:lnSpc>
                        <a:spcAft>
                          <a:spcPts val="800"/>
                        </a:spcAft>
                      </a:pPr>
                      <a:r>
                        <a:rPr lang="en-AU" sz="1100" b="0" dirty="0">
                          <a:solidFill>
                            <a:schemeClr val="tx1"/>
                          </a:solidFill>
                          <a:effectLst/>
                        </a:rPr>
                        <a:t>ICL</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tc>
                  <a:txBody>
                    <a:bodyPr/>
                    <a:lstStyle/>
                    <a:p>
                      <a:pPr>
                        <a:lnSpc>
                          <a:spcPct val="200000"/>
                        </a:lnSpc>
                        <a:spcAft>
                          <a:spcPts val="800"/>
                        </a:spcAft>
                      </a:pPr>
                      <a:r>
                        <a:rPr lang="en-US" sz="1100" dirty="0">
                          <a:solidFill>
                            <a:schemeClr val="tx1"/>
                          </a:solidFill>
                          <a:effectLst/>
                        </a:rPr>
                        <a:t>124</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extLst>
                  <a:ext uri="{0D108BD9-81ED-4DB2-BD59-A6C34878D82A}">
                    <a16:rowId xmlns:a16="http://schemas.microsoft.com/office/drawing/2014/main" val="2693752215"/>
                  </a:ext>
                </a:extLst>
              </a:tr>
              <a:tr h="228106">
                <a:tc>
                  <a:txBody>
                    <a:bodyPr/>
                    <a:lstStyle/>
                    <a:p>
                      <a:pPr>
                        <a:lnSpc>
                          <a:spcPct val="200000"/>
                        </a:lnSpc>
                        <a:spcAft>
                          <a:spcPts val="800"/>
                        </a:spcAft>
                      </a:pPr>
                      <a:r>
                        <a:rPr lang="en-AU" sz="1100" b="0" dirty="0">
                          <a:solidFill>
                            <a:schemeClr val="tx1"/>
                          </a:solidFill>
                          <a:effectLst/>
                        </a:rPr>
                        <a:t>Domestic violence</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tc>
                  <a:txBody>
                    <a:bodyPr/>
                    <a:lstStyle/>
                    <a:p>
                      <a:pPr>
                        <a:lnSpc>
                          <a:spcPct val="200000"/>
                        </a:lnSpc>
                        <a:spcAft>
                          <a:spcPts val="800"/>
                        </a:spcAft>
                      </a:pPr>
                      <a:r>
                        <a:rPr lang="en-US" sz="1100" dirty="0">
                          <a:solidFill>
                            <a:schemeClr val="tx1"/>
                          </a:solidFill>
                          <a:effectLst/>
                          <a:latin typeface="Arial" panose="020B0604020202020204" pitchFamily="34" charset="0"/>
                          <a:ea typeface="Times New Roman" panose="02020603050405020304" pitchFamily="18" charset="0"/>
                        </a:rPr>
                        <a:t>503</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080017956"/>
                  </a:ext>
                </a:extLst>
              </a:tr>
              <a:tr h="228106">
                <a:tc>
                  <a:txBody>
                    <a:bodyPr/>
                    <a:lstStyle/>
                    <a:p>
                      <a:pPr>
                        <a:lnSpc>
                          <a:spcPct val="200000"/>
                        </a:lnSpc>
                        <a:spcAft>
                          <a:spcPts val="800"/>
                        </a:spcAft>
                      </a:pPr>
                      <a:r>
                        <a:rPr lang="en-AU" sz="1100" b="0" dirty="0">
                          <a:solidFill>
                            <a:schemeClr val="tx1"/>
                          </a:solidFill>
                          <a:effectLst/>
                        </a:rPr>
                        <a:t>Civil Law</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tc>
                  <a:txBody>
                    <a:bodyPr/>
                    <a:lstStyle/>
                    <a:p>
                      <a:pPr>
                        <a:lnSpc>
                          <a:spcPct val="200000"/>
                        </a:lnSpc>
                        <a:spcAft>
                          <a:spcPts val="800"/>
                        </a:spcAft>
                      </a:pPr>
                      <a:r>
                        <a:rPr lang="en-US" sz="1100" dirty="0">
                          <a:solidFill>
                            <a:schemeClr val="tx1"/>
                          </a:solidFill>
                          <a:effectLst/>
                        </a:rPr>
                        <a:t>277</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extLst>
                  <a:ext uri="{0D108BD9-81ED-4DB2-BD59-A6C34878D82A}">
                    <a16:rowId xmlns:a16="http://schemas.microsoft.com/office/drawing/2014/main" val="412826833"/>
                  </a:ext>
                </a:extLst>
              </a:tr>
              <a:tr h="228106">
                <a:tc>
                  <a:txBody>
                    <a:bodyPr/>
                    <a:lstStyle/>
                    <a:p>
                      <a:pPr>
                        <a:lnSpc>
                          <a:spcPct val="200000"/>
                        </a:lnSpc>
                        <a:spcAft>
                          <a:spcPts val="800"/>
                        </a:spcAft>
                      </a:pPr>
                      <a:r>
                        <a:rPr lang="en-AU" sz="1100" b="0" dirty="0">
                          <a:solidFill>
                            <a:schemeClr val="tx1"/>
                          </a:solidFill>
                          <a:effectLst/>
                        </a:rPr>
                        <a:t>Mental Health</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tc>
                  <a:txBody>
                    <a:bodyPr/>
                    <a:lstStyle/>
                    <a:p>
                      <a:pPr>
                        <a:lnSpc>
                          <a:spcPct val="200000"/>
                        </a:lnSpc>
                        <a:spcAft>
                          <a:spcPts val="800"/>
                        </a:spcAft>
                      </a:pPr>
                      <a:r>
                        <a:rPr lang="en-US" sz="1100" dirty="0">
                          <a:solidFill>
                            <a:schemeClr val="tx1"/>
                          </a:solidFill>
                          <a:effectLst/>
                        </a:rPr>
                        <a:t>348</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838564073"/>
                  </a:ext>
                </a:extLst>
              </a:tr>
              <a:tr h="228106">
                <a:tc>
                  <a:txBody>
                    <a:bodyPr/>
                    <a:lstStyle/>
                    <a:p>
                      <a:pPr>
                        <a:lnSpc>
                          <a:spcPct val="200000"/>
                        </a:lnSpc>
                        <a:spcAft>
                          <a:spcPts val="800"/>
                        </a:spcAft>
                      </a:pPr>
                      <a:r>
                        <a:rPr lang="en-AU" sz="1100" b="0" dirty="0">
                          <a:solidFill>
                            <a:schemeClr val="tx1"/>
                          </a:solidFill>
                          <a:effectLst/>
                        </a:rPr>
                        <a:t>Appellate Criminal Barrister</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tc>
                  <a:txBody>
                    <a:bodyPr/>
                    <a:lstStyle/>
                    <a:p>
                      <a:pPr>
                        <a:lnSpc>
                          <a:spcPct val="200000"/>
                        </a:lnSpc>
                        <a:spcAft>
                          <a:spcPts val="800"/>
                        </a:spcAft>
                      </a:pPr>
                      <a:r>
                        <a:rPr lang="en-US" sz="1100" dirty="0">
                          <a:solidFill>
                            <a:schemeClr val="tx1"/>
                          </a:solidFill>
                          <a:effectLst/>
                        </a:rPr>
                        <a:t>89</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extLst>
                  <a:ext uri="{0D108BD9-81ED-4DB2-BD59-A6C34878D82A}">
                    <a16:rowId xmlns:a16="http://schemas.microsoft.com/office/drawing/2014/main" val="3841360664"/>
                  </a:ext>
                </a:extLst>
              </a:tr>
              <a:tr h="228106">
                <a:tc>
                  <a:txBody>
                    <a:bodyPr/>
                    <a:lstStyle/>
                    <a:p>
                      <a:pPr>
                        <a:lnSpc>
                          <a:spcPct val="200000"/>
                        </a:lnSpc>
                        <a:spcAft>
                          <a:spcPts val="800"/>
                        </a:spcAft>
                      </a:pPr>
                      <a:r>
                        <a:rPr lang="en-AU" sz="1100" b="0" dirty="0">
                          <a:solidFill>
                            <a:schemeClr val="tx1"/>
                          </a:solidFill>
                          <a:effectLst/>
                        </a:rPr>
                        <a:t>Complex Criminal Barrister</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tc>
                  <a:txBody>
                    <a:bodyPr/>
                    <a:lstStyle/>
                    <a:p>
                      <a:pPr>
                        <a:lnSpc>
                          <a:spcPct val="200000"/>
                        </a:lnSpc>
                        <a:spcAft>
                          <a:spcPts val="800"/>
                        </a:spcAft>
                      </a:pPr>
                      <a:r>
                        <a:rPr lang="en-US" sz="1100" dirty="0">
                          <a:solidFill>
                            <a:schemeClr val="tx1"/>
                          </a:solidFill>
                          <a:effectLst/>
                        </a:rPr>
                        <a:t>194</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8131832"/>
                  </a:ext>
                </a:extLst>
              </a:tr>
              <a:tr h="228106">
                <a:tc>
                  <a:txBody>
                    <a:bodyPr/>
                    <a:lstStyle/>
                    <a:p>
                      <a:pPr>
                        <a:lnSpc>
                          <a:spcPct val="200000"/>
                        </a:lnSpc>
                        <a:spcAft>
                          <a:spcPts val="800"/>
                        </a:spcAft>
                      </a:pPr>
                      <a:r>
                        <a:rPr lang="en-AU" sz="1100" b="0" dirty="0">
                          <a:solidFill>
                            <a:schemeClr val="tx1"/>
                          </a:solidFill>
                          <a:effectLst/>
                        </a:rPr>
                        <a:t>Indictable Criminal Barrister</a:t>
                      </a:r>
                      <a:endParaRPr lang="en-AU" sz="1100" b="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tc>
                  <a:txBody>
                    <a:bodyPr/>
                    <a:lstStyle/>
                    <a:p>
                      <a:pPr>
                        <a:lnSpc>
                          <a:spcPct val="200000"/>
                        </a:lnSpc>
                        <a:spcAft>
                          <a:spcPts val="800"/>
                        </a:spcAft>
                      </a:pPr>
                      <a:r>
                        <a:rPr lang="en-US" sz="1100" dirty="0">
                          <a:solidFill>
                            <a:schemeClr val="tx1"/>
                          </a:solidFill>
                          <a:effectLst/>
                        </a:rPr>
                        <a:t>357</a:t>
                      </a:r>
                      <a:endParaRPr lang="en-AU" sz="110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chemeClr val="bg1">
                        <a:lumMod val="85000"/>
                        <a:alpha val="40000"/>
                      </a:schemeClr>
                    </a:solidFill>
                  </a:tcPr>
                </a:tc>
                <a:extLst>
                  <a:ext uri="{0D108BD9-81ED-4DB2-BD59-A6C34878D82A}">
                    <a16:rowId xmlns:a16="http://schemas.microsoft.com/office/drawing/2014/main" val="482287252"/>
                  </a:ext>
                </a:extLst>
              </a:tr>
            </a:tbl>
          </a:graphicData>
        </a:graphic>
      </p:graphicFrame>
      <p:sp>
        <p:nvSpPr>
          <p:cNvPr id="15" name="Footer Placeholder 4">
            <a:extLst>
              <a:ext uri="{FF2B5EF4-FFF2-40B4-BE49-F238E27FC236}">
                <a16:creationId xmlns:a16="http://schemas.microsoft.com/office/drawing/2014/main" id="{6B8A40F7-09DA-4B56-85D3-9CAA08A8A04B}"/>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128787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DFDA7D-23FA-452E-9423-B714F181830C}"/>
              </a:ext>
            </a:extLst>
          </p:cNvPr>
          <p:cNvSpPr>
            <a:spLocks noGrp="1"/>
          </p:cNvSpPr>
          <p:nvPr>
            <p:ph type="subTitle" idx="1"/>
          </p:nvPr>
        </p:nvSpPr>
        <p:spPr>
          <a:xfrm>
            <a:off x="891830" y="1849877"/>
            <a:ext cx="9938439" cy="431711"/>
          </a:xfrm>
        </p:spPr>
        <p:txBody>
          <a:bodyPr/>
          <a:lstStyle/>
          <a:p>
            <a:r>
              <a:rPr lang="en-AU" dirty="0"/>
              <a:t>Proactive monitoring</a:t>
            </a:r>
          </a:p>
        </p:txBody>
      </p:sp>
      <p:sp>
        <p:nvSpPr>
          <p:cNvPr id="4" name="Title 3">
            <a:extLst>
              <a:ext uri="{FF2B5EF4-FFF2-40B4-BE49-F238E27FC236}">
                <a16:creationId xmlns:a16="http://schemas.microsoft.com/office/drawing/2014/main" id="{6685B093-EF1B-4E08-A58A-1050BE1EBFDD}"/>
              </a:ext>
            </a:extLst>
          </p:cNvPr>
          <p:cNvSpPr>
            <a:spLocks noGrp="1"/>
          </p:cNvSpPr>
          <p:nvPr>
            <p:ph type="title"/>
          </p:nvPr>
        </p:nvSpPr>
        <p:spPr/>
        <p:txBody>
          <a:bodyPr/>
          <a:lstStyle/>
          <a:p>
            <a:r>
              <a:rPr lang="en-AU" dirty="0"/>
              <a:t>Quality management</a:t>
            </a:r>
          </a:p>
        </p:txBody>
      </p:sp>
      <p:sp>
        <p:nvSpPr>
          <p:cNvPr id="6" name="Content Placeholder 3">
            <a:extLst>
              <a:ext uri="{FF2B5EF4-FFF2-40B4-BE49-F238E27FC236}">
                <a16:creationId xmlns:a16="http://schemas.microsoft.com/office/drawing/2014/main" id="{0FFF785B-338C-4561-9B5D-2357523927AD}"/>
              </a:ext>
            </a:extLst>
          </p:cNvPr>
          <p:cNvSpPr txBox="1">
            <a:spLocks/>
          </p:cNvSpPr>
          <p:nvPr/>
        </p:nvSpPr>
        <p:spPr>
          <a:xfrm>
            <a:off x="891830" y="2091720"/>
            <a:ext cx="7398840" cy="3933452"/>
          </a:xfrm>
          <a:prstGeom prst="rect">
            <a:avLst/>
          </a:prstGeom>
        </p:spPr>
        <p:txBody>
          <a:bodyPr/>
          <a:lstStyle>
            <a:lvl1pPr marL="342891" indent="-342891" algn="l" defTabSz="457189" rtl="0" eaLnBrk="1" latinLnBrk="0" hangingPunct="1">
              <a:lnSpc>
                <a:spcPct val="120000"/>
              </a:lnSpc>
              <a:spcBef>
                <a:spcPct val="20000"/>
              </a:spcBef>
              <a:spcAft>
                <a:spcPts val="200"/>
              </a:spcAft>
              <a:buClr>
                <a:srgbClr val="AB1E4B"/>
              </a:buClr>
              <a:buSzPct val="12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Clr>
                <a:srgbClr val="AB1E4B"/>
              </a:buClr>
              <a:buFont typeface="Arial"/>
              <a:buChar char="•"/>
              <a:defRPr sz="1600" kern="1200">
                <a:solidFill>
                  <a:schemeClr val="tx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Clr>
                <a:srgbClr val="AB1E4B"/>
              </a:buClr>
              <a:buFont typeface="Lucida Grande"/>
              <a:buChar char="–"/>
              <a:defRPr sz="1400" kern="1200">
                <a:solidFill>
                  <a:schemeClr val="tx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Clr>
                <a:srgbClr val="AB1E4B"/>
              </a:buClr>
              <a:buFont typeface="Arial"/>
              <a:buChar char="•"/>
              <a:defRPr sz="1200" kern="1200">
                <a:solidFill>
                  <a:schemeClr val="tx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Clr>
                <a:srgbClr val="AB1E4B"/>
              </a:buClr>
              <a:buFont typeface="Arial"/>
              <a:buChar char="–"/>
              <a:defRPr sz="1100" kern="1200">
                <a:solidFill>
                  <a:schemeClr val="tx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3" indent="0">
              <a:buFont typeface="Arial"/>
              <a:buNone/>
            </a:pPr>
            <a:endParaRPr lang="en-AU" sz="2005" dirty="0"/>
          </a:p>
          <a:p>
            <a:pPr marL="286493" lvl="3" indent="-286493" algn="just">
              <a:buFont typeface="Arial" panose="020B0604020202020204" pitchFamily="34" charset="0"/>
              <a:buChar char="•"/>
            </a:pPr>
            <a:r>
              <a:rPr lang="en-AU" sz="1800" dirty="0"/>
              <a:t>Informed by our </a:t>
            </a:r>
            <a:r>
              <a:rPr lang="en-AU" sz="1800" b="1" dirty="0"/>
              <a:t>Quality Priorities</a:t>
            </a:r>
          </a:p>
          <a:p>
            <a:pPr marL="0" lvl="3" indent="0" algn="just">
              <a:buNone/>
            </a:pPr>
            <a:endParaRPr lang="en-AU" sz="1800" dirty="0"/>
          </a:p>
          <a:p>
            <a:pPr marL="286493" lvl="3" indent="-286493" algn="just">
              <a:buFont typeface="Arial" panose="020B0604020202020204" pitchFamily="34" charset="0"/>
              <a:buChar char="•"/>
            </a:pPr>
            <a:r>
              <a:rPr lang="en-AU" sz="1800" dirty="0"/>
              <a:t>Developed annually to observe trends in quality of services</a:t>
            </a:r>
          </a:p>
          <a:p>
            <a:pPr marL="0" lvl="3" indent="0" algn="just">
              <a:buFont typeface="Arial"/>
              <a:buNone/>
            </a:pPr>
            <a:endParaRPr lang="en-AU" sz="1800" dirty="0"/>
          </a:p>
          <a:p>
            <a:pPr marL="286493" lvl="3" indent="-286493" algn="just">
              <a:buFont typeface="Arial" panose="020B0604020202020204" pitchFamily="34" charset="0"/>
              <a:buChar char="•"/>
            </a:pPr>
            <a:r>
              <a:rPr lang="en-AU" sz="1800" dirty="0"/>
              <a:t>Determine the areas of focus for the upcoming year for both audits and training</a:t>
            </a:r>
          </a:p>
          <a:p>
            <a:pPr marL="0" lvl="3" indent="0" algn="just">
              <a:buFont typeface="Arial"/>
              <a:buNone/>
            </a:pPr>
            <a:endParaRPr lang="en-AU" sz="1800" dirty="0"/>
          </a:p>
          <a:p>
            <a:pPr marL="286493" lvl="3" indent="-286493" algn="just">
              <a:buFont typeface="Arial" panose="020B0604020202020204" pitchFamily="34" charset="0"/>
              <a:buChar char="•"/>
            </a:pPr>
            <a:r>
              <a:rPr lang="en-AU" sz="1800" dirty="0"/>
              <a:t>To inform the Audit Targeting Plan for the upcoming year</a:t>
            </a:r>
          </a:p>
          <a:p>
            <a:pPr lvl="4" indent="0">
              <a:buFont typeface="Arial"/>
              <a:buNone/>
            </a:pPr>
            <a:endParaRPr lang="en-AU" sz="2005" dirty="0"/>
          </a:p>
        </p:txBody>
      </p:sp>
      <p:sp>
        <p:nvSpPr>
          <p:cNvPr id="9" name="Footer Placeholder 4">
            <a:extLst>
              <a:ext uri="{FF2B5EF4-FFF2-40B4-BE49-F238E27FC236}">
                <a16:creationId xmlns:a16="http://schemas.microsoft.com/office/drawing/2014/main" id="{91B6C2B8-5CF3-4C96-A065-121E63CBBAC0}"/>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297354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D5A7E2-D620-2045-A974-D44892B9FB1C}"/>
              </a:ext>
            </a:extLst>
          </p:cNvPr>
          <p:cNvSpPr>
            <a:spLocks noGrp="1"/>
          </p:cNvSpPr>
          <p:nvPr>
            <p:ph type="title"/>
          </p:nvPr>
        </p:nvSpPr>
        <p:spPr/>
        <p:txBody>
          <a:bodyPr/>
          <a:lstStyle/>
          <a:p>
            <a:r>
              <a:rPr lang="en-US" dirty="0"/>
              <a:t>Quality Priorities</a:t>
            </a:r>
          </a:p>
        </p:txBody>
      </p:sp>
      <p:sp>
        <p:nvSpPr>
          <p:cNvPr id="11" name="Footer Placeholder 4">
            <a:extLst>
              <a:ext uri="{FF2B5EF4-FFF2-40B4-BE49-F238E27FC236}">
                <a16:creationId xmlns:a16="http://schemas.microsoft.com/office/drawing/2014/main" id="{60CB875C-95CB-4154-A17A-ABC6E07BD8FF}"/>
              </a:ext>
            </a:extLst>
          </p:cNvPr>
          <p:cNvSpPr>
            <a:spLocks noGrp="1"/>
          </p:cNvSpPr>
          <p:nvPr>
            <p:ph type="ftr" sz="quarter" idx="3"/>
          </p:nvPr>
        </p:nvSpPr>
        <p:spPr>
          <a:xfrm>
            <a:off x="942317" y="6240881"/>
            <a:ext cx="5615200" cy="324000"/>
          </a:xfrm>
        </p:spPr>
        <p:txBody>
          <a:bodyPr/>
          <a:lstStyle/>
          <a:p>
            <a:r>
              <a:rPr lang="en-US" dirty="0"/>
              <a:t>Criminal Law Conference 2021</a:t>
            </a:r>
          </a:p>
        </p:txBody>
      </p:sp>
      <p:sp>
        <p:nvSpPr>
          <p:cNvPr id="5" name="Content Placeholder 3">
            <a:extLst>
              <a:ext uri="{FF2B5EF4-FFF2-40B4-BE49-F238E27FC236}">
                <a16:creationId xmlns:a16="http://schemas.microsoft.com/office/drawing/2014/main" id="{5741C1C7-80CF-49CD-9825-951B76AEC6B9}"/>
              </a:ext>
            </a:extLst>
          </p:cNvPr>
          <p:cNvSpPr txBox="1">
            <a:spLocks/>
          </p:cNvSpPr>
          <p:nvPr/>
        </p:nvSpPr>
        <p:spPr>
          <a:xfrm>
            <a:off x="804112" y="1626496"/>
            <a:ext cx="7380000" cy="3424898"/>
          </a:xfrm>
          <a:prstGeom prst="rect">
            <a:avLst/>
          </a:prstGeom>
        </p:spPr>
        <p:txBody>
          <a:bodyPr/>
          <a:lstStyle>
            <a:lvl1pPr marL="342891" indent="-342891" algn="l" defTabSz="457189" rtl="0" eaLnBrk="1" latinLnBrk="0" hangingPunct="1">
              <a:lnSpc>
                <a:spcPct val="120000"/>
              </a:lnSpc>
              <a:spcBef>
                <a:spcPct val="20000"/>
              </a:spcBef>
              <a:spcAft>
                <a:spcPts val="200"/>
              </a:spcAft>
              <a:buClr>
                <a:srgbClr val="AB1E4B"/>
              </a:buClr>
              <a:buSzPct val="12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Clr>
                <a:srgbClr val="AB1E4B"/>
              </a:buClr>
              <a:buFont typeface="Arial"/>
              <a:buChar char="•"/>
              <a:defRPr sz="1600" kern="1200">
                <a:solidFill>
                  <a:schemeClr val="tx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Clr>
                <a:srgbClr val="AB1E4B"/>
              </a:buClr>
              <a:buFont typeface="Lucida Grande"/>
              <a:buChar char="–"/>
              <a:defRPr sz="1400" kern="1200">
                <a:solidFill>
                  <a:schemeClr val="tx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Clr>
                <a:srgbClr val="AB1E4B"/>
              </a:buClr>
              <a:buFont typeface="Arial"/>
              <a:buChar char="•"/>
              <a:defRPr sz="1200" kern="1200">
                <a:solidFill>
                  <a:schemeClr val="tx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Clr>
                <a:srgbClr val="AB1E4B"/>
              </a:buClr>
              <a:buFont typeface="Arial"/>
              <a:buChar char="–"/>
              <a:defRPr sz="1100" kern="1200">
                <a:solidFill>
                  <a:schemeClr val="tx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3" indent="0">
              <a:lnSpc>
                <a:spcPct val="150000"/>
              </a:lnSpc>
              <a:buFont typeface="Arial"/>
              <a:buNone/>
            </a:pPr>
            <a:endParaRPr lang="en-AU" sz="2000" dirty="0">
              <a:highlight>
                <a:srgbClr val="FFFF00"/>
              </a:highlight>
            </a:endParaRPr>
          </a:p>
          <a:p>
            <a:pPr marL="285750" lvl="3" indent="-285750" algn="just">
              <a:buFont typeface="Arial" panose="020B0604020202020204" pitchFamily="34" charset="0"/>
              <a:buChar char="•"/>
            </a:pPr>
            <a:r>
              <a:rPr lang="en-AU" sz="1800" dirty="0"/>
              <a:t>ICL panel</a:t>
            </a:r>
          </a:p>
          <a:p>
            <a:pPr marL="0" lvl="3" indent="0" algn="just">
              <a:buNone/>
            </a:pPr>
            <a:endParaRPr lang="en-AU" sz="1800" dirty="0"/>
          </a:p>
          <a:p>
            <a:pPr marL="285750" lvl="3" indent="-285750" algn="just">
              <a:buFont typeface="Arial" panose="020B0604020202020204" pitchFamily="34" charset="0"/>
              <a:buChar char="•"/>
            </a:pPr>
            <a:r>
              <a:rPr lang="en-AU" sz="1800" dirty="0"/>
              <a:t>3 regional areas; </a:t>
            </a:r>
          </a:p>
          <a:p>
            <a:pPr marL="742939" lvl="4" indent="-285750" algn="just">
              <a:buFont typeface="Arial" panose="020B0604020202020204" pitchFamily="34" charset="0"/>
              <a:buChar char="•"/>
            </a:pPr>
            <a:r>
              <a:rPr lang="en-AU" sz="1700" dirty="0"/>
              <a:t>Grafton </a:t>
            </a:r>
          </a:p>
          <a:p>
            <a:pPr marL="742939" lvl="4" indent="-285750" algn="just">
              <a:buFont typeface="Arial" panose="020B0604020202020204" pitchFamily="34" charset="0"/>
              <a:buChar char="•"/>
            </a:pPr>
            <a:r>
              <a:rPr lang="en-AU" sz="1700" dirty="0"/>
              <a:t>Moree </a:t>
            </a:r>
          </a:p>
          <a:p>
            <a:pPr marL="742939" lvl="4" indent="-285750" algn="just">
              <a:buFont typeface="Arial" panose="020B0604020202020204" pitchFamily="34" charset="0"/>
              <a:buChar char="•"/>
            </a:pPr>
            <a:r>
              <a:rPr lang="en-AU" sz="1700" dirty="0"/>
              <a:t>Far South Coast</a:t>
            </a:r>
          </a:p>
          <a:p>
            <a:pPr marL="864000" lvl="4" indent="0">
              <a:buNone/>
            </a:pPr>
            <a:endParaRPr lang="en-AU" sz="2000" dirty="0"/>
          </a:p>
          <a:p>
            <a:pPr marL="1149750" lvl="4" indent="-285750">
              <a:buFont typeface="Arial" panose="020B0604020202020204" pitchFamily="34" charset="0"/>
              <a:buChar char="•"/>
            </a:pPr>
            <a:endParaRPr lang="en-AU" sz="2000" dirty="0"/>
          </a:p>
          <a:p>
            <a:pPr lvl="2"/>
            <a:endParaRPr lang="en-AU" sz="2000" dirty="0"/>
          </a:p>
        </p:txBody>
      </p:sp>
    </p:spTree>
    <p:extLst>
      <p:ext uri="{BB962C8B-B14F-4D97-AF65-F5344CB8AC3E}">
        <p14:creationId xmlns:p14="http://schemas.microsoft.com/office/powerpoint/2010/main" val="103778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A2B9-BCA9-9B4A-99A4-37AFB506E6AB}"/>
              </a:ext>
            </a:extLst>
          </p:cNvPr>
          <p:cNvSpPr>
            <a:spLocks noGrp="1"/>
          </p:cNvSpPr>
          <p:nvPr>
            <p:ph type="title"/>
          </p:nvPr>
        </p:nvSpPr>
        <p:spPr/>
        <p:txBody>
          <a:bodyPr/>
          <a:lstStyle/>
          <a:p>
            <a:r>
              <a:rPr lang="en-US" dirty="0"/>
              <a:t>Proactive monitoring</a:t>
            </a:r>
          </a:p>
        </p:txBody>
      </p:sp>
      <p:sp>
        <p:nvSpPr>
          <p:cNvPr id="10" name="Footer Placeholder 4">
            <a:extLst>
              <a:ext uri="{FF2B5EF4-FFF2-40B4-BE49-F238E27FC236}">
                <a16:creationId xmlns:a16="http://schemas.microsoft.com/office/drawing/2014/main" id="{577DE6CF-103A-496E-8014-4247D058A22B}"/>
              </a:ext>
            </a:extLst>
          </p:cNvPr>
          <p:cNvSpPr>
            <a:spLocks noGrp="1"/>
          </p:cNvSpPr>
          <p:nvPr>
            <p:ph type="ftr" sz="quarter" idx="3"/>
          </p:nvPr>
        </p:nvSpPr>
        <p:spPr>
          <a:xfrm>
            <a:off x="942317" y="6240881"/>
            <a:ext cx="5615200" cy="324000"/>
          </a:xfrm>
        </p:spPr>
        <p:txBody>
          <a:bodyPr/>
          <a:lstStyle/>
          <a:p>
            <a:r>
              <a:rPr lang="en-US" dirty="0"/>
              <a:t>Criminal Law Conference 2021</a:t>
            </a:r>
          </a:p>
        </p:txBody>
      </p:sp>
      <p:sp>
        <p:nvSpPr>
          <p:cNvPr id="13" name="Content Placeholder 3">
            <a:extLst>
              <a:ext uri="{FF2B5EF4-FFF2-40B4-BE49-F238E27FC236}">
                <a16:creationId xmlns:a16="http://schemas.microsoft.com/office/drawing/2014/main" id="{3B973A20-4B53-4E1D-A533-DD00DC581CB1}"/>
              </a:ext>
            </a:extLst>
          </p:cNvPr>
          <p:cNvSpPr txBox="1">
            <a:spLocks/>
          </p:cNvSpPr>
          <p:nvPr/>
        </p:nvSpPr>
        <p:spPr>
          <a:xfrm>
            <a:off x="1175541" y="2159515"/>
            <a:ext cx="6238176" cy="4081366"/>
          </a:xfrm>
          <a:prstGeom prst="rect">
            <a:avLst/>
          </a:prstGeom>
        </p:spPr>
        <p:txBody>
          <a:bodyPr/>
          <a:lstStyle>
            <a:lvl1pPr marL="342891" indent="-342891" algn="l" defTabSz="457189" rtl="0" eaLnBrk="1" latinLnBrk="0" hangingPunct="1">
              <a:lnSpc>
                <a:spcPct val="120000"/>
              </a:lnSpc>
              <a:spcBef>
                <a:spcPct val="20000"/>
              </a:spcBef>
              <a:spcAft>
                <a:spcPts val="200"/>
              </a:spcAft>
              <a:buClr>
                <a:srgbClr val="AB1E4B"/>
              </a:buClr>
              <a:buSzPct val="12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Clr>
                <a:srgbClr val="AB1E4B"/>
              </a:buClr>
              <a:buFont typeface="Arial"/>
              <a:buChar char="•"/>
              <a:defRPr sz="1600" kern="1200">
                <a:solidFill>
                  <a:schemeClr val="tx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Clr>
                <a:srgbClr val="AB1E4B"/>
              </a:buClr>
              <a:buFont typeface="Lucida Grande"/>
              <a:buChar char="–"/>
              <a:defRPr sz="1400" kern="1200">
                <a:solidFill>
                  <a:schemeClr val="tx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Clr>
                <a:srgbClr val="AB1E4B"/>
              </a:buClr>
              <a:buFont typeface="Arial"/>
              <a:buChar char="•"/>
              <a:defRPr sz="1200" kern="1200">
                <a:solidFill>
                  <a:schemeClr val="tx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Clr>
                <a:srgbClr val="AB1E4B"/>
              </a:buClr>
              <a:buFont typeface="Arial"/>
              <a:buChar char="–"/>
              <a:defRPr sz="1100" kern="1200">
                <a:solidFill>
                  <a:schemeClr val="tx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864000" lvl="4" indent="0">
              <a:buNone/>
            </a:pPr>
            <a:endParaRPr lang="en-AU" sz="1800" dirty="0">
              <a:solidFill>
                <a:srgbClr val="AB1E4B"/>
              </a:solidFill>
            </a:endParaRPr>
          </a:p>
          <a:p>
            <a:pPr marL="1206900" lvl="4" indent="-342900">
              <a:buFont typeface="Arial" panose="020B0604020202020204" pitchFamily="34" charset="0"/>
              <a:buChar char="•"/>
            </a:pPr>
            <a:r>
              <a:rPr lang="en-AU" sz="1800" dirty="0"/>
              <a:t>File reviews</a:t>
            </a:r>
          </a:p>
          <a:p>
            <a:pPr marL="1206900" lvl="4" indent="-342900">
              <a:buFont typeface="Arial" panose="020B0604020202020204" pitchFamily="34" charset="0"/>
              <a:buChar char="•"/>
            </a:pPr>
            <a:r>
              <a:rPr lang="en-AU" sz="1800" dirty="0"/>
              <a:t>Regular reports</a:t>
            </a:r>
          </a:p>
          <a:p>
            <a:pPr marL="1206900" lvl="4" indent="-342900">
              <a:buFont typeface="Arial" panose="020B0604020202020204" pitchFamily="34" charset="0"/>
              <a:buChar char="•"/>
            </a:pPr>
            <a:r>
              <a:rPr lang="en-AU" sz="1800" dirty="0"/>
              <a:t>Data analysis</a:t>
            </a:r>
          </a:p>
          <a:p>
            <a:pPr marL="1206900" lvl="4" indent="-342900">
              <a:buFont typeface="Arial" panose="020B0604020202020204" pitchFamily="34" charset="0"/>
              <a:buChar char="•"/>
            </a:pPr>
            <a:r>
              <a:rPr lang="en-AU" sz="1800" dirty="0"/>
              <a:t>Spot check audits</a:t>
            </a:r>
          </a:p>
          <a:p>
            <a:pPr marL="864000" lvl="4" indent="0">
              <a:buNone/>
            </a:pPr>
            <a:endParaRPr lang="en-AU" sz="1800" dirty="0"/>
          </a:p>
          <a:p>
            <a:pPr marL="1149750" lvl="4" indent="-285750">
              <a:buFont typeface="+mj-lt"/>
              <a:buAutoNum type="arabicPeriod"/>
            </a:pPr>
            <a:endParaRPr lang="en-AU" dirty="0"/>
          </a:p>
          <a:p>
            <a:pPr marL="1149750" lvl="4" indent="-285750">
              <a:buFont typeface="+mj-lt"/>
              <a:buAutoNum type="arabicPeriod"/>
            </a:pPr>
            <a:endParaRPr lang="en-AU" dirty="0"/>
          </a:p>
          <a:p>
            <a:pPr marL="1149750" lvl="4" indent="-285750">
              <a:buFont typeface="+mj-lt"/>
              <a:buAutoNum type="arabicPeriod"/>
            </a:pPr>
            <a:endParaRPr lang="en-AU" dirty="0"/>
          </a:p>
          <a:p>
            <a:pPr marL="228600" lvl="2" indent="-228600">
              <a:buFont typeface="+mj-lt"/>
              <a:buAutoNum type="arabicPeriod"/>
            </a:pPr>
            <a:endParaRPr lang="en-AU" sz="1100" dirty="0"/>
          </a:p>
        </p:txBody>
      </p:sp>
    </p:spTree>
    <p:extLst>
      <p:ext uri="{BB962C8B-B14F-4D97-AF65-F5344CB8AC3E}">
        <p14:creationId xmlns:p14="http://schemas.microsoft.com/office/powerpoint/2010/main" val="388259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55FED7-3A1F-2348-9895-C6F422DA53DA}"/>
              </a:ext>
            </a:extLst>
          </p:cNvPr>
          <p:cNvSpPr>
            <a:spLocks noGrp="1"/>
          </p:cNvSpPr>
          <p:nvPr>
            <p:ph type="title"/>
          </p:nvPr>
        </p:nvSpPr>
        <p:spPr/>
        <p:txBody>
          <a:bodyPr/>
          <a:lstStyle/>
          <a:p>
            <a:r>
              <a:rPr lang="en-US" dirty="0"/>
              <a:t>Responsive monitoring</a:t>
            </a:r>
          </a:p>
        </p:txBody>
      </p:sp>
      <p:sp>
        <p:nvSpPr>
          <p:cNvPr id="22" name="Content Placeholder 3">
            <a:extLst>
              <a:ext uri="{FF2B5EF4-FFF2-40B4-BE49-F238E27FC236}">
                <a16:creationId xmlns:a16="http://schemas.microsoft.com/office/drawing/2014/main" id="{9B032A84-E4BB-414B-B74D-21A7CF002E42}"/>
              </a:ext>
            </a:extLst>
          </p:cNvPr>
          <p:cNvSpPr txBox="1">
            <a:spLocks/>
          </p:cNvSpPr>
          <p:nvPr/>
        </p:nvSpPr>
        <p:spPr>
          <a:xfrm>
            <a:off x="0" y="925554"/>
            <a:ext cx="9800948" cy="4445232"/>
          </a:xfrm>
          <a:prstGeom prst="rect">
            <a:avLst/>
          </a:prstGeom>
        </p:spPr>
        <p:txBody>
          <a:bodyPr/>
          <a:lstStyle>
            <a:lvl1pPr marL="342891" indent="-342891" algn="l" defTabSz="457189" rtl="0" eaLnBrk="1" latinLnBrk="0" hangingPunct="1">
              <a:lnSpc>
                <a:spcPct val="120000"/>
              </a:lnSpc>
              <a:spcBef>
                <a:spcPct val="20000"/>
              </a:spcBef>
              <a:spcAft>
                <a:spcPts val="200"/>
              </a:spcAft>
              <a:buClr>
                <a:srgbClr val="AB1E4B"/>
              </a:buClr>
              <a:buSzPct val="12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Clr>
                <a:srgbClr val="AB1E4B"/>
              </a:buClr>
              <a:buFont typeface="Arial"/>
              <a:buChar char="•"/>
              <a:defRPr sz="1600" kern="1200">
                <a:solidFill>
                  <a:schemeClr val="tx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Clr>
                <a:srgbClr val="AB1E4B"/>
              </a:buClr>
              <a:buFont typeface="Lucida Grande"/>
              <a:buChar char="–"/>
              <a:defRPr sz="1400" kern="1200">
                <a:solidFill>
                  <a:schemeClr val="tx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Clr>
                <a:srgbClr val="AB1E4B"/>
              </a:buClr>
              <a:buFont typeface="Arial"/>
              <a:buChar char="•"/>
              <a:defRPr sz="1200" kern="1200">
                <a:solidFill>
                  <a:schemeClr val="tx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Clr>
                <a:srgbClr val="AB1E4B"/>
              </a:buClr>
              <a:buFont typeface="Arial"/>
              <a:buChar char="–"/>
              <a:defRPr sz="1100" kern="1200">
                <a:solidFill>
                  <a:schemeClr val="tx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3" indent="0">
              <a:lnSpc>
                <a:spcPct val="150000"/>
              </a:lnSpc>
              <a:buFont typeface="Arial"/>
              <a:buNone/>
            </a:pPr>
            <a:endParaRPr lang="en-AU" sz="2000" dirty="0">
              <a:highlight>
                <a:srgbClr val="FFFF00"/>
              </a:highlight>
            </a:endParaRPr>
          </a:p>
          <a:p>
            <a:pPr marL="285750" lvl="3" indent="-285750">
              <a:buFont typeface="Arial" panose="020B0604020202020204" pitchFamily="34" charset="0"/>
              <a:buChar char="•"/>
            </a:pPr>
            <a:endParaRPr lang="en-AU" sz="2000" dirty="0"/>
          </a:p>
          <a:p>
            <a:pPr marL="1149750" lvl="4" indent="-285750">
              <a:buFont typeface="Arial" panose="020B0604020202020204" pitchFamily="34" charset="0"/>
              <a:buChar char="•"/>
            </a:pPr>
            <a:endParaRPr lang="en-AU" sz="2000" dirty="0"/>
          </a:p>
          <a:p>
            <a:pPr marL="1149750" lvl="4" indent="-285750" algn="just">
              <a:buFont typeface="Arial" panose="020B0604020202020204" pitchFamily="34" charset="0"/>
              <a:buChar char="•"/>
            </a:pPr>
            <a:r>
              <a:rPr lang="en-AU" sz="2000" dirty="0"/>
              <a:t>Responding to complaints received or serious issues raised regarding Panel Member Law Practice’s or Associates undertaking legal aid work</a:t>
            </a:r>
          </a:p>
          <a:p>
            <a:pPr marL="864000" lvl="4" indent="0" algn="just">
              <a:buNone/>
            </a:pPr>
            <a:endParaRPr lang="en-AU" sz="2000" dirty="0"/>
          </a:p>
          <a:p>
            <a:pPr marL="1149750" lvl="4" indent="-285750" algn="just">
              <a:buFont typeface="Arial" panose="020B0604020202020204" pitchFamily="34" charset="0"/>
              <a:buChar char="•"/>
            </a:pPr>
            <a:r>
              <a:rPr lang="en-AU" sz="2000" dirty="0"/>
              <a:t>Robust complaints handling processes to ensure procedural fairness</a:t>
            </a:r>
          </a:p>
          <a:p>
            <a:pPr marL="1149750" lvl="4" indent="-285750">
              <a:buFont typeface="Arial" panose="020B0604020202020204" pitchFamily="34" charset="0"/>
              <a:buChar char="•"/>
            </a:pPr>
            <a:endParaRPr lang="en-AU" sz="2000" dirty="0"/>
          </a:p>
          <a:p>
            <a:pPr lvl="2"/>
            <a:endParaRPr lang="en-AU" sz="2000" dirty="0"/>
          </a:p>
        </p:txBody>
      </p:sp>
      <p:sp>
        <p:nvSpPr>
          <p:cNvPr id="23" name="Footer Placeholder 4">
            <a:extLst>
              <a:ext uri="{FF2B5EF4-FFF2-40B4-BE49-F238E27FC236}">
                <a16:creationId xmlns:a16="http://schemas.microsoft.com/office/drawing/2014/main" id="{B108DE2A-0E78-4E36-9A04-A34A05CA1D03}"/>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88268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6A71AF5-BD28-49E0-9FA7-098A23416C8A}"/>
              </a:ext>
            </a:extLst>
          </p:cNvPr>
          <p:cNvSpPr>
            <a:spLocks noGrp="1"/>
          </p:cNvSpPr>
          <p:nvPr>
            <p:ph type="title"/>
          </p:nvPr>
        </p:nvSpPr>
        <p:spPr>
          <a:xfrm>
            <a:off x="891830" y="952187"/>
            <a:ext cx="6238176" cy="443490"/>
          </a:xfrm>
        </p:spPr>
        <p:txBody>
          <a:bodyPr/>
          <a:lstStyle/>
          <a:p>
            <a:r>
              <a:rPr lang="en-AU" dirty="0"/>
              <a:t>Support and resources</a:t>
            </a:r>
          </a:p>
        </p:txBody>
      </p:sp>
      <p:pic>
        <p:nvPicPr>
          <p:cNvPr id="7" name="Picture 6">
            <a:extLst>
              <a:ext uri="{FF2B5EF4-FFF2-40B4-BE49-F238E27FC236}">
                <a16:creationId xmlns:a16="http://schemas.microsoft.com/office/drawing/2014/main" id="{F645AA98-A968-4FB5-BD07-10610AAD75DD}"/>
              </a:ext>
            </a:extLst>
          </p:cNvPr>
          <p:cNvPicPr>
            <a:picLocks noChangeAspect="1"/>
          </p:cNvPicPr>
          <p:nvPr/>
        </p:nvPicPr>
        <p:blipFill>
          <a:blip r:embed="rId2"/>
          <a:stretch>
            <a:fillRect/>
          </a:stretch>
        </p:blipFill>
        <p:spPr>
          <a:xfrm>
            <a:off x="1899504" y="1819898"/>
            <a:ext cx="7174157" cy="3996762"/>
          </a:xfrm>
          <a:prstGeom prst="rect">
            <a:avLst/>
          </a:prstGeom>
          <a:ln>
            <a:noFill/>
          </a:ln>
          <a:effectLst>
            <a:outerShdw blurRad="190500" algn="tl" rotWithShape="0">
              <a:srgbClr val="000000">
                <a:alpha val="70000"/>
              </a:srgbClr>
            </a:outerShdw>
          </a:effectLst>
        </p:spPr>
      </p:pic>
      <p:sp>
        <p:nvSpPr>
          <p:cNvPr id="8" name="Footer Placeholder 4">
            <a:extLst>
              <a:ext uri="{FF2B5EF4-FFF2-40B4-BE49-F238E27FC236}">
                <a16:creationId xmlns:a16="http://schemas.microsoft.com/office/drawing/2014/main" id="{473BC400-74A1-4B7A-AA56-3E7B0FACC69D}"/>
              </a:ext>
            </a:extLst>
          </p:cNvPr>
          <p:cNvSpPr>
            <a:spLocks noGrp="1"/>
          </p:cNvSpPr>
          <p:nvPr>
            <p:ph type="ftr" sz="quarter" idx="3"/>
          </p:nvPr>
        </p:nvSpPr>
        <p:spPr>
          <a:xfrm>
            <a:off x="942317" y="6240881"/>
            <a:ext cx="5615200" cy="324000"/>
          </a:xfrm>
        </p:spPr>
        <p:txBody>
          <a:bodyPr/>
          <a:lstStyle/>
          <a:p>
            <a:r>
              <a:rPr lang="en-US" dirty="0"/>
              <a:t>Criminal Law Conference 2021</a:t>
            </a:r>
          </a:p>
        </p:txBody>
      </p:sp>
    </p:spTree>
    <p:extLst>
      <p:ext uri="{BB962C8B-B14F-4D97-AF65-F5344CB8AC3E}">
        <p14:creationId xmlns:p14="http://schemas.microsoft.com/office/powerpoint/2010/main" val="163463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A3EEAE-4FC3-4B03-B6D0-1410FF4DE82D}"/>
              </a:ext>
            </a:extLst>
          </p:cNvPr>
          <p:cNvSpPr>
            <a:spLocks noGrp="1"/>
          </p:cNvSpPr>
          <p:nvPr>
            <p:ph type="title"/>
          </p:nvPr>
        </p:nvSpPr>
        <p:spPr/>
        <p:txBody>
          <a:bodyPr/>
          <a:lstStyle/>
          <a:p>
            <a:r>
              <a:rPr lang="en-AU" dirty="0"/>
              <a:t>Support and resources</a:t>
            </a:r>
          </a:p>
        </p:txBody>
      </p:sp>
      <p:sp>
        <p:nvSpPr>
          <p:cNvPr id="6" name="Footer Placeholder 4">
            <a:extLst>
              <a:ext uri="{FF2B5EF4-FFF2-40B4-BE49-F238E27FC236}">
                <a16:creationId xmlns:a16="http://schemas.microsoft.com/office/drawing/2014/main" id="{E64F046F-C33E-416E-A836-089728ECF625}"/>
              </a:ext>
            </a:extLst>
          </p:cNvPr>
          <p:cNvSpPr>
            <a:spLocks noGrp="1"/>
          </p:cNvSpPr>
          <p:nvPr>
            <p:ph type="ftr" sz="quarter" idx="3"/>
          </p:nvPr>
        </p:nvSpPr>
        <p:spPr>
          <a:xfrm>
            <a:off x="942317" y="6240881"/>
            <a:ext cx="5615200" cy="324000"/>
          </a:xfrm>
        </p:spPr>
        <p:txBody>
          <a:bodyPr/>
          <a:lstStyle/>
          <a:p>
            <a:r>
              <a:rPr lang="en-US" dirty="0"/>
              <a:t>Criminal Law Conference 2021</a:t>
            </a:r>
          </a:p>
        </p:txBody>
      </p:sp>
      <p:pic>
        <p:nvPicPr>
          <p:cNvPr id="7" name="Picture 6">
            <a:extLst>
              <a:ext uri="{FF2B5EF4-FFF2-40B4-BE49-F238E27FC236}">
                <a16:creationId xmlns:a16="http://schemas.microsoft.com/office/drawing/2014/main" id="{DC9935CE-CDB5-4FB3-8AAE-53CFE4FDE074}"/>
              </a:ext>
            </a:extLst>
          </p:cNvPr>
          <p:cNvPicPr>
            <a:picLocks noChangeAspect="1"/>
          </p:cNvPicPr>
          <p:nvPr/>
        </p:nvPicPr>
        <p:blipFill>
          <a:blip r:embed="rId2"/>
          <a:stretch>
            <a:fillRect/>
          </a:stretch>
        </p:blipFill>
        <p:spPr>
          <a:xfrm>
            <a:off x="3163615" y="2207046"/>
            <a:ext cx="6341186" cy="3672456"/>
          </a:xfrm>
          <a:prstGeom prst="rect">
            <a:avLst/>
          </a:prstGeom>
          <a:ln>
            <a:noFill/>
          </a:ln>
          <a:effectLst>
            <a:outerShdw blurRad="190500" algn="tl" rotWithShape="0">
              <a:srgbClr val="000000">
                <a:alpha val="70000"/>
              </a:srgbClr>
            </a:outerShdw>
          </a:effectLst>
        </p:spPr>
      </p:pic>
      <p:sp>
        <p:nvSpPr>
          <p:cNvPr id="8" name="Subtitle 2">
            <a:extLst>
              <a:ext uri="{FF2B5EF4-FFF2-40B4-BE49-F238E27FC236}">
                <a16:creationId xmlns:a16="http://schemas.microsoft.com/office/drawing/2014/main" id="{A1FCD2A9-9F00-4313-AF0D-68E6BEE885B2}"/>
              </a:ext>
            </a:extLst>
          </p:cNvPr>
          <p:cNvSpPr>
            <a:spLocks noGrp="1"/>
          </p:cNvSpPr>
          <p:nvPr>
            <p:ph type="subTitle" idx="1"/>
          </p:nvPr>
        </p:nvSpPr>
        <p:spPr>
          <a:xfrm>
            <a:off x="891830" y="1791192"/>
            <a:ext cx="9938439" cy="431711"/>
          </a:xfrm>
        </p:spPr>
        <p:txBody>
          <a:bodyPr/>
          <a:lstStyle/>
          <a:p>
            <a:r>
              <a:rPr lang="en-AU" dirty="0"/>
              <a:t>Checklists</a:t>
            </a:r>
          </a:p>
        </p:txBody>
      </p:sp>
    </p:spTree>
    <p:extLst>
      <p:ext uri="{BB962C8B-B14F-4D97-AF65-F5344CB8AC3E}">
        <p14:creationId xmlns:p14="http://schemas.microsoft.com/office/powerpoint/2010/main" val="3742188613"/>
      </p:ext>
    </p:extLst>
  </p:cSld>
  <p:clrMapOvr>
    <a:masterClrMapping/>
  </p:clrMapOvr>
</p:sld>
</file>

<file path=ppt/theme/theme1.xml><?xml version="1.0" encoding="utf-8"?>
<a:theme xmlns:a="http://schemas.openxmlformats.org/drawingml/2006/main" name="Title Slides">
  <a:themeElements>
    <a:clrScheme name="Pillar">
      <a:dk1>
        <a:srgbClr val="000000"/>
      </a:dk1>
      <a:lt1>
        <a:sysClr val="window" lastClr="FFFFFF"/>
      </a:lt1>
      <a:dk2>
        <a:srgbClr val="4B4B47"/>
      </a:dk2>
      <a:lt2>
        <a:srgbClr val="9ACE32"/>
      </a:lt2>
      <a:accent1>
        <a:srgbClr val="5FBDB6"/>
      </a:accent1>
      <a:accent2>
        <a:srgbClr val="F5F3F3"/>
      </a:accent2>
      <a:accent3>
        <a:srgbClr val="9AD4D0"/>
      </a:accent3>
      <a:accent4>
        <a:srgbClr val="BEDF78"/>
      </a:accent4>
      <a:accent5>
        <a:srgbClr val="7E7B77"/>
      </a:accent5>
      <a:accent6>
        <a:srgbClr val="CAE7E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yout 1">
  <a:themeElements>
    <a:clrScheme name="DPJ">
      <a:dk1>
        <a:sysClr val="windowText" lastClr="000000"/>
      </a:dk1>
      <a:lt1>
        <a:sysClr val="window" lastClr="FFFFFF"/>
      </a:lt1>
      <a:dk2>
        <a:srgbClr val="002664"/>
      </a:dk2>
      <a:lt2>
        <a:srgbClr val="00A1DE"/>
      </a:lt2>
      <a:accent1>
        <a:srgbClr val="16517D"/>
      </a:accent1>
      <a:accent2>
        <a:srgbClr val="7097CC"/>
      </a:accent2>
      <a:accent3>
        <a:srgbClr val="2C8B7F"/>
      </a:accent3>
      <a:accent4>
        <a:srgbClr val="4FC2BF"/>
      </a:accent4>
      <a:accent5>
        <a:srgbClr val="3498AC"/>
      </a:accent5>
      <a:accent6>
        <a:srgbClr val="9ECE6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yout 2">
  <a:themeElements>
    <a:clrScheme name="DPJ">
      <a:dk1>
        <a:sysClr val="windowText" lastClr="000000"/>
      </a:dk1>
      <a:lt1>
        <a:sysClr val="window" lastClr="FFFFFF"/>
      </a:lt1>
      <a:dk2>
        <a:srgbClr val="002664"/>
      </a:dk2>
      <a:lt2>
        <a:srgbClr val="00A1DE"/>
      </a:lt2>
      <a:accent1>
        <a:srgbClr val="16517D"/>
      </a:accent1>
      <a:accent2>
        <a:srgbClr val="7097CC"/>
      </a:accent2>
      <a:accent3>
        <a:srgbClr val="2C8B7F"/>
      </a:accent3>
      <a:accent4>
        <a:srgbClr val="4FC2BF"/>
      </a:accent4>
      <a:accent5>
        <a:srgbClr val="3498AC"/>
      </a:accent5>
      <a:accent6>
        <a:srgbClr val="9ECE6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ection St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256A13E182E24478E4E58D30BE45833" ma:contentTypeVersion="203" ma:contentTypeDescription="Create a new document." ma:contentTypeScope="" ma:versionID="a7b282e45740d0cae71931780098ff11">
  <xsd:schema xmlns:xsd="http://www.w3.org/2001/XMLSchema" xmlns:xs="http://www.w3.org/2001/XMLSchema" xmlns:p="http://schemas.microsoft.com/office/2006/metadata/properties" xmlns:ns2="5d85d9a6-156b-48f3-a63d-aedfa4d9e312" xmlns:ns3="5e495f97-b695-4038-927f-ff10f5b2eac8" targetNamespace="http://schemas.microsoft.com/office/2006/metadata/properties" ma:root="true" ma:fieldsID="8bfb8944d4b0e39822f0116ec8c18304" ns2:_="" ns3:_="">
    <xsd:import namespace="5d85d9a6-156b-48f3-a63d-aedfa4d9e312"/>
    <xsd:import namespace="5e495f97-b695-4038-927f-ff10f5b2eac8"/>
    <xsd:element name="properties">
      <xsd:complexType>
        <xsd:sequence>
          <xsd:element name="documentManagement">
            <xsd:complexType>
              <xsd:all>
                <xsd:element ref="ns2:Author0"/>
                <xsd:element ref="ns2:Last_x0020_updated" minOccurs="0"/>
                <xsd:element ref="ns2:Contact" minOccurs="0"/>
                <xsd:element ref="ns2:MediaServiceMetadata" minOccurs="0"/>
                <xsd:element ref="ns2:MediaServiceFastMetadata" minOccurs="0"/>
                <xsd:element ref="ns2:MediaServiceAutoKeyPoints" minOccurs="0"/>
                <xsd:element ref="ns2:MediaServiceKeyPoints" minOccurs="0"/>
                <xsd:element ref="ns3:TaxCatchAll" minOccurs="0"/>
                <xsd:element ref="ns3:_dlc_DocId" minOccurs="0"/>
                <xsd:element ref="ns3:_dlc_DocIdUrl" minOccurs="0"/>
                <xsd:element ref="ns3:_dlc_DocIdPersistId" minOccurs="0"/>
                <xsd:element ref="ns2:p41c7e6c16814f798666fd5726e158ff" minOccurs="0"/>
                <xsd:element ref="ns2:ee2608fa1d6249308d4a659802146ba5" minOccurs="0"/>
                <xsd:element ref="ns2:Ca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85d9a6-156b-48f3-a63d-aedfa4d9e312" elementFormDefault="qualified">
    <xsd:import namespace="http://schemas.microsoft.com/office/2006/documentManagement/types"/>
    <xsd:import namespace="http://schemas.microsoft.com/office/infopath/2007/PartnerControls"/>
    <xsd:element name="Author0" ma:index="4" ma:displayName="Author" ma:internalName="Author0">
      <xsd:simpleType>
        <xsd:restriction base="dms:Text">
          <xsd:maxLength value="55"/>
        </xsd:restriction>
      </xsd:simpleType>
    </xsd:element>
    <xsd:element name="Last_x0020_updated" ma:index="5" nillable="true" ma:displayName="Last updated" ma:format="DateOnly" ma:internalName="Last_x0020_updated">
      <xsd:simpleType>
        <xsd:restriction base="dms:DateTime"/>
      </xsd:simpleType>
    </xsd:element>
    <xsd:element name="Contact" ma:index="6" nillable="true" ma:displayName="Contact" ma:list="UserInfo" ma:SharePointGroup="0" ma:internalName="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p41c7e6c16814f798666fd5726e158ff" ma:index="17" nillable="true" ma:taxonomy="true" ma:internalName="p41c7e6c16814f798666fd5726e158ff" ma:taxonomyFieldName="Group" ma:displayName="Group" ma:indexed="true" ma:default="" ma:fieldId="{941c7e6c-1681-4f79-8666-fd5726e158ff}" ma:sspId="197e55fb-4a2c-462a-8ebf-3055ce6a2921" ma:termSetId="c3301aec-31fb-4b2a-9184-062bb26fb678" ma:anchorId="00000000-0000-0000-0000-000000000000" ma:open="false" ma:isKeyword="false">
      <xsd:complexType>
        <xsd:sequence>
          <xsd:element ref="pc:Terms" minOccurs="0" maxOccurs="1"/>
        </xsd:sequence>
      </xsd:complexType>
    </xsd:element>
    <xsd:element name="ee2608fa1d6249308d4a659802146ba5" ma:index="18" nillable="true" ma:taxonomy="true" ma:internalName="ee2608fa1d6249308d4a659802146ba5" ma:taxonomyFieldName="Type_x0020_of_x0020_document" ma:displayName="Type of document" ma:default="" ma:fieldId="{ee2608fa-1d62-4930-8d4a-659802146ba5}" ma:sspId="197e55fb-4a2c-462a-8ebf-3055ce6a2921" ma:termSetId="b69ec162-1f3e-48eb-8b6f-a592d3c4692f" ma:anchorId="00000000-0000-0000-0000-000000000000" ma:open="false" ma:isKeyword="false">
      <xsd:complexType>
        <xsd:sequence>
          <xsd:element ref="pc:Terms" minOccurs="0" maxOccurs="1"/>
        </xsd:sequence>
      </xsd:complexType>
    </xsd:element>
    <xsd:element name="Cat" ma:index="23" ma:displayName="Category" ma:format="Dropdown" ma:internalName="Cat">
      <xsd:simpleType>
        <xsd:restriction base="dms:Choice">
          <xsd:enumeration value="Complaints and feedback"/>
          <xsd:enumeration value="Contributions policy"/>
          <xsd:enumeration value="Communications"/>
          <xsd:enumeration value="PowerPoint"/>
          <xsd:enumeration value="Reports"/>
          <xsd:enumeration value="Style guide"/>
          <xsd:enumeration value="Submissions"/>
          <xsd:enumeration value="User guides"/>
          <xsd:enumeration value="Tip or fact sheet"/>
          <xsd:enumeration value="Policy"/>
        </xsd:restriction>
      </xsd:simpleType>
    </xsd:element>
  </xsd:schema>
  <xsd:schema xmlns:xsd="http://www.w3.org/2001/XMLSchema" xmlns:xs="http://www.w3.org/2001/XMLSchema" xmlns:dms="http://schemas.microsoft.com/office/2006/documentManagement/types" xmlns:pc="http://schemas.microsoft.com/office/infopath/2007/PartnerControls" targetNamespace="5e495f97-b695-4038-927f-ff10f5b2eac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c6aec92-f4a7-4ba9-b486-d89847394f5e}" ma:internalName="TaxCatchAll" ma:showField="CatchAllData" ma:web="5e495f97-b695-4038-927f-ff10f5b2eac8">
      <xsd:complexType>
        <xsd:complexContent>
          <xsd:extension base="dms:MultiChoiceLookup">
            <xsd:sequence>
              <xsd:element name="Value" type="dms:Lookup" maxOccurs="unbounded" minOccurs="0" nillable="true"/>
            </xsd:sequence>
          </xsd:extension>
        </xsd:complexContent>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ntact xmlns="5d85d9a6-156b-48f3-a63d-aedfa4d9e312">
      <UserInfo>
        <DisplayName/>
        <AccountId xsi:nil="true"/>
        <AccountType/>
      </UserInfo>
    </Contact>
    <Author0 xmlns="5d85d9a6-156b-48f3-a63d-aedfa4d9e312">Communications</Author0>
    <TaxCatchAll xmlns="5e495f97-b695-4038-927f-ff10f5b2eac8"/>
    <ee2608fa1d6249308d4a659802146ba5 xmlns="5d85d9a6-156b-48f3-a63d-aedfa4d9e312">
      <Terms xmlns="http://schemas.microsoft.com/office/infopath/2007/PartnerControls"/>
    </ee2608fa1d6249308d4a659802146ba5>
    <p41c7e6c16814f798666fd5726e158ff xmlns="5d85d9a6-156b-48f3-a63d-aedfa4d9e312">
      <Terms xmlns="http://schemas.microsoft.com/office/infopath/2007/PartnerControls"/>
    </p41c7e6c16814f798666fd5726e158ff>
    <Cat xmlns="5d85d9a6-156b-48f3-a63d-aedfa4d9e312">PowerPoint</Cat>
    <Last_x0020_updated xmlns="5d85d9a6-156b-48f3-a63d-aedfa4d9e312" xsi:nil="true"/>
    <_dlc_DocId xmlns="5e495f97-b695-4038-927f-ff10f5b2eac8">LANSW-937584588-138</_dlc_DocId>
    <_dlc_DocIdUrl xmlns="5e495f97-b695-4038-927f-ff10f5b2eac8">
      <Url>https://legalaidnsw.sharepoint.com/sites/Organisation/_layouts/15/DocIdRedir.aspx?ID=LANSW-937584588-138</Url>
      <Description>LANSW-937584588-138</Description>
    </_dlc_DocIdUrl>
  </documentManagement>
</p:properties>
</file>

<file path=customXml/itemProps1.xml><?xml version="1.0" encoding="utf-8"?>
<ds:datastoreItem xmlns:ds="http://schemas.openxmlformats.org/officeDocument/2006/customXml" ds:itemID="{BD93C5FF-CD10-4C8C-819E-DCB05C98E98E}">
  <ds:schemaRefs>
    <ds:schemaRef ds:uri="http://schemas.microsoft.com/sharepoint/v3/contenttype/forms"/>
  </ds:schemaRefs>
</ds:datastoreItem>
</file>

<file path=customXml/itemProps2.xml><?xml version="1.0" encoding="utf-8"?>
<ds:datastoreItem xmlns:ds="http://schemas.openxmlformats.org/officeDocument/2006/customXml" ds:itemID="{B75AE398-EABE-49AC-BB40-EB7631D56F7D}">
  <ds:schemaRefs>
    <ds:schemaRef ds:uri="http://schemas.microsoft.com/sharepoint/events"/>
  </ds:schemaRefs>
</ds:datastoreItem>
</file>

<file path=customXml/itemProps3.xml><?xml version="1.0" encoding="utf-8"?>
<ds:datastoreItem xmlns:ds="http://schemas.openxmlformats.org/officeDocument/2006/customXml" ds:itemID="{4ED06310-7EAB-42C6-A0AA-ED13FF92B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85d9a6-156b-48f3-a63d-aedfa4d9e312"/>
    <ds:schemaRef ds:uri="5e495f97-b695-4038-927f-ff10f5b2e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8FDA3A6-844F-4BA2-B82E-9DD21D606313}">
  <ds:schemaRefs>
    <ds:schemaRef ds:uri="http://schemas.microsoft.com/office/2006/metadata/properties"/>
    <ds:schemaRef ds:uri="http://schemas.microsoft.com/office/infopath/2007/PartnerControls"/>
    <ds:schemaRef ds:uri="5d85d9a6-156b-48f3-a63d-aedfa4d9e312"/>
    <ds:schemaRef ds:uri="5e495f97-b695-4038-927f-ff10f5b2eac8"/>
  </ds:schemaRefs>
</ds:datastoreItem>
</file>

<file path=docProps/app.xml><?xml version="1.0" encoding="utf-8"?>
<Properties xmlns="http://schemas.openxmlformats.org/officeDocument/2006/extended-properties" xmlns:vt="http://schemas.openxmlformats.org/officeDocument/2006/docPropsVTypes">
  <TotalTime>1832</TotalTime>
  <Words>852</Words>
  <Application>Microsoft Office PowerPoint</Application>
  <PresentationFormat>Widescreen</PresentationFormat>
  <Paragraphs>173</Paragraphs>
  <Slides>17</Slides>
  <Notes>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Calibri</vt:lpstr>
      <vt:lpstr>Century Gothic</vt:lpstr>
      <vt:lpstr>Lucida Grande</vt:lpstr>
      <vt:lpstr>Title Slides</vt:lpstr>
      <vt:lpstr>Layout 1</vt:lpstr>
      <vt:lpstr>Layout 2</vt:lpstr>
      <vt:lpstr>1_Section Start</vt:lpstr>
      <vt:lpstr>Blank</vt:lpstr>
      <vt:lpstr>Private Lawyer Quality Standards (PLQS) Unit</vt:lpstr>
      <vt:lpstr>What we do</vt:lpstr>
      <vt:lpstr>Panels</vt:lpstr>
      <vt:lpstr>Quality management</vt:lpstr>
      <vt:lpstr>Quality Priorities</vt:lpstr>
      <vt:lpstr>Proactive monitoring</vt:lpstr>
      <vt:lpstr>Responsive monitoring</vt:lpstr>
      <vt:lpstr>Support and resources</vt:lpstr>
      <vt:lpstr>Support and resources</vt:lpstr>
      <vt:lpstr>Support and resources</vt:lpstr>
      <vt:lpstr>Support and resources</vt:lpstr>
      <vt:lpstr>Support and resources</vt:lpstr>
      <vt:lpstr>Support and resources</vt:lpstr>
      <vt:lpstr>Lawyer education series</vt:lpstr>
      <vt:lpstr>Lawyer education series</vt:lpstr>
      <vt:lpstr>Lawyer education series</vt:lpstr>
      <vt:lpstr>PLQS Unit</vt:lpstr>
    </vt:vector>
  </TitlesOfParts>
  <Company>Pearshop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pearshop</dc:creator>
  <cp:lastModifiedBy>Burgess, Melissa</cp:lastModifiedBy>
  <cp:revision>198</cp:revision>
  <cp:lastPrinted>2015-01-30T03:50:24Z</cp:lastPrinted>
  <dcterms:created xsi:type="dcterms:W3CDTF">2014-08-11T23:36:08Z</dcterms:created>
  <dcterms:modified xsi:type="dcterms:W3CDTF">2021-06-02T21:22:13Z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0x0101009256A13E182E24478E4E58D30BE45833</vt:lpwstr>
  </property>
  <property fmtid="{D5CDD505-2E9C-101B-9397-08002B2CF9AE}" pid="3" name="_dlc_DocIdItemGuid">
    <vt:lpwstr>47b6686d-6b72-43f9-845f-40de4329b9b8</vt:lpwstr>
  </property>
  <property fmtid="{D5CDD505-2E9C-101B-9397-08002B2CF9AE}" pid="4" name="Group">
    <vt:lpwstr/>
  </property>
  <property fmtid="{D5CDD505-2E9C-101B-9397-08002B2CF9AE}" pid="5" name="Type of document">
    <vt:lpwstr/>
  </property>
</Properties>
</file>