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9.xml" ContentType="application/vnd.openxmlformats-officedocument.drawingml.diagramData+xml"/>
  <Override PartName="/ppt/diagrams/data8.xml" ContentType="application/vnd.openxmlformats-officedocument.drawingml.diagramData+xml"/>
  <Override PartName="/ppt/diagrams/data7.xml" ContentType="application/vnd.openxmlformats-officedocument.drawingml.diagramData+xml"/>
  <Override PartName="/ppt/diagrams/data4.xml" ContentType="application/vnd.openxmlformats-officedocument.drawingml.diagramData+xml"/>
  <Override PartName="/ppt/diagrams/data6.xml" ContentType="application/vnd.openxmlformats-officedocument.drawingml.diagramData+xml"/>
  <Override PartName="/ppt/presentation.xml" ContentType="application/vnd.openxmlformats-officedocument.presentationml.presentation.main+xml"/>
  <Override PartName="/ppt/diagrams/data5.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colors9.xml" ContentType="application/vnd.openxmlformats-officedocument.drawingml.diagramColors+xml"/>
  <Override PartName="/ppt/diagrams/drawing9.xml" ContentType="application/vnd.ms-office.drawingml.diagramDrawing+xml"/>
  <Override PartName="/ppt/diagrams/layout5.xml" ContentType="application/vnd.openxmlformats-officedocument.drawingml.diagramLayout+xml"/>
  <Override PartName="/ppt/diagrams/quickStyle9.xml" ContentType="application/vnd.openxmlformats-officedocument.drawingml.diagramStyle+xml"/>
  <Override PartName="/ppt/diagrams/layout9.xml" ContentType="application/vnd.openxmlformats-officedocument.drawingml.diagramLayout+xml"/>
  <Override PartName="/ppt/diagrams/layout3.xml" ContentType="application/vnd.openxmlformats-officedocument.drawingml.diagramLayout+xml"/>
  <Override PartName="/ppt/diagrams/drawing2.xml" ContentType="application/vnd.ms-office.drawingml.diagramDrawing+xml"/>
  <Override PartName="/ppt/diagrams/quickStyle3.xml" ContentType="application/vnd.openxmlformats-officedocument.drawingml.diagramStyle+xml"/>
  <Override PartName="/ppt/diagrams/colors2.xml" ContentType="application/vnd.openxmlformats-officedocument.drawingml.diagramColors+xml"/>
  <Override PartName="/ppt/diagrams/quickStyle2.xml" ContentType="application/vnd.openxmlformats-officedocument.drawingml.diagramStyle+xml"/>
  <Override PartName="/ppt/diagrams/drawing8.xml" ContentType="application/vnd.ms-office.drawingml.diagramDrawing+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colors8.xml" ContentType="application/vnd.openxmlformats-officedocument.drawingml.diagramColors+xml"/>
  <Override PartName="/ppt/diagrams/quickStyle8.xml" ContentType="application/vnd.openxmlformats-officedocument.drawingml.diagramStyle+xml"/>
  <Override PartName="/ppt/diagrams/layout8.xml" ContentType="application/vnd.openxmlformats-officedocument.drawingml.diagramLayout+xml"/>
  <Override PartName="/ppt/diagrams/colors3.xml" ContentType="application/vnd.openxmlformats-officedocument.drawingml.diagramColors+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3.xml" ContentType="application/vnd.ms-office.drawingml.diagramDrawing+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theme/theme1.xml" ContentType="application/vnd.openxmlformats-officedocument.theme+xml"/>
  <Override PartName="/ppt/diagrams/layout6.xml" ContentType="application/vnd.openxmlformats-officedocument.drawingml.diagramLayout+xml"/>
  <Override PartName="/ppt/diagrams/layout4.xml" ContentType="application/vnd.openxmlformats-officedocument.drawingml.diagramLayout+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58" r:id="rId5"/>
    <p:sldId id="279" r:id="rId6"/>
    <p:sldId id="280" r:id="rId7"/>
    <p:sldId id="278" r:id="rId8"/>
    <p:sldId id="276" r:id="rId9"/>
    <p:sldId id="277" r:id="rId10"/>
    <p:sldId id="281" r:id="rId11"/>
    <p:sldId id="282" r:id="rId12"/>
    <p:sldId id="266" r:id="rId13"/>
    <p:sldId id="267" r:id="rId14"/>
    <p:sldId id="268" r:id="rId15"/>
    <p:sldId id="269" r:id="rId16"/>
    <p:sldId id="270" r:id="rId17"/>
    <p:sldId id="271" r:id="rId18"/>
    <p:sldId id="272" r:id="rId19"/>
    <p:sldId id="273" r:id="rId20"/>
    <p:sldId id="275" r:id="rId21"/>
    <p:sldId id="283" r:id="rId22"/>
    <p:sldId id="285" r:id="rId23"/>
    <p:sldId id="284" r:id="rId24"/>
    <p:sldId id="288" r:id="rId25"/>
    <p:sldId id="286" r:id="rId26"/>
    <p:sldId id="289" r:id="rId27"/>
    <p:sldId id="290" r:id="rId2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08E1C-B95F-32D0-6586-35567F486A0F}" v="2985" dt="2023-03-12T10:07:55.398"/>
    <p1510:client id="{9746FFA7-3AB2-4E29-A249-20F534C3FA91}" v="5" dt="2023-03-12T23:32:20.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4660"/>
  </p:normalViewPr>
  <p:slideViewPr>
    <p:cSldViewPr snapToGrid="0">
      <p:cViewPr varScale="1">
        <p:scale>
          <a:sx n="128" d="100"/>
          <a:sy n="128" d="100"/>
        </p:scale>
        <p:origin x="2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4CD32F-DB04-45D2-807C-5D313889B07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CEA2DD1-7833-4ADA-9A92-A893001E6BEB}">
      <dgm:prSet/>
      <dgm:spPr/>
      <dgm:t>
        <a:bodyPr/>
        <a:lstStyle/>
        <a:p>
          <a:r>
            <a:rPr lang="en-GB"/>
            <a:t>No contact ADVOs</a:t>
          </a:r>
          <a:endParaRPr lang="en-US"/>
        </a:p>
      </dgm:t>
    </dgm:pt>
    <dgm:pt modelId="{A1BC1B8D-B3E8-4C1B-8F52-CC0AE90A65EB}" type="parTrans" cxnId="{F8E19404-2CC6-4F0D-8947-850710710D98}">
      <dgm:prSet/>
      <dgm:spPr/>
      <dgm:t>
        <a:bodyPr/>
        <a:lstStyle/>
        <a:p>
          <a:endParaRPr lang="en-US"/>
        </a:p>
      </dgm:t>
    </dgm:pt>
    <dgm:pt modelId="{43CB92A1-9E4F-43DC-9604-30347C18EDD0}" type="sibTrans" cxnId="{F8E19404-2CC6-4F0D-8947-850710710D98}">
      <dgm:prSet/>
      <dgm:spPr/>
      <dgm:t>
        <a:bodyPr/>
        <a:lstStyle/>
        <a:p>
          <a:endParaRPr lang="en-US"/>
        </a:p>
      </dgm:t>
    </dgm:pt>
    <dgm:pt modelId="{77862D26-FE33-4DD7-9C0C-0F20C99884EC}">
      <dgm:prSet/>
      <dgm:spPr/>
      <dgm:t>
        <a:bodyPr/>
        <a:lstStyle/>
        <a:p>
          <a:r>
            <a:rPr lang="en-GB"/>
            <a:t>Condition 6</a:t>
          </a:r>
          <a:endParaRPr lang="en-US"/>
        </a:p>
      </dgm:t>
    </dgm:pt>
    <dgm:pt modelId="{9383ACC4-C7C5-4655-B0A3-0483CCF202A8}" type="parTrans" cxnId="{0A0DC653-4020-44A1-AB60-1891ADBF036C}">
      <dgm:prSet/>
      <dgm:spPr/>
      <dgm:t>
        <a:bodyPr/>
        <a:lstStyle/>
        <a:p>
          <a:endParaRPr lang="en-US"/>
        </a:p>
      </dgm:t>
    </dgm:pt>
    <dgm:pt modelId="{0BD159EE-3FF3-4193-B419-ACE8584A27FE}" type="sibTrans" cxnId="{0A0DC653-4020-44A1-AB60-1891ADBF036C}">
      <dgm:prSet/>
      <dgm:spPr/>
      <dgm:t>
        <a:bodyPr/>
        <a:lstStyle/>
        <a:p>
          <a:endParaRPr lang="en-US"/>
        </a:p>
      </dgm:t>
    </dgm:pt>
    <dgm:pt modelId="{254CDEB3-8A4C-4CD2-99A2-FBF86BFE5512}">
      <dgm:prSet/>
      <dgm:spPr/>
      <dgm:t>
        <a:bodyPr/>
        <a:lstStyle/>
        <a:p>
          <a:r>
            <a:rPr lang="en-GB"/>
            <a:t>Early family law advice</a:t>
          </a:r>
          <a:endParaRPr lang="en-US"/>
        </a:p>
      </dgm:t>
    </dgm:pt>
    <dgm:pt modelId="{4E1AB905-D9EE-4CA1-8188-B44D6306EB7C}" type="parTrans" cxnId="{256EAB78-766A-4637-AC2A-40A29A27969C}">
      <dgm:prSet/>
      <dgm:spPr/>
      <dgm:t>
        <a:bodyPr/>
        <a:lstStyle/>
        <a:p>
          <a:endParaRPr lang="en-US"/>
        </a:p>
      </dgm:t>
    </dgm:pt>
    <dgm:pt modelId="{0C2A85F5-E472-4DE3-A640-F454CB584B54}" type="sibTrans" cxnId="{256EAB78-766A-4637-AC2A-40A29A27969C}">
      <dgm:prSet/>
      <dgm:spPr/>
      <dgm:t>
        <a:bodyPr/>
        <a:lstStyle/>
        <a:p>
          <a:endParaRPr lang="en-US"/>
        </a:p>
      </dgm:t>
    </dgm:pt>
    <dgm:pt modelId="{2AC3E07C-0877-4C5B-B03F-60F7736DF6B1}">
      <dgm:prSet/>
      <dgm:spPr/>
      <dgm:t>
        <a:bodyPr/>
        <a:lstStyle/>
        <a:p>
          <a:r>
            <a:rPr lang="en-GB"/>
            <a:t>Delay</a:t>
          </a:r>
          <a:endParaRPr lang="en-US"/>
        </a:p>
      </dgm:t>
    </dgm:pt>
    <dgm:pt modelId="{8635DA8B-E97E-495D-8A76-67EEDB5D4B60}" type="parTrans" cxnId="{880FD69B-142D-4E46-A3CA-8D7676E119D4}">
      <dgm:prSet/>
      <dgm:spPr/>
      <dgm:t>
        <a:bodyPr/>
        <a:lstStyle/>
        <a:p>
          <a:endParaRPr lang="en-US"/>
        </a:p>
      </dgm:t>
    </dgm:pt>
    <dgm:pt modelId="{83B2C564-BB98-467C-B67E-FFD0AA2B1D25}" type="sibTrans" cxnId="{880FD69B-142D-4E46-A3CA-8D7676E119D4}">
      <dgm:prSet/>
      <dgm:spPr/>
      <dgm:t>
        <a:bodyPr/>
        <a:lstStyle/>
        <a:p>
          <a:endParaRPr lang="en-US"/>
        </a:p>
      </dgm:t>
    </dgm:pt>
    <dgm:pt modelId="{E840B60F-D8B1-4BE1-9E3C-55CC2A503E9A}" type="pres">
      <dgm:prSet presAssocID="{664CD32F-DB04-45D2-807C-5D313889B072}" presName="linear" presStyleCnt="0">
        <dgm:presLayoutVars>
          <dgm:animLvl val="lvl"/>
          <dgm:resizeHandles val="exact"/>
        </dgm:presLayoutVars>
      </dgm:prSet>
      <dgm:spPr/>
    </dgm:pt>
    <dgm:pt modelId="{6F14C6AF-7062-42B4-9BB5-67D2A5AB088D}" type="pres">
      <dgm:prSet presAssocID="{7CEA2DD1-7833-4ADA-9A92-A893001E6BEB}" presName="parentText" presStyleLbl="node1" presStyleIdx="0" presStyleCnt="4">
        <dgm:presLayoutVars>
          <dgm:chMax val="0"/>
          <dgm:bulletEnabled val="1"/>
        </dgm:presLayoutVars>
      </dgm:prSet>
      <dgm:spPr/>
    </dgm:pt>
    <dgm:pt modelId="{4E15E4BB-F386-4F0A-BF7B-D3B72DE8C85A}" type="pres">
      <dgm:prSet presAssocID="{43CB92A1-9E4F-43DC-9604-30347C18EDD0}" presName="spacer" presStyleCnt="0"/>
      <dgm:spPr/>
    </dgm:pt>
    <dgm:pt modelId="{FEC0E689-9119-41CF-A24C-7BA69C88FD59}" type="pres">
      <dgm:prSet presAssocID="{77862D26-FE33-4DD7-9C0C-0F20C99884EC}" presName="parentText" presStyleLbl="node1" presStyleIdx="1" presStyleCnt="4">
        <dgm:presLayoutVars>
          <dgm:chMax val="0"/>
          <dgm:bulletEnabled val="1"/>
        </dgm:presLayoutVars>
      </dgm:prSet>
      <dgm:spPr/>
    </dgm:pt>
    <dgm:pt modelId="{39D316E6-8178-4464-A2B8-C91522C7ED15}" type="pres">
      <dgm:prSet presAssocID="{0BD159EE-3FF3-4193-B419-ACE8584A27FE}" presName="spacer" presStyleCnt="0"/>
      <dgm:spPr/>
    </dgm:pt>
    <dgm:pt modelId="{9026E6C6-CD1D-4519-8949-B12E2B64692E}" type="pres">
      <dgm:prSet presAssocID="{254CDEB3-8A4C-4CD2-99A2-FBF86BFE5512}" presName="parentText" presStyleLbl="node1" presStyleIdx="2" presStyleCnt="4">
        <dgm:presLayoutVars>
          <dgm:chMax val="0"/>
          <dgm:bulletEnabled val="1"/>
        </dgm:presLayoutVars>
      </dgm:prSet>
      <dgm:spPr/>
    </dgm:pt>
    <dgm:pt modelId="{A134FEE1-72A2-4895-9FAA-08ECF90308EB}" type="pres">
      <dgm:prSet presAssocID="{0C2A85F5-E472-4DE3-A640-F454CB584B54}" presName="spacer" presStyleCnt="0"/>
      <dgm:spPr/>
    </dgm:pt>
    <dgm:pt modelId="{BB7DEE51-65F4-4C29-83E1-6C8A2AC4CBA3}" type="pres">
      <dgm:prSet presAssocID="{2AC3E07C-0877-4C5B-B03F-60F7736DF6B1}" presName="parentText" presStyleLbl="node1" presStyleIdx="3" presStyleCnt="4">
        <dgm:presLayoutVars>
          <dgm:chMax val="0"/>
          <dgm:bulletEnabled val="1"/>
        </dgm:presLayoutVars>
      </dgm:prSet>
      <dgm:spPr/>
    </dgm:pt>
  </dgm:ptLst>
  <dgm:cxnLst>
    <dgm:cxn modelId="{F8E19404-2CC6-4F0D-8947-850710710D98}" srcId="{664CD32F-DB04-45D2-807C-5D313889B072}" destId="{7CEA2DD1-7833-4ADA-9A92-A893001E6BEB}" srcOrd="0" destOrd="0" parTransId="{A1BC1B8D-B3E8-4C1B-8F52-CC0AE90A65EB}" sibTransId="{43CB92A1-9E4F-43DC-9604-30347C18EDD0}"/>
    <dgm:cxn modelId="{7BFE782A-EC40-498A-8EBD-E14C2555437B}" type="presOf" srcId="{77862D26-FE33-4DD7-9C0C-0F20C99884EC}" destId="{FEC0E689-9119-41CF-A24C-7BA69C88FD59}" srcOrd="0" destOrd="0" presId="urn:microsoft.com/office/officeart/2005/8/layout/vList2"/>
    <dgm:cxn modelId="{0A0DC653-4020-44A1-AB60-1891ADBF036C}" srcId="{664CD32F-DB04-45D2-807C-5D313889B072}" destId="{77862D26-FE33-4DD7-9C0C-0F20C99884EC}" srcOrd="1" destOrd="0" parTransId="{9383ACC4-C7C5-4655-B0A3-0483CCF202A8}" sibTransId="{0BD159EE-3FF3-4193-B419-ACE8584A27FE}"/>
    <dgm:cxn modelId="{A3B1C257-B022-42EE-8E6C-3D321CDC02E2}" type="presOf" srcId="{254CDEB3-8A4C-4CD2-99A2-FBF86BFE5512}" destId="{9026E6C6-CD1D-4519-8949-B12E2B64692E}" srcOrd="0" destOrd="0" presId="urn:microsoft.com/office/officeart/2005/8/layout/vList2"/>
    <dgm:cxn modelId="{256EAB78-766A-4637-AC2A-40A29A27969C}" srcId="{664CD32F-DB04-45D2-807C-5D313889B072}" destId="{254CDEB3-8A4C-4CD2-99A2-FBF86BFE5512}" srcOrd="2" destOrd="0" parTransId="{4E1AB905-D9EE-4CA1-8188-B44D6306EB7C}" sibTransId="{0C2A85F5-E472-4DE3-A640-F454CB584B54}"/>
    <dgm:cxn modelId="{880FD69B-142D-4E46-A3CA-8D7676E119D4}" srcId="{664CD32F-DB04-45D2-807C-5D313889B072}" destId="{2AC3E07C-0877-4C5B-B03F-60F7736DF6B1}" srcOrd="3" destOrd="0" parTransId="{8635DA8B-E97E-495D-8A76-67EEDB5D4B60}" sibTransId="{83B2C564-BB98-467C-B67E-FFD0AA2B1D25}"/>
    <dgm:cxn modelId="{9537369D-CF9F-4D37-B2FD-A3C4D1D0613C}" type="presOf" srcId="{664CD32F-DB04-45D2-807C-5D313889B072}" destId="{E840B60F-D8B1-4BE1-9E3C-55CC2A503E9A}" srcOrd="0" destOrd="0" presId="urn:microsoft.com/office/officeart/2005/8/layout/vList2"/>
    <dgm:cxn modelId="{96B45AF7-1885-4E8C-B1DF-B3D59F565930}" type="presOf" srcId="{2AC3E07C-0877-4C5B-B03F-60F7736DF6B1}" destId="{BB7DEE51-65F4-4C29-83E1-6C8A2AC4CBA3}" srcOrd="0" destOrd="0" presId="urn:microsoft.com/office/officeart/2005/8/layout/vList2"/>
    <dgm:cxn modelId="{C2F7F4FE-7485-4362-84AE-F98F6BD9B81F}" type="presOf" srcId="{7CEA2DD1-7833-4ADA-9A92-A893001E6BEB}" destId="{6F14C6AF-7062-42B4-9BB5-67D2A5AB088D}" srcOrd="0" destOrd="0" presId="urn:microsoft.com/office/officeart/2005/8/layout/vList2"/>
    <dgm:cxn modelId="{E91EA8B3-372F-48E1-8B14-00372BF4C524}" type="presParOf" srcId="{E840B60F-D8B1-4BE1-9E3C-55CC2A503E9A}" destId="{6F14C6AF-7062-42B4-9BB5-67D2A5AB088D}" srcOrd="0" destOrd="0" presId="urn:microsoft.com/office/officeart/2005/8/layout/vList2"/>
    <dgm:cxn modelId="{F1551948-9300-482E-A61E-996D7FD50B83}" type="presParOf" srcId="{E840B60F-D8B1-4BE1-9E3C-55CC2A503E9A}" destId="{4E15E4BB-F386-4F0A-BF7B-D3B72DE8C85A}" srcOrd="1" destOrd="0" presId="urn:microsoft.com/office/officeart/2005/8/layout/vList2"/>
    <dgm:cxn modelId="{D810914A-2CC6-4282-A449-686808140EE1}" type="presParOf" srcId="{E840B60F-D8B1-4BE1-9E3C-55CC2A503E9A}" destId="{FEC0E689-9119-41CF-A24C-7BA69C88FD59}" srcOrd="2" destOrd="0" presId="urn:microsoft.com/office/officeart/2005/8/layout/vList2"/>
    <dgm:cxn modelId="{E9F3D8BA-90D3-4DFD-98C1-DDB18E02D40B}" type="presParOf" srcId="{E840B60F-D8B1-4BE1-9E3C-55CC2A503E9A}" destId="{39D316E6-8178-4464-A2B8-C91522C7ED15}" srcOrd="3" destOrd="0" presId="urn:microsoft.com/office/officeart/2005/8/layout/vList2"/>
    <dgm:cxn modelId="{B5247247-9647-4F89-8E5A-F9CD612D0C0B}" type="presParOf" srcId="{E840B60F-D8B1-4BE1-9E3C-55CC2A503E9A}" destId="{9026E6C6-CD1D-4519-8949-B12E2B64692E}" srcOrd="4" destOrd="0" presId="urn:microsoft.com/office/officeart/2005/8/layout/vList2"/>
    <dgm:cxn modelId="{A4533A2F-2176-479E-BD8F-3B7E56B80A0C}" type="presParOf" srcId="{E840B60F-D8B1-4BE1-9E3C-55CC2A503E9A}" destId="{A134FEE1-72A2-4895-9FAA-08ECF90308EB}" srcOrd="5" destOrd="0" presId="urn:microsoft.com/office/officeart/2005/8/layout/vList2"/>
    <dgm:cxn modelId="{6B86CBEE-51FB-4212-A8F2-B5B848F3A3F4}" type="presParOf" srcId="{E840B60F-D8B1-4BE1-9E3C-55CC2A503E9A}" destId="{BB7DEE51-65F4-4C29-83E1-6C8A2AC4CBA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3B99B3-3F9D-4484-AADB-7D2E8C83D61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1243224-D6E2-49E3-8F47-B45EAB3AED0F}">
      <dgm:prSet/>
      <dgm:spPr/>
      <dgm:t>
        <a:bodyPr/>
        <a:lstStyle/>
        <a:p>
          <a:r>
            <a:rPr lang="en-GB"/>
            <a:t>Inferences will be drawn in the Family Court</a:t>
          </a:r>
          <a:endParaRPr lang="en-US"/>
        </a:p>
      </dgm:t>
    </dgm:pt>
    <dgm:pt modelId="{E0C3ACFC-F337-4AD2-82B5-3B936EBFAE40}" type="parTrans" cxnId="{6C1F51A4-BF12-441A-84E5-D7E29C4E1B6F}">
      <dgm:prSet/>
      <dgm:spPr/>
      <dgm:t>
        <a:bodyPr/>
        <a:lstStyle/>
        <a:p>
          <a:endParaRPr lang="en-US"/>
        </a:p>
      </dgm:t>
    </dgm:pt>
    <dgm:pt modelId="{D1C5C2FB-1A98-4464-9ECD-B15E041E4A4F}" type="sibTrans" cxnId="{6C1F51A4-BF12-441A-84E5-D7E29C4E1B6F}">
      <dgm:prSet/>
      <dgm:spPr/>
      <dgm:t>
        <a:bodyPr/>
        <a:lstStyle/>
        <a:p>
          <a:endParaRPr lang="en-US"/>
        </a:p>
      </dgm:t>
    </dgm:pt>
    <dgm:pt modelId="{88A54FC7-EF06-4C4D-B24D-1E055C326DB4}">
      <dgm:prSet/>
      <dgm:spPr/>
      <dgm:t>
        <a:bodyPr/>
        <a:lstStyle/>
        <a:p>
          <a:r>
            <a:rPr lang="en-GB"/>
            <a:t>Plea of guilty – agreed facts / findings on sentence</a:t>
          </a:r>
          <a:endParaRPr lang="en-US"/>
        </a:p>
      </dgm:t>
    </dgm:pt>
    <dgm:pt modelId="{FB09C00B-80AE-4C20-A02D-7BADEB67F016}" type="parTrans" cxnId="{0B64DA5E-AF76-4280-8E8C-6874FF0697C9}">
      <dgm:prSet/>
      <dgm:spPr/>
      <dgm:t>
        <a:bodyPr/>
        <a:lstStyle/>
        <a:p>
          <a:endParaRPr lang="en-US"/>
        </a:p>
      </dgm:t>
    </dgm:pt>
    <dgm:pt modelId="{B61FA8D2-069F-4D61-9DA8-DE448731FB9C}" type="sibTrans" cxnId="{0B64DA5E-AF76-4280-8E8C-6874FF0697C9}">
      <dgm:prSet/>
      <dgm:spPr/>
      <dgm:t>
        <a:bodyPr/>
        <a:lstStyle/>
        <a:p>
          <a:endParaRPr lang="en-US"/>
        </a:p>
      </dgm:t>
    </dgm:pt>
    <dgm:pt modelId="{F73B8E01-14F5-4F5D-A643-CCEAFFBAF0C6}">
      <dgm:prSet/>
      <dgm:spPr/>
      <dgm:t>
        <a:bodyPr/>
        <a:lstStyle/>
        <a:p>
          <a:r>
            <a:rPr lang="en-GB"/>
            <a:t>Delay of parenting proceedings</a:t>
          </a:r>
          <a:endParaRPr lang="en-US"/>
        </a:p>
      </dgm:t>
    </dgm:pt>
    <dgm:pt modelId="{378EE164-BE3D-4A86-BB5B-5D28A4C61130}" type="parTrans" cxnId="{0B7F118C-F5D6-4B96-BACB-AE29F4E0722D}">
      <dgm:prSet/>
      <dgm:spPr/>
      <dgm:t>
        <a:bodyPr/>
        <a:lstStyle/>
        <a:p>
          <a:endParaRPr lang="en-US"/>
        </a:p>
      </dgm:t>
    </dgm:pt>
    <dgm:pt modelId="{CB5CDD0B-1A71-4406-9A49-B3DB454E4D58}" type="sibTrans" cxnId="{0B7F118C-F5D6-4B96-BACB-AE29F4E0722D}">
      <dgm:prSet/>
      <dgm:spPr/>
      <dgm:t>
        <a:bodyPr/>
        <a:lstStyle/>
        <a:p>
          <a:endParaRPr lang="en-US"/>
        </a:p>
      </dgm:t>
    </dgm:pt>
    <dgm:pt modelId="{B95883D8-2C71-4E37-BF7F-D7374A0FAF9A}">
      <dgm:prSet/>
      <dgm:spPr/>
      <dgm:t>
        <a:bodyPr/>
        <a:lstStyle/>
        <a:p>
          <a:r>
            <a:rPr lang="en-GB"/>
            <a:t>Evidence/judgments - may be received and adopted in Family Court</a:t>
          </a:r>
          <a:endParaRPr lang="en-US"/>
        </a:p>
      </dgm:t>
    </dgm:pt>
    <dgm:pt modelId="{81F49B46-3620-464E-B356-3F9B5977274E}" type="parTrans" cxnId="{1AD8556E-6AF0-4B64-93E1-56F5A85AFCE8}">
      <dgm:prSet/>
      <dgm:spPr/>
      <dgm:t>
        <a:bodyPr/>
        <a:lstStyle/>
        <a:p>
          <a:endParaRPr lang="en-US"/>
        </a:p>
      </dgm:t>
    </dgm:pt>
    <dgm:pt modelId="{C1CB0482-B428-41EA-8378-720155D8FB61}" type="sibTrans" cxnId="{1AD8556E-6AF0-4B64-93E1-56F5A85AFCE8}">
      <dgm:prSet/>
      <dgm:spPr/>
      <dgm:t>
        <a:bodyPr/>
        <a:lstStyle/>
        <a:p>
          <a:endParaRPr lang="en-US"/>
        </a:p>
      </dgm:t>
    </dgm:pt>
    <dgm:pt modelId="{1D28874F-5142-4414-8A18-022276A814E5}">
      <dgm:prSet/>
      <dgm:spPr/>
      <dgm:t>
        <a:bodyPr/>
        <a:lstStyle/>
        <a:p>
          <a:r>
            <a:rPr lang="en-GB"/>
            <a:t>Findings about credibility, motive</a:t>
          </a:r>
          <a:endParaRPr lang="en-US"/>
        </a:p>
      </dgm:t>
    </dgm:pt>
    <dgm:pt modelId="{E83238B3-58E8-4A24-9C94-C092AF61CB65}" type="parTrans" cxnId="{F9544EF6-C21C-46C8-8EE3-712808F679EA}">
      <dgm:prSet/>
      <dgm:spPr/>
      <dgm:t>
        <a:bodyPr/>
        <a:lstStyle/>
        <a:p>
          <a:endParaRPr lang="en-US"/>
        </a:p>
      </dgm:t>
    </dgm:pt>
    <dgm:pt modelId="{FA0615ED-5F7D-45E7-A048-D0B3DF2718B1}" type="sibTrans" cxnId="{F9544EF6-C21C-46C8-8EE3-712808F679EA}">
      <dgm:prSet/>
      <dgm:spPr/>
      <dgm:t>
        <a:bodyPr/>
        <a:lstStyle/>
        <a:p>
          <a:endParaRPr lang="en-US"/>
        </a:p>
      </dgm:t>
    </dgm:pt>
    <dgm:pt modelId="{AF80E5A4-A31C-4EB1-86F3-6D9BD4DA18EC}">
      <dgm:prSet/>
      <dgm:spPr/>
      <dgm:t>
        <a:bodyPr/>
        <a:lstStyle/>
        <a:p>
          <a:r>
            <a:rPr lang="en-GB"/>
            <a:t>Findings drawn from costs decisions</a:t>
          </a:r>
          <a:endParaRPr lang="en-US"/>
        </a:p>
      </dgm:t>
    </dgm:pt>
    <dgm:pt modelId="{CDEA9D48-E03B-44C4-A7FD-FC24381BAC73}" type="parTrans" cxnId="{440000CF-46B2-4D9D-974F-FC2296E0BE3A}">
      <dgm:prSet/>
      <dgm:spPr/>
      <dgm:t>
        <a:bodyPr/>
        <a:lstStyle/>
        <a:p>
          <a:endParaRPr lang="en-US"/>
        </a:p>
      </dgm:t>
    </dgm:pt>
    <dgm:pt modelId="{5AA4840D-AC06-4843-BDFB-ECA34655429E}" type="sibTrans" cxnId="{440000CF-46B2-4D9D-974F-FC2296E0BE3A}">
      <dgm:prSet/>
      <dgm:spPr/>
      <dgm:t>
        <a:bodyPr/>
        <a:lstStyle/>
        <a:p>
          <a:endParaRPr lang="en-US"/>
        </a:p>
      </dgm:t>
    </dgm:pt>
    <dgm:pt modelId="{0C3C0B0F-8E48-4218-9D1B-FC1881A799F2}" type="pres">
      <dgm:prSet presAssocID="{953B99B3-3F9D-4484-AADB-7D2E8C83D615}" presName="linear" presStyleCnt="0">
        <dgm:presLayoutVars>
          <dgm:animLvl val="lvl"/>
          <dgm:resizeHandles val="exact"/>
        </dgm:presLayoutVars>
      </dgm:prSet>
      <dgm:spPr/>
    </dgm:pt>
    <dgm:pt modelId="{23436E70-DE50-45FB-954D-1618AE0EA8CF}" type="pres">
      <dgm:prSet presAssocID="{E1243224-D6E2-49E3-8F47-B45EAB3AED0F}" presName="parentText" presStyleLbl="node1" presStyleIdx="0" presStyleCnt="6">
        <dgm:presLayoutVars>
          <dgm:chMax val="0"/>
          <dgm:bulletEnabled val="1"/>
        </dgm:presLayoutVars>
      </dgm:prSet>
      <dgm:spPr/>
    </dgm:pt>
    <dgm:pt modelId="{C1B623CC-84BC-4B80-91ED-1306B7F18C48}" type="pres">
      <dgm:prSet presAssocID="{D1C5C2FB-1A98-4464-9ECD-B15E041E4A4F}" presName="spacer" presStyleCnt="0"/>
      <dgm:spPr/>
    </dgm:pt>
    <dgm:pt modelId="{8F3367C7-B765-4E1D-8E5E-F2066D5C7C4C}" type="pres">
      <dgm:prSet presAssocID="{88A54FC7-EF06-4C4D-B24D-1E055C326DB4}" presName="parentText" presStyleLbl="node1" presStyleIdx="1" presStyleCnt="6">
        <dgm:presLayoutVars>
          <dgm:chMax val="0"/>
          <dgm:bulletEnabled val="1"/>
        </dgm:presLayoutVars>
      </dgm:prSet>
      <dgm:spPr/>
    </dgm:pt>
    <dgm:pt modelId="{26A24479-0989-41F0-9267-F97A66CA4FD4}" type="pres">
      <dgm:prSet presAssocID="{B61FA8D2-069F-4D61-9DA8-DE448731FB9C}" presName="spacer" presStyleCnt="0"/>
      <dgm:spPr/>
    </dgm:pt>
    <dgm:pt modelId="{7DBF8D5B-CCE4-409D-BC95-E2F2450B711F}" type="pres">
      <dgm:prSet presAssocID="{F73B8E01-14F5-4F5D-A643-CCEAFFBAF0C6}" presName="parentText" presStyleLbl="node1" presStyleIdx="2" presStyleCnt="6">
        <dgm:presLayoutVars>
          <dgm:chMax val="0"/>
          <dgm:bulletEnabled val="1"/>
        </dgm:presLayoutVars>
      </dgm:prSet>
      <dgm:spPr/>
    </dgm:pt>
    <dgm:pt modelId="{271CFFCE-1BF7-40A6-A11C-5A4257778E25}" type="pres">
      <dgm:prSet presAssocID="{CB5CDD0B-1A71-4406-9A49-B3DB454E4D58}" presName="spacer" presStyleCnt="0"/>
      <dgm:spPr/>
    </dgm:pt>
    <dgm:pt modelId="{826AE69A-F54F-4D8E-BF0F-F51D60F5177D}" type="pres">
      <dgm:prSet presAssocID="{B95883D8-2C71-4E37-BF7F-D7374A0FAF9A}" presName="parentText" presStyleLbl="node1" presStyleIdx="3" presStyleCnt="6">
        <dgm:presLayoutVars>
          <dgm:chMax val="0"/>
          <dgm:bulletEnabled val="1"/>
        </dgm:presLayoutVars>
      </dgm:prSet>
      <dgm:spPr/>
    </dgm:pt>
    <dgm:pt modelId="{99E09C53-5015-49EC-91A0-723278F0001E}" type="pres">
      <dgm:prSet presAssocID="{C1CB0482-B428-41EA-8378-720155D8FB61}" presName="spacer" presStyleCnt="0"/>
      <dgm:spPr/>
    </dgm:pt>
    <dgm:pt modelId="{8C805D40-ED2C-4CFE-9D3F-440A5A0DE9D9}" type="pres">
      <dgm:prSet presAssocID="{1D28874F-5142-4414-8A18-022276A814E5}" presName="parentText" presStyleLbl="node1" presStyleIdx="4" presStyleCnt="6">
        <dgm:presLayoutVars>
          <dgm:chMax val="0"/>
          <dgm:bulletEnabled val="1"/>
        </dgm:presLayoutVars>
      </dgm:prSet>
      <dgm:spPr/>
    </dgm:pt>
    <dgm:pt modelId="{4D5739EB-2CC7-4D7E-BEFA-2E792766B2DA}" type="pres">
      <dgm:prSet presAssocID="{FA0615ED-5F7D-45E7-A048-D0B3DF2718B1}" presName="spacer" presStyleCnt="0"/>
      <dgm:spPr/>
    </dgm:pt>
    <dgm:pt modelId="{6B27DB25-8124-418F-9B2A-85E94D3BFF22}" type="pres">
      <dgm:prSet presAssocID="{AF80E5A4-A31C-4EB1-86F3-6D9BD4DA18EC}" presName="parentText" presStyleLbl="node1" presStyleIdx="5" presStyleCnt="6">
        <dgm:presLayoutVars>
          <dgm:chMax val="0"/>
          <dgm:bulletEnabled val="1"/>
        </dgm:presLayoutVars>
      </dgm:prSet>
      <dgm:spPr/>
    </dgm:pt>
  </dgm:ptLst>
  <dgm:cxnLst>
    <dgm:cxn modelId="{985A7B07-76E6-4512-B582-EC523BE09D03}" type="presOf" srcId="{B95883D8-2C71-4E37-BF7F-D7374A0FAF9A}" destId="{826AE69A-F54F-4D8E-BF0F-F51D60F5177D}" srcOrd="0" destOrd="0" presId="urn:microsoft.com/office/officeart/2005/8/layout/vList2"/>
    <dgm:cxn modelId="{CA6D3A0E-02D3-4452-849B-9615C2C5BF43}" type="presOf" srcId="{953B99B3-3F9D-4484-AADB-7D2E8C83D615}" destId="{0C3C0B0F-8E48-4218-9D1B-FC1881A799F2}" srcOrd="0" destOrd="0" presId="urn:microsoft.com/office/officeart/2005/8/layout/vList2"/>
    <dgm:cxn modelId="{F8F9D034-F0FD-4EF0-9DE2-509A9F740273}" type="presOf" srcId="{F73B8E01-14F5-4F5D-A643-CCEAFFBAF0C6}" destId="{7DBF8D5B-CCE4-409D-BC95-E2F2450B711F}" srcOrd="0" destOrd="0" presId="urn:microsoft.com/office/officeart/2005/8/layout/vList2"/>
    <dgm:cxn modelId="{0B64DA5E-AF76-4280-8E8C-6874FF0697C9}" srcId="{953B99B3-3F9D-4484-AADB-7D2E8C83D615}" destId="{88A54FC7-EF06-4C4D-B24D-1E055C326DB4}" srcOrd="1" destOrd="0" parTransId="{FB09C00B-80AE-4C20-A02D-7BADEB67F016}" sibTransId="{B61FA8D2-069F-4D61-9DA8-DE448731FB9C}"/>
    <dgm:cxn modelId="{1AD8556E-6AF0-4B64-93E1-56F5A85AFCE8}" srcId="{953B99B3-3F9D-4484-AADB-7D2E8C83D615}" destId="{B95883D8-2C71-4E37-BF7F-D7374A0FAF9A}" srcOrd="3" destOrd="0" parTransId="{81F49B46-3620-464E-B356-3F9B5977274E}" sibTransId="{C1CB0482-B428-41EA-8378-720155D8FB61}"/>
    <dgm:cxn modelId="{0B7F118C-F5D6-4B96-BACB-AE29F4E0722D}" srcId="{953B99B3-3F9D-4484-AADB-7D2E8C83D615}" destId="{F73B8E01-14F5-4F5D-A643-CCEAFFBAF0C6}" srcOrd="2" destOrd="0" parTransId="{378EE164-BE3D-4A86-BB5B-5D28A4C61130}" sibTransId="{CB5CDD0B-1A71-4406-9A49-B3DB454E4D58}"/>
    <dgm:cxn modelId="{6DA3A399-AC71-414A-9EAF-3C9C0DE91077}" type="presOf" srcId="{1D28874F-5142-4414-8A18-022276A814E5}" destId="{8C805D40-ED2C-4CFE-9D3F-440A5A0DE9D9}" srcOrd="0" destOrd="0" presId="urn:microsoft.com/office/officeart/2005/8/layout/vList2"/>
    <dgm:cxn modelId="{6C1F51A4-BF12-441A-84E5-D7E29C4E1B6F}" srcId="{953B99B3-3F9D-4484-AADB-7D2E8C83D615}" destId="{E1243224-D6E2-49E3-8F47-B45EAB3AED0F}" srcOrd="0" destOrd="0" parTransId="{E0C3ACFC-F337-4AD2-82B5-3B936EBFAE40}" sibTransId="{D1C5C2FB-1A98-4464-9ECD-B15E041E4A4F}"/>
    <dgm:cxn modelId="{257A3BAC-898B-4919-BE6D-CCBFA82001E6}" type="presOf" srcId="{AF80E5A4-A31C-4EB1-86F3-6D9BD4DA18EC}" destId="{6B27DB25-8124-418F-9B2A-85E94D3BFF22}" srcOrd="0" destOrd="0" presId="urn:microsoft.com/office/officeart/2005/8/layout/vList2"/>
    <dgm:cxn modelId="{440000CF-46B2-4D9D-974F-FC2296E0BE3A}" srcId="{953B99B3-3F9D-4484-AADB-7D2E8C83D615}" destId="{AF80E5A4-A31C-4EB1-86F3-6D9BD4DA18EC}" srcOrd="5" destOrd="0" parTransId="{CDEA9D48-E03B-44C4-A7FD-FC24381BAC73}" sibTransId="{5AA4840D-AC06-4843-BDFB-ECA34655429E}"/>
    <dgm:cxn modelId="{FF985AF0-1960-434E-BA0C-C332BEF90640}" type="presOf" srcId="{E1243224-D6E2-49E3-8F47-B45EAB3AED0F}" destId="{23436E70-DE50-45FB-954D-1618AE0EA8CF}" srcOrd="0" destOrd="0" presId="urn:microsoft.com/office/officeart/2005/8/layout/vList2"/>
    <dgm:cxn modelId="{F9544EF6-C21C-46C8-8EE3-712808F679EA}" srcId="{953B99B3-3F9D-4484-AADB-7D2E8C83D615}" destId="{1D28874F-5142-4414-8A18-022276A814E5}" srcOrd="4" destOrd="0" parTransId="{E83238B3-58E8-4A24-9C94-C092AF61CB65}" sibTransId="{FA0615ED-5F7D-45E7-A048-D0B3DF2718B1}"/>
    <dgm:cxn modelId="{0CFD19F9-1A1B-4DE4-BF1E-44ED3EC0FEEC}" type="presOf" srcId="{88A54FC7-EF06-4C4D-B24D-1E055C326DB4}" destId="{8F3367C7-B765-4E1D-8E5E-F2066D5C7C4C}" srcOrd="0" destOrd="0" presId="urn:microsoft.com/office/officeart/2005/8/layout/vList2"/>
    <dgm:cxn modelId="{7E1871FA-FF38-4F74-AEA7-508574C50A0D}" type="presParOf" srcId="{0C3C0B0F-8E48-4218-9D1B-FC1881A799F2}" destId="{23436E70-DE50-45FB-954D-1618AE0EA8CF}" srcOrd="0" destOrd="0" presId="urn:microsoft.com/office/officeart/2005/8/layout/vList2"/>
    <dgm:cxn modelId="{433EACB5-A241-4C45-8AAB-EF30A793166A}" type="presParOf" srcId="{0C3C0B0F-8E48-4218-9D1B-FC1881A799F2}" destId="{C1B623CC-84BC-4B80-91ED-1306B7F18C48}" srcOrd="1" destOrd="0" presId="urn:microsoft.com/office/officeart/2005/8/layout/vList2"/>
    <dgm:cxn modelId="{8AACFBC1-7129-46F3-953B-00DCBA2C8768}" type="presParOf" srcId="{0C3C0B0F-8E48-4218-9D1B-FC1881A799F2}" destId="{8F3367C7-B765-4E1D-8E5E-F2066D5C7C4C}" srcOrd="2" destOrd="0" presId="urn:microsoft.com/office/officeart/2005/8/layout/vList2"/>
    <dgm:cxn modelId="{5536EF37-1EEF-4AD5-9F28-3F85B0D72037}" type="presParOf" srcId="{0C3C0B0F-8E48-4218-9D1B-FC1881A799F2}" destId="{26A24479-0989-41F0-9267-F97A66CA4FD4}" srcOrd="3" destOrd="0" presId="urn:microsoft.com/office/officeart/2005/8/layout/vList2"/>
    <dgm:cxn modelId="{BD50FCCE-2DDF-4489-B52C-DC16622815EE}" type="presParOf" srcId="{0C3C0B0F-8E48-4218-9D1B-FC1881A799F2}" destId="{7DBF8D5B-CCE4-409D-BC95-E2F2450B711F}" srcOrd="4" destOrd="0" presId="urn:microsoft.com/office/officeart/2005/8/layout/vList2"/>
    <dgm:cxn modelId="{0202288A-1108-4EB0-890D-C60DC9A0CB61}" type="presParOf" srcId="{0C3C0B0F-8E48-4218-9D1B-FC1881A799F2}" destId="{271CFFCE-1BF7-40A6-A11C-5A4257778E25}" srcOrd="5" destOrd="0" presId="urn:microsoft.com/office/officeart/2005/8/layout/vList2"/>
    <dgm:cxn modelId="{D0F931AB-763A-4D02-811D-A47F119C6881}" type="presParOf" srcId="{0C3C0B0F-8E48-4218-9D1B-FC1881A799F2}" destId="{826AE69A-F54F-4D8E-BF0F-F51D60F5177D}" srcOrd="6" destOrd="0" presId="urn:microsoft.com/office/officeart/2005/8/layout/vList2"/>
    <dgm:cxn modelId="{A3C89836-7355-4CD7-83E3-085145700F89}" type="presParOf" srcId="{0C3C0B0F-8E48-4218-9D1B-FC1881A799F2}" destId="{99E09C53-5015-49EC-91A0-723278F0001E}" srcOrd="7" destOrd="0" presId="urn:microsoft.com/office/officeart/2005/8/layout/vList2"/>
    <dgm:cxn modelId="{D2A68805-3243-4117-BB20-FF42E11D7B35}" type="presParOf" srcId="{0C3C0B0F-8E48-4218-9D1B-FC1881A799F2}" destId="{8C805D40-ED2C-4CFE-9D3F-440A5A0DE9D9}" srcOrd="8" destOrd="0" presId="urn:microsoft.com/office/officeart/2005/8/layout/vList2"/>
    <dgm:cxn modelId="{F37FD305-0A13-4FD3-A2B5-0B81F868FB25}" type="presParOf" srcId="{0C3C0B0F-8E48-4218-9D1B-FC1881A799F2}" destId="{4D5739EB-2CC7-4D7E-BEFA-2E792766B2DA}" srcOrd="9" destOrd="0" presId="urn:microsoft.com/office/officeart/2005/8/layout/vList2"/>
    <dgm:cxn modelId="{E03C6939-7F66-4A15-84B2-7ED5F6463A1C}" type="presParOf" srcId="{0C3C0B0F-8E48-4218-9D1B-FC1881A799F2}" destId="{6B27DB25-8124-418F-9B2A-85E94D3BFF2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937FF3-A999-4AEA-AFA2-CBD20A48195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D49E322-9A75-4797-9FAF-477B3733F187}">
      <dgm:prSet/>
      <dgm:spPr/>
      <dgm:t>
        <a:bodyPr/>
        <a:lstStyle/>
        <a:p>
          <a:r>
            <a:rPr lang="en-GB"/>
            <a:t>Compellable in parenting proceedings</a:t>
          </a:r>
          <a:endParaRPr lang="en-US"/>
        </a:p>
      </dgm:t>
    </dgm:pt>
    <dgm:pt modelId="{88F16377-79AD-484D-9885-FF52A86A0F6C}" type="parTrans" cxnId="{D11091AB-F5E7-4BD6-B68C-9D5125D185B9}">
      <dgm:prSet/>
      <dgm:spPr/>
      <dgm:t>
        <a:bodyPr/>
        <a:lstStyle/>
        <a:p>
          <a:endParaRPr lang="en-US"/>
        </a:p>
      </dgm:t>
    </dgm:pt>
    <dgm:pt modelId="{4DBD1015-A920-4BED-A4FF-F8BB5C6133E6}" type="sibTrans" cxnId="{D11091AB-F5E7-4BD6-B68C-9D5125D185B9}">
      <dgm:prSet/>
      <dgm:spPr/>
      <dgm:t>
        <a:bodyPr/>
        <a:lstStyle/>
        <a:p>
          <a:endParaRPr lang="en-US"/>
        </a:p>
      </dgm:t>
    </dgm:pt>
    <dgm:pt modelId="{3702ADCC-B645-4088-8465-CD75C30C18C0}">
      <dgm:prSet/>
      <dgm:spPr/>
      <dgm:t>
        <a:bodyPr/>
        <a:lstStyle/>
        <a:p>
          <a:r>
            <a:rPr lang="en-GB"/>
            <a:t>Relevant to parenting capacity</a:t>
          </a:r>
          <a:endParaRPr lang="en-US"/>
        </a:p>
      </dgm:t>
    </dgm:pt>
    <dgm:pt modelId="{7E29E563-B824-483C-A2E7-BD708FB1E471}" type="parTrans" cxnId="{E6520E3D-3972-4E43-89F7-2CC5374DA97E}">
      <dgm:prSet/>
      <dgm:spPr/>
      <dgm:t>
        <a:bodyPr/>
        <a:lstStyle/>
        <a:p>
          <a:endParaRPr lang="en-US"/>
        </a:p>
      </dgm:t>
    </dgm:pt>
    <dgm:pt modelId="{3322C8C1-F096-4618-8C03-867C70A16B70}" type="sibTrans" cxnId="{E6520E3D-3972-4E43-89F7-2CC5374DA97E}">
      <dgm:prSet/>
      <dgm:spPr/>
      <dgm:t>
        <a:bodyPr/>
        <a:lstStyle/>
        <a:p>
          <a:endParaRPr lang="en-US"/>
        </a:p>
      </dgm:t>
    </dgm:pt>
    <dgm:pt modelId="{9DB0E469-56E2-4ED6-B80B-CE30044A59A9}" type="pres">
      <dgm:prSet presAssocID="{59937FF3-A999-4AEA-AFA2-CBD20A481955}" presName="linear" presStyleCnt="0">
        <dgm:presLayoutVars>
          <dgm:animLvl val="lvl"/>
          <dgm:resizeHandles val="exact"/>
        </dgm:presLayoutVars>
      </dgm:prSet>
      <dgm:spPr/>
    </dgm:pt>
    <dgm:pt modelId="{ED831950-8557-4DEA-9CB6-FB498DC4B128}" type="pres">
      <dgm:prSet presAssocID="{6D49E322-9A75-4797-9FAF-477B3733F187}" presName="parentText" presStyleLbl="node1" presStyleIdx="0" presStyleCnt="2">
        <dgm:presLayoutVars>
          <dgm:chMax val="0"/>
          <dgm:bulletEnabled val="1"/>
        </dgm:presLayoutVars>
      </dgm:prSet>
      <dgm:spPr/>
    </dgm:pt>
    <dgm:pt modelId="{2EB6CB7E-293F-49AC-8B34-244A5C6781FB}" type="pres">
      <dgm:prSet presAssocID="{4DBD1015-A920-4BED-A4FF-F8BB5C6133E6}" presName="spacer" presStyleCnt="0"/>
      <dgm:spPr/>
    </dgm:pt>
    <dgm:pt modelId="{D8FE3648-D5D7-470F-98C4-C60B6311B849}" type="pres">
      <dgm:prSet presAssocID="{3702ADCC-B645-4088-8465-CD75C30C18C0}" presName="parentText" presStyleLbl="node1" presStyleIdx="1" presStyleCnt="2">
        <dgm:presLayoutVars>
          <dgm:chMax val="0"/>
          <dgm:bulletEnabled val="1"/>
        </dgm:presLayoutVars>
      </dgm:prSet>
      <dgm:spPr/>
    </dgm:pt>
  </dgm:ptLst>
  <dgm:cxnLst>
    <dgm:cxn modelId="{A9CF2B08-3B5D-4573-9917-D41FA64BE32B}" type="presOf" srcId="{3702ADCC-B645-4088-8465-CD75C30C18C0}" destId="{D8FE3648-D5D7-470F-98C4-C60B6311B849}" srcOrd="0" destOrd="0" presId="urn:microsoft.com/office/officeart/2005/8/layout/vList2"/>
    <dgm:cxn modelId="{CEC02C30-4B79-461B-B27D-DDB509CC9091}" type="presOf" srcId="{59937FF3-A999-4AEA-AFA2-CBD20A481955}" destId="{9DB0E469-56E2-4ED6-B80B-CE30044A59A9}" srcOrd="0" destOrd="0" presId="urn:microsoft.com/office/officeart/2005/8/layout/vList2"/>
    <dgm:cxn modelId="{E6520E3D-3972-4E43-89F7-2CC5374DA97E}" srcId="{59937FF3-A999-4AEA-AFA2-CBD20A481955}" destId="{3702ADCC-B645-4088-8465-CD75C30C18C0}" srcOrd="1" destOrd="0" parTransId="{7E29E563-B824-483C-A2E7-BD708FB1E471}" sibTransId="{3322C8C1-F096-4618-8C03-867C70A16B70}"/>
    <dgm:cxn modelId="{5DBB2359-ED89-4EE6-9AEB-A5CA2CCF1920}" type="presOf" srcId="{6D49E322-9A75-4797-9FAF-477B3733F187}" destId="{ED831950-8557-4DEA-9CB6-FB498DC4B128}" srcOrd="0" destOrd="0" presId="urn:microsoft.com/office/officeart/2005/8/layout/vList2"/>
    <dgm:cxn modelId="{D11091AB-F5E7-4BD6-B68C-9D5125D185B9}" srcId="{59937FF3-A999-4AEA-AFA2-CBD20A481955}" destId="{6D49E322-9A75-4797-9FAF-477B3733F187}" srcOrd="0" destOrd="0" parTransId="{88F16377-79AD-484D-9885-FF52A86A0F6C}" sibTransId="{4DBD1015-A920-4BED-A4FF-F8BB5C6133E6}"/>
    <dgm:cxn modelId="{20B6A94B-93AA-4102-8389-6E497A3E028F}" type="presParOf" srcId="{9DB0E469-56E2-4ED6-B80B-CE30044A59A9}" destId="{ED831950-8557-4DEA-9CB6-FB498DC4B128}" srcOrd="0" destOrd="0" presId="urn:microsoft.com/office/officeart/2005/8/layout/vList2"/>
    <dgm:cxn modelId="{43963146-445A-4C48-9396-9F87F25D0768}" type="presParOf" srcId="{9DB0E469-56E2-4ED6-B80B-CE30044A59A9}" destId="{2EB6CB7E-293F-49AC-8B34-244A5C6781FB}" srcOrd="1" destOrd="0" presId="urn:microsoft.com/office/officeart/2005/8/layout/vList2"/>
    <dgm:cxn modelId="{16AA542E-4B27-4670-865F-AB69FAD29F9A}" type="presParOf" srcId="{9DB0E469-56E2-4ED6-B80B-CE30044A59A9}" destId="{D8FE3648-D5D7-470F-98C4-C60B6311B84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5A1873-561B-4308-A027-EB770CB06E5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26E9645-77BD-42E8-BC99-67CFCB09BA78}">
      <dgm:prSet/>
      <dgm:spPr/>
      <dgm:t>
        <a:bodyPr/>
        <a:lstStyle/>
        <a:p>
          <a:r>
            <a:rPr lang="en-GB"/>
            <a:t>Vary</a:t>
          </a:r>
          <a:endParaRPr lang="en-US"/>
        </a:p>
      </dgm:t>
    </dgm:pt>
    <dgm:pt modelId="{ABFCA1CE-6810-4835-964F-26A8FCE67A8D}" type="parTrans" cxnId="{B9DA430F-7633-4A7E-AD70-C02CEF81D1CA}">
      <dgm:prSet/>
      <dgm:spPr/>
      <dgm:t>
        <a:bodyPr/>
        <a:lstStyle/>
        <a:p>
          <a:endParaRPr lang="en-US"/>
        </a:p>
      </dgm:t>
    </dgm:pt>
    <dgm:pt modelId="{BDCEE3A3-2AD4-4845-A5BE-47B1A7D47987}" type="sibTrans" cxnId="{B9DA430F-7633-4A7E-AD70-C02CEF81D1CA}">
      <dgm:prSet/>
      <dgm:spPr/>
      <dgm:t>
        <a:bodyPr/>
        <a:lstStyle/>
        <a:p>
          <a:endParaRPr lang="en-US"/>
        </a:p>
      </dgm:t>
    </dgm:pt>
    <dgm:pt modelId="{41471163-21C3-4E21-94ED-CBCFE8672057}">
      <dgm:prSet/>
      <dgm:spPr/>
      <dgm:t>
        <a:bodyPr/>
        <a:lstStyle/>
        <a:p>
          <a:r>
            <a:rPr lang="en-GB"/>
            <a:t>Discharge</a:t>
          </a:r>
          <a:endParaRPr lang="en-US"/>
        </a:p>
      </dgm:t>
    </dgm:pt>
    <dgm:pt modelId="{5702B785-C41F-4762-BFB2-A438696CDA6B}" type="parTrans" cxnId="{EFDD469F-F786-4FF3-B071-D57D90E87B4E}">
      <dgm:prSet/>
      <dgm:spPr/>
      <dgm:t>
        <a:bodyPr/>
        <a:lstStyle/>
        <a:p>
          <a:endParaRPr lang="en-US"/>
        </a:p>
      </dgm:t>
    </dgm:pt>
    <dgm:pt modelId="{1144CD22-B518-49A9-BB6F-52F125EFAC31}" type="sibTrans" cxnId="{EFDD469F-F786-4FF3-B071-D57D90E87B4E}">
      <dgm:prSet/>
      <dgm:spPr/>
      <dgm:t>
        <a:bodyPr/>
        <a:lstStyle/>
        <a:p>
          <a:endParaRPr lang="en-US"/>
        </a:p>
      </dgm:t>
    </dgm:pt>
    <dgm:pt modelId="{AB9A016C-D57A-4870-9188-C72326384C99}">
      <dgm:prSet/>
      <dgm:spPr/>
      <dgm:t>
        <a:bodyPr/>
        <a:lstStyle/>
        <a:p>
          <a:r>
            <a:rPr lang="en-GB"/>
            <a:t>Suspend</a:t>
          </a:r>
          <a:endParaRPr lang="en-US"/>
        </a:p>
      </dgm:t>
    </dgm:pt>
    <dgm:pt modelId="{1CB05339-A3D6-40BA-AAC4-5BEC70D6F112}" type="parTrans" cxnId="{C5946976-7442-4E06-BAE6-39776A07267F}">
      <dgm:prSet/>
      <dgm:spPr/>
      <dgm:t>
        <a:bodyPr/>
        <a:lstStyle/>
        <a:p>
          <a:endParaRPr lang="en-US"/>
        </a:p>
      </dgm:t>
    </dgm:pt>
    <dgm:pt modelId="{3DAE10D0-6E71-4F18-A8CA-AC06F800B99B}" type="sibTrans" cxnId="{C5946976-7442-4E06-BAE6-39776A07267F}">
      <dgm:prSet/>
      <dgm:spPr/>
      <dgm:t>
        <a:bodyPr/>
        <a:lstStyle/>
        <a:p>
          <a:endParaRPr lang="en-US"/>
        </a:p>
      </dgm:t>
    </dgm:pt>
    <dgm:pt modelId="{38852C54-123D-46F2-9AC5-5654F5BD9779}" type="pres">
      <dgm:prSet presAssocID="{505A1873-561B-4308-A027-EB770CB06E51}" presName="linear" presStyleCnt="0">
        <dgm:presLayoutVars>
          <dgm:animLvl val="lvl"/>
          <dgm:resizeHandles val="exact"/>
        </dgm:presLayoutVars>
      </dgm:prSet>
      <dgm:spPr/>
    </dgm:pt>
    <dgm:pt modelId="{F7785B1D-81CA-466E-A7A8-20A70E8E057C}" type="pres">
      <dgm:prSet presAssocID="{626E9645-77BD-42E8-BC99-67CFCB09BA78}" presName="parentText" presStyleLbl="node1" presStyleIdx="0" presStyleCnt="3">
        <dgm:presLayoutVars>
          <dgm:chMax val="0"/>
          <dgm:bulletEnabled val="1"/>
        </dgm:presLayoutVars>
      </dgm:prSet>
      <dgm:spPr/>
    </dgm:pt>
    <dgm:pt modelId="{00515E01-8726-4802-96E1-13FFBE4D2352}" type="pres">
      <dgm:prSet presAssocID="{BDCEE3A3-2AD4-4845-A5BE-47B1A7D47987}" presName="spacer" presStyleCnt="0"/>
      <dgm:spPr/>
    </dgm:pt>
    <dgm:pt modelId="{09C40E2B-9CA5-4FEF-86FC-173135A0DFDE}" type="pres">
      <dgm:prSet presAssocID="{41471163-21C3-4E21-94ED-CBCFE8672057}" presName="parentText" presStyleLbl="node1" presStyleIdx="1" presStyleCnt="3">
        <dgm:presLayoutVars>
          <dgm:chMax val="0"/>
          <dgm:bulletEnabled val="1"/>
        </dgm:presLayoutVars>
      </dgm:prSet>
      <dgm:spPr/>
    </dgm:pt>
    <dgm:pt modelId="{E4F6F78B-A155-496E-A477-AE139F705029}" type="pres">
      <dgm:prSet presAssocID="{1144CD22-B518-49A9-BB6F-52F125EFAC31}" presName="spacer" presStyleCnt="0"/>
      <dgm:spPr/>
    </dgm:pt>
    <dgm:pt modelId="{52A661EF-93F5-4715-9F6C-5CE8FF0A2C0D}" type="pres">
      <dgm:prSet presAssocID="{AB9A016C-D57A-4870-9188-C72326384C99}" presName="parentText" presStyleLbl="node1" presStyleIdx="2" presStyleCnt="3">
        <dgm:presLayoutVars>
          <dgm:chMax val="0"/>
          <dgm:bulletEnabled val="1"/>
        </dgm:presLayoutVars>
      </dgm:prSet>
      <dgm:spPr/>
    </dgm:pt>
  </dgm:ptLst>
  <dgm:cxnLst>
    <dgm:cxn modelId="{B9DA430F-7633-4A7E-AD70-C02CEF81D1CA}" srcId="{505A1873-561B-4308-A027-EB770CB06E51}" destId="{626E9645-77BD-42E8-BC99-67CFCB09BA78}" srcOrd="0" destOrd="0" parTransId="{ABFCA1CE-6810-4835-964F-26A8FCE67A8D}" sibTransId="{BDCEE3A3-2AD4-4845-A5BE-47B1A7D47987}"/>
    <dgm:cxn modelId="{85075B49-1C35-458E-BB65-E30EA8B5441C}" type="presOf" srcId="{505A1873-561B-4308-A027-EB770CB06E51}" destId="{38852C54-123D-46F2-9AC5-5654F5BD9779}" srcOrd="0" destOrd="0" presId="urn:microsoft.com/office/officeart/2005/8/layout/vList2"/>
    <dgm:cxn modelId="{2F74B14C-1AB0-41C3-BAD9-D603A29552EE}" type="presOf" srcId="{626E9645-77BD-42E8-BC99-67CFCB09BA78}" destId="{F7785B1D-81CA-466E-A7A8-20A70E8E057C}" srcOrd="0" destOrd="0" presId="urn:microsoft.com/office/officeart/2005/8/layout/vList2"/>
    <dgm:cxn modelId="{C5946976-7442-4E06-BAE6-39776A07267F}" srcId="{505A1873-561B-4308-A027-EB770CB06E51}" destId="{AB9A016C-D57A-4870-9188-C72326384C99}" srcOrd="2" destOrd="0" parTransId="{1CB05339-A3D6-40BA-AAC4-5BEC70D6F112}" sibTransId="{3DAE10D0-6E71-4F18-A8CA-AC06F800B99B}"/>
    <dgm:cxn modelId="{EFDD469F-F786-4FF3-B071-D57D90E87B4E}" srcId="{505A1873-561B-4308-A027-EB770CB06E51}" destId="{41471163-21C3-4E21-94ED-CBCFE8672057}" srcOrd="1" destOrd="0" parTransId="{5702B785-C41F-4762-BFB2-A438696CDA6B}" sibTransId="{1144CD22-B518-49A9-BB6F-52F125EFAC31}"/>
    <dgm:cxn modelId="{11D270AF-B3CB-4665-9754-60DB1375D24C}" type="presOf" srcId="{41471163-21C3-4E21-94ED-CBCFE8672057}" destId="{09C40E2B-9CA5-4FEF-86FC-173135A0DFDE}" srcOrd="0" destOrd="0" presId="urn:microsoft.com/office/officeart/2005/8/layout/vList2"/>
    <dgm:cxn modelId="{D4A5B5B3-E1F6-41EF-A00E-0BFF3AB567DD}" type="presOf" srcId="{AB9A016C-D57A-4870-9188-C72326384C99}" destId="{52A661EF-93F5-4715-9F6C-5CE8FF0A2C0D}" srcOrd="0" destOrd="0" presId="urn:microsoft.com/office/officeart/2005/8/layout/vList2"/>
    <dgm:cxn modelId="{E55E42B0-82C6-4CFF-B19E-BF59D499A5F9}" type="presParOf" srcId="{38852C54-123D-46F2-9AC5-5654F5BD9779}" destId="{F7785B1D-81CA-466E-A7A8-20A70E8E057C}" srcOrd="0" destOrd="0" presId="urn:microsoft.com/office/officeart/2005/8/layout/vList2"/>
    <dgm:cxn modelId="{FE0C46D1-3808-4BFD-900F-026B8FD3BB36}" type="presParOf" srcId="{38852C54-123D-46F2-9AC5-5654F5BD9779}" destId="{00515E01-8726-4802-96E1-13FFBE4D2352}" srcOrd="1" destOrd="0" presId="urn:microsoft.com/office/officeart/2005/8/layout/vList2"/>
    <dgm:cxn modelId="{9E8549FB-5433-40A6-A400-2F567D207620}" type="presParOf" srcId="{38852C54-123D-46F2-9AC5-5654F5BD9779}" destId="{09C40E2B-9CA5-4FEF-86FC-173135A0DFDE}" srcOrd="2" destOrd="0" presId="urn:microsoft.com/office/officeart/2005/8/layout/vList2"/>
    <dgm:cxn modelId="{14A5E8F9-868A-4DC4-8767-4F563D3F1D67}" type="presParOf" srcId="{38852C54-123D-46F2-9AC5-5654F5BD9779}" destId="{E4F6F78B-A155-496E-A477-AE139F705029}" srcOrd="3" destOrd="0" presId="urn:microsoft.com/office/officeart/2005/8/layout/vList2"/>
    <dgm:cxn modelId="{2DE59871-91CE-43B2-97FF-9D3AC7945DBE}" type="presParOf" srcId="{38852C54-123D-46F2-9AC5-5654F5BD9779}" destId="{52A661EF-93F5-4715-9F6C-5CE8FF0A2C0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A119CF-2422-43D0-9628-B3382793DB6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F1CAF47-CC7D-44FC-9C41-5B8DE4E95F4C}">
      <dgm:prSet/>
      <dgm:spPr/>
      <dgm:t>
        <a:bodyPr/>
        <a:lstStyle/>
        <a:p>
          <a:r>
            <a:rPr lang="en-GB"/>
            <a:t>Reliability of child's allegations of abuse</a:t>
          </a:r>
          <a:endParaRPr lang="en-US"/>
        </a:p>
      </dgm:t>
    </dgm:pt>
    <dgm:pt modelId="{3CA361A9-75B0-4923-8976-58E2D04F46A7}" type="parTrans" cxnId="{3A5EB137-C563-46C9-AB26-6AE0ECA3309B}">
      <dgm:prSet/>
      <dgm:spPr/>
      <dgm:t>
        <a:bodyPr/>
        <a:lstStyle/>
        <a:p>
          <a:endParaRPr lang="en-US"/>
        </a:p>
      </dgm:t>
    </dgm:pt>
    <dgm:pt modelId="{C5341427-B638-4AD5-8487-C1C12D84CEA0}" type="sibTrans" cxnId="{3A5EB137-C563-46C9-AB26-6AE0ECA3309B}">
      <dgm:prSet/>
      <dgm:spPr/>
      <dgm:t>
        <a:bodyPr/>
        <a:lstStyle/>
        <a:p>
          <a:endParaRPr lang="en-US"/>
        </a:p>
      </dgm:t>
    </dgm:pt>
    <dgm:pt modelId="{074E8F0B-2717-456D-BF79-2126496C59CF}">
      <dgm:prSet/>
      <dgm:spPr/>
      <dgm:t>
        <a:bodyPr/>
        <a:lstStyle/>
        <a:p>
          <a:r>
            <a:rPr lang="en-GB"/>
            <a:t>Risk of psychological harm arising from involving children in parental dispute</a:t>
          </a:r>
          <a:endParaRPr lang="en-US"/>
        </a:p>
      </dgm:t>
    </dgm:pt>
    <dgm:pt modelId="{09FB10EE-DA15-401C-9702-5DD784675C9D}" type="parTrans" cxnId="{7B4F65D1-0C85-45AB-930A-19A90665369B}">
      <dgm:prSet/>
      <dgm:spPr/>
      <dgm:t>
        <a:bodyPr/>
        <a:lstStyle/>
        <a:p>
          <a:endParaRPr lang="en-US"/>
        </a:p>
      </dgm:t>
    </dgm:pt>
    <dgm:pt modelId="{EA2DE8A2-907D-4988-8FA3-945CE81C10D4}" type="sibTrans" cxnId="{7B4F65D1-0C85-45AB-930A-19A90665369B}">
      <dgm:prSet/>
      <dgm:spPr/>
      <dgm:t>
        <a:bodyPr/>
        <a:lstStyle/>
        <a:p>
          <a:endParaRPr lang="en-US"/>
        </a:p>
      </dgm:t>
    </dgm:pt>
    <dgm:pt modelId="{2DA60E9A-6791-4A6F-B680-B436AB58D847}">
      <dgm:prSet/>
      <dgm:spPr/>
      <dgm:t>
        <a:bodyPr/>
        <a:lstStyle/>
        <a:p>
          <a:r>
            <a:rPr lang="en-GB"/>
            <a:t>Considering the impacts on children of defending ADVO/criminal proceedings.</a:t>
          </a:r>
          <a:endParaRPr lang="en-US"/>
        </a:p>
      </dgm:t>
    </dgm:pt>
    <dgm:pt modelId="{58F1FFE4-4009-4B37-90C4-482EBE0B490E}" type="parTrans" cxnId="{F59EB79E-929E-4365-8A25-F38905A55075}">
      <dgm:prSet/>
      <dgm:spPr/>
      <dgm:t>
        <a:bodyPr/>
        <a:lstStyle/>
        <a:p>
          <a:endParaRPr lang="en-US"/>
        </a:p>
      </dgm:t>
    </dgm:pt>
    <dgm:pt modelId="{B2391507-4187-4E6B-854F-D1598D95AA1D}" type="sibTrans" cxnId="{F59EB79E-929E-4365-8A25-F38905A55075}">
      <dgm:prSet/>
      <dgm:spPr/>
      <dgm:t>
        <a:bodyPr/>
        <a:lstStyle/>
        <a:p>
          <a:endParaRPr lang="en-US"/>
        </a:p>
      </dgm:t>
    </dgm:pt>
    <dgm:pt modelId="{01F0C123-9AEF-410C-983D-869475E9C05A}" type="pres">
      <dgm:prSet presAssocID="{90A119CF-2422-43D0-9628-B3382793DB62}" presName="linear" presStyleCnt="0">
        <dgm:presLayoutVars>
          <dgm:animLvl val="lvl"/>
          <dgm:resizeHandles val="exact"/>
        </dgm:presLayoutVars>
      </dgm:prSet>
      <dgm:spPr/>
    </dgm:pt>
    <dgm:pt modelId="{B50FD645-4C53-4116-BEE0-C65D6D944C34}" type="pres">
      <dgm:prSet presAssocID="{4F1CAF47-CC7D-44FC-9C41-5B8DE4E95F4C}" presName="parentText" presStyleLbl="node1" presStyleIdx="0" presStyleCnt="3">
        <dgm:presLayoutVars>
          <dgm:chMax val="0"/>
          <dgm:bulletEnabled val="1"/>
        </dgm:presLayoutVars>
      </dgm:prSet>
      <dgm:spPr/>
    </dgm:pt>
    <dgm:pt modelId="{E20F4530-4033-48B6-B48A-202B71969FB6}" type="pres">
      <dgm:prSet presAssocID="{C5341427-B638-4AD5-8487-C1C12D84CEA0}" presName="spacer" presStyleCnt="0"/>
      <dgm:spPr/>
    </dgm:pt>
    <dgm:pt modelId="{2361B49F-DD77-41A5-A51A-72ACC5E72BE5}" type="pres">
      <dgm:prSet presAssocID="{074E8F0B-2717-456D-BF79-2126496C59CF}" presName="parentText" presStyleLbl="node1" presStyleIdx="1" presStyleCnt="3">
        <dgm:presLayoutVars>
          <dgm:chMax val="0"/>
          <dgm:bulletEnabled val="1"/>
        </dgm:presLayoutVars>
      </dgm:prSet>
      <dgm:spPr/>
    </dgm:pt>
    <dgm:pt modelId="{187D22ED-F1C6-42FB-A736-8CE072D8DDB8}" type="pres">
      <dgm:prSet presAssocID="{EA2DE8A2-907D-4988-8FA3-945CE81C10D4}" presName="spacer" presStyleCnt="0"/>
      <dgm:spPr/>
    </dgm:pt>
    <dgm:pt modelId="{C3C5CD3C-BD42-44AE-937D-8F21B17C3F21}" type="pres">
      <dgm:prSet presAssocID="{2DA60E9A-6791-4A6F-B680-B436AB58D847}" presName="parentText" presStyleLbl="node1" presStyleIdx="2" presStyleCnt="3">
        <dgm:presLayoutVars>
          <dgm:chMax val="0"/>
          <dgm:bulletEnabled val="1"/>
        </dgm:presLayoutVars>
      </dgm:prSet>
      <dgm:spPr/>
    </dgm:pt>
  </dgm:ptLst>
  <dgm:cxnLst>
    <dgm:cxn modelId="{3A5EB137-C563-46C9-AB26-6AE0ECA3309B}" srcId="{90A119CF-2422-43D0-9628-B3382793DB62}" destId="{4F1CAF47-CC7D-44FC-9C41-5B8DE4E95F4C}" srcOrd="0" destOrd="0" parTransId="{3CA361A9-75B0-4923-8976-58E2D04F46A7}" sibTransId="{C5341427-B638-4AD5-8487-C1C12D84CEA0}"/>
    <dgm:cxn modelId="{4C257945-B149-48F3-B924-8BFE866343E0}" type="presOf" srcId="{4F1CAF47-CC7D-44FC-9C41-5B8DE4E95F4C}" destId="{B50FD645-4C53-4116-BEE0-C65D6D944C34}" srcOrd="0" destOrd="0" presId="urn:microsoft.com/office/officeart/2005/8/layout/vList2"/>
    <dgm:cxn modelId="{F59EB79E-929E-4365-8A25-F38905A55075}" srcId="{90A119CF-2422-43D0-9628-B3382793DB62}" destId="{2DA60E9A-6791-4A6F-B680-B436AB58D847}" srcOrd="2" destOrd="0" parTransId="{58F1FFE4-4009-4B37-90C4-482EBE0B490E}" sibTransId="{B2391507-4187-4E6B-854F-D1598D95AA1D}"/>
    <dgm:cxn modelId="{50FEE4A4-5A16-42A1-951D-8D73A26AE022}" type="presOf" srcId="{90A119CF-2422-43D0-9628-B3382793DB62}" destId="{01F0C123-9AEF-410C-983D-869475E9C05A}" srcOrd="0" destOrd="0" presId="urn:microsoft.com/office/officeart/2005/8/layout/vList2"/>
    <dgm:cxn modelId="{7B4F65D1-0C85-45AB-930A-19A90665369B}" srcId="{90A119CF-2422-43D0-9628-B3382793DB62}" destId="{074E8F0B-2717-456D-BF79-2126496C59CF}" srcOrd="1" destOrd="0" parTransId="{09FB10EE-DA15-401C-9702-5DD784675C9D}" sibTransId="{EA2DE8A2-907D-4988-8FA3-945CE81C10D4}"/>
    <dgm:cxn modelId="{5DA90FD7-F2B5-42E4-A973-1C2F5CA9A759}" type="presOf" srcId="{2DA60E9A-6791-4A6F-B680-B436AB58D847}" destId="{C3C5CD3C-BD42-44AE-937D-8F21B17C3F21}" srcOrd="0" destOrd="0" presId="urn:microsoft.com/office/officeart/2005/8/layout/vList2"/>
    <dgm:cxn modelId="{9DFAC4E1-1FB6-482F-9B92-57B8EC303944}" type="presOf" srcId="{074E8F0B-2717-456D-BF79-2126496C59CF}" destId="{2361B49F-DD77-41A5-A51A-72ACC5E72BE5}" srcOrd="0" destOrd="0" presId="urn:microsoft.com/office/officeart/2005/8/layout/vList2"/>
    <dgm:cxn modelId="{1F1378ED-AA58-485C-A731-A39C31885648}" type="presParOf" srcId="{01F0C123-9AEF-410C-983D-869475E9C05A}" destId="{B50FD645-4C53-4116-BEE0-C65D6D944C34}" srcOrd="0" destOrd="0" presId="urn:microsoft.com/office/officeart/2005/8/layout/vList2"/>
    <dgm:cxn modelId="{D504FEF7-FAEF-4B6C-9E62-A70FDC8B1BC2}" type="presParOf" srcId="{01F0C123-9AEF-410C-983D-869475E9C05A}" destId="{E20F4530-4033-48B6-B48A-202B71969FB6}" srcOrd="1" destOrd="0" presId="urn:microsoft.com/office/officeart/2005/8/layout/vList2"/>
    <dgm:cxn modelId="{5A0A6060-6321-4866-8EFE-19EA5E99A1AF}" type="presParOf" srcId="{01F0C123-9AEF-410C-983D-869475E9C05A}" destId="{2361B49F-DD77-41A5-A51A-72ACC5E72BE5}" srcOrd="2" destOrd="0" presId="urn:microsoft.com/office/officeart/2005/8/layout/vList2"/>
    <dgm:cxn modelId="{15993597-4C15-48D7-9F84-A92CA72532A9}" type="presParOf" srcId="{01F0C123-9AEF-410C-983D-869475E9C05A}" destId="{187D22ED-F1C6-42FB-A736-8CE072D8DDB8}" srcOrd="3" destOrd="0" presId="urn:microsoft.com/office/officeart/2005/8/layout/vList2"/>
    <dgm:cxn modelId="{4EAA088F-119B-48DA-BE4E-4143DA4B89F5}" type="presParOf" srcId="{01F0C123-9AEF-410C-983D-869475E9C05A}" destId="{C3C5CD3C-BD42-44AE-937D-8F21B17C3F2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C54289-989F-45D1-A85A-372E0696249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1247E71-B9F0-42B6-8B0B-1A68F0D85F78}">
      <dgm:prSet/>
      <dgm:spPr/>
      <dgm:t>
        <a:bodyPr/>
        <a:lstStyle/>
        <a:p>
          <a:r>
            <a:rPr lang="en-GB"/>
            <a:t>What is the parenting case?</a:t>
          </a:r>
          <a:endParaRPr lang="en-US"/>
        </a:p>
      </dgm:t>
    </dgm:pt>
    <dgm:pt modelId="{3CCC64F7-B416-448F-888C-FCB679403E60}" type="parTrans" cxnId="{1A2B6A37-7947-4AF3-A458-FBD75E933FCF}">
      <dgm:prSet/>
      <dgm:spPr/>
      <dgm:t>
        <a:bodyPr/>
        <a:lstStyle/>
        <a:p>
          <a:endParaRPr lang="en-US"/>
        </a:p>
      </dgm:t>
    </dgm:pt>
    <dgm:pt modelId="{1800FB72-6227-44E0-BA4D-D2EB99BEE0B1}" type="sibTrans" cxnId="{1A2B6A37-7947-4AF3-A458-FBD75E933FCF}">
      <dgm:prSet/>
      <dgm:spPr/>
      <dgm:t>
        <a:bodyPr/>
        <a:lstStyle/>
        <a:p>
          <a:endParaRPr lang="en-US"/>
        </a:p>
      </dgm:t>
    </dgm:pt>
    <dgm:pt modelId="{6794BD35-E19A-4425-A1C3-5F9DA6757E56}">
      <dgm:prSet/>
      <dgm:spPr/>
      <dgm:t>
        <a:bodyPr/>
        <a:lstStyle/>
        <a:p>
          <a:r>
            <a:rPr lang="en-GB"/>
            <a:t>Independent evidence </a:t>
          </a:r>
          <a:endParaRPr lang="en-US"/>
        </a:p>
      </dgm:t>
    </dgm:pt>
    <dgm:pt modelId="{498FA363-B6FF-4C67-B01C-662A02C3A45A}" type="parTrans" cxnId="{224E28DD-F371-4891-BE57-54162D8D5583}">
      <dgm:prSet/>
      <dgm:spPr/>
      <dgm:t>
        <a:bodyPr/>
        <a:lstStyle/>
        <a:p>
          <a:endParaRPr lang="en-US"/>
        </a:p>
      </dgm:t>
    </dgm:pt>
    <dgm:pt modelId="{6DDD8C0C-C994-4ABB-93A7-49FA27CFEC6C}" type="sibTrans" cxnId="{224E28DD-F371-4891-BE57-54162D8D5583}">
      <dgm:prSet/>
      <dgm:spPr/>
      <dgm:t>
        <a:bodyPr/>
        <a:lstStyle/>
        <a:p>
          <a:endParaRPr lang="en-US"/>
        </a:p>
      </dgm:t>
    </dgm:pt>
    <dgm:pt modelId="{135E0445-CC6E-4451-88B5-F4AD235A3C4E}">
      <dgm:prSet/>
      <dgm:spPr/>
      <dgm:t>
        <a:bodyPr/>
        <a:lstStyle/>
        <a:p>
          <a:r>
            <a:rPr lang="en-GB"/>
            <a:t>Subpoenas</a:t>
          </a:r>
          <a:endParaRPr lang="en-US"/>
        </a:p>
      </dgm:t>
    </dgm:pt>
    <dgm:pt modelId="{1CC80A69-CA7C-4F76-8424-BA0ABC3ED2E1}" type="parTrans" cxnId="{2092D077-029A-4006-A8CA-5FC3738B238D}">
      <dgm:prSet/>
      <dgm:spPr/>
      <dgm:t>
        <a:bodyPr/>
        <a:lstStyle/>
        <a:p>
          <a:endParaRPr lang="en-US"/>
        </a:p>
      </dgm:t>
    </dgm:pt>
    <dgm:pt modelId="{3DBAEE37-EC43-4C80-9FAF-965D912BA862}" type="sibTrans" cxnId="{2092D077-029A-4006-A8CA-5FC3738B238D}">
      <dgm:prSet/>
      <dgm:spPr/>
      <dgm:t>
        <a:bodyPr/>
        <a:lstStyle/>
        <a:p>
          <a:endParaRPr lang="en-US"/>
        </a:p>
      </dgm:t>
    </dgm:pt>
    <dgm:pt modelId="{26158B7C-3905-4E1F-8DF1-B3CC39406451}">
      <dgm:prSet/>
      <dgm:spPr/>
      <dgm:t>
        <a:bodyPr/>
        <a:lstStyle/>
        <a:p>
          <a:r>
            <a:rPr lang="en-GB"/>
            <a:t>Criminal court file</a:t>
          </a:r>
          <a:endParaRPr lang="en-US"/>
        </a:p>
      </dgm:t>
    </dgm:pt>
    <dgm:pt modelId="{283309E2-846F-42DC-A999-A487201A3386}" type="parTrans" cxnId="{9BEF6A74-25C9-41B9-AB2A-FC11FA16615F}">
      <dgm:prSet/>
      <dgm:spPr/>
      <dgm:t>
        <a:bodyPr/>
        <a:lstStyle/>
        <a:p>
          <a:endParaRPr lang="en-US"/>
        </a:p>
      </dgm:t>
    </dgm:pt>
    <dgm:pt modelId="{1D037DDF-D9FD-4CA2-A426-8850842508E1}" type="sibTrans" cxnId="{9BEF6A74-25C9-41B9-AB2A-FC11FA16615F}">
      <dgm:prSet/>
      <dgm:spPr/>
      <dgm:t>
        <a:bodyPr/>
        <a:lstStyle/>
        <a:p>
          <a:endParaRPr lang="en-US"/>
        </a:p>
      </dgm:t>
    </dgm:pt>
    <dgm:pt modelId="{6648378F-A59A-42FA-A7BA-9FDA5F85D3B7}">
      <dgm:prSet/>
      <dgm:spPr/>
      <dgm:t>
        <a:bodyPr/>
        <a:lstStyle/>
        <a:p>
          <a:r>
            <a:rPr lang="en-GB"/>
            <a:t>Criminal brief</a:t>
          </a:r>
          <a:endParaRPr lang="en-US"/>
        </a:p>
      </dgm:t>
    </dgm:pt>
    <dgm:pt modelId="{EC14F92C-EEB6-4A38-AD15-C50EC80E3A7F}" type="parTrans" cxnId="{3ECC5D1C-4678-4787-8278-4A030483D78B}">
      <dgm:prSet/>
      <dgm:spPr/>
      <dgm:t>
        <a:bodyPr/>
        <a:lstStyle/>
        <a:p>
          <a:endParaRPr lang="en-US"/>
        </a:p>
      </dgm:t>
    </dgm:pt>
    <dgm:pt modelId="{D9D3E6FC-D7E0-42F7-BB39-ED672AE7825C}" type="sibTrans" cxnId="{3ECC5D1C-4678-4787-8278-4A030483D78B}">
      <dgm:prSet/>
      <dgm:spPr/>
      <dgm:t>
        <a:bodyPr/>
        <a:lstStyle/>
        <a:p>
          <a:endParaRPr lang="en-US"/>
        </a:p>
      </dgm:t>
    </dgm:pt>
    <dgm:pt modelId="{774FED7D-C0DF-4F8F-A587-DF8BB440795B}">
      <dgm:prSet/>
      <dgm:spPr/>
      <dgm:t>
        <a:bodyPr/>
        <a:lstStyle/>
        <a:p>
          <a:r>
            <a:rPr lang="en-GB"/>
            <a:t>Expert reports</a:t>
          </a:r>
          <a:endParaRPr lang="en-US"/>
        </a:p>
      </dgm:t>
    </dgm:pt>
    <dgm:pt modelId="{FE54E76D-4321-4E58-9FB6-E1ACA092B951}" type="parTrans" cxnId="{A6783C63-48A2-4F33-9D28-9DEE28329FE3}">
      <dgm:prSet/>
      <dgm:spPr/>
      <dgm:t>
        <a:bodyPr/>
        <a:lstStyle/>
        <a:p>
          <a:endParaRPr lang="en-US"/>
        </a:p>
      </dgm:t>
    </dgm:pt>
    <dgm:pt modelId="{FD19C373-99BB-4EA7-9D86-46E01B0229BB}" type="sibTrans" cxnId="{A6783C63-48A2-4F33-9D28-9DEE28329FE3}">
      <dgm:prSet/>
      <dgm:spPr/>
      <dgm:t>
        <a:bodyPr/>
        <a:lstStyle/>
        <a:p>
          <a:endParaRPr lang="en-US"/>
        </a:p>
      </dgm:t>
    </dgm:pt>
    <dgm:pt modelId="{6BD8B9CE-FBC4-4DEB-ABEC-291B5D74EBE0}" type="pres">
      <dgm:prSet presAssocID="{C1C54289-989F-45D1-A85A-372E06962494}" presName="linear" presStyleCnt="0">
        <dgm:presLayoutVars>
          <dgm:animLvl val="lvl"/>
          <dgm:resizeHandles val="exact"/>
        </dgm:presLayoutVars>
      </dgm:prSet>
      <dgm:spPr/>
    </dgm:pt>
    <dgm:pt modelId="{AE453293-9FFF-41F4-911F-636ED8628CE7}" type="pres">
      <dgm:prSet presAssocID="{81247E71-B9F0-42B6-8B0B-1A68F0D85F78}" presName="parentText" presStyleLbl="node1" presStyleIdx="0" presStyleCnt="6">
        <dgm:presLayoutVars>
          <dgm:chMax val="0"/>
          <dgm:bulletEnabled val="1"/>
        </dgm:presLayoutVars>
      </dgm:prSet>
      <dgm:spPr/>
    </dgm:pt>
    <dgm:pt modelId="{43D5BADD-97A2-4150-A5CB-4000E23D66FF}" type="pres">
      <dgm:prSet presAssocID="{1800FB72-6227-44E0-BA4D-D2EB99BEE0B1}" presName="spacer" presStyleCnt="0"/>
      <dgm:spPr/>
    </dgm:pt>
    <dgm:pt modelId="{833ABD59-9BEF-488B-8677-D87838BA119E}" type="pres">
      <dgm:prSet presAssocID="{6794BD35-E19A-4425-A1C3-5F9DA6757E56}" presName="parentText" presStyleLbl="node1" presStyleIdx="1" presStyleCnt="6">
        <dgm:presLayoutVars>
          <dgm:chMax val="0"/>
          <dgm:bulletEnabled val="1"/>
        </dgm:presLayoutVars>
      </dgm:prSet>
      <dgm:spPr/>
    </dgm:pt>
    <dgm:pt modelId="{E65DF097-A96F-419A-83FC-E267B2E35527}" type="pres">
      <dgm:prSet presAssocID="{6DDD8C0C-C994-4ABB-93A7-49FA27CFEC6C}" presName="spacer" presStyleCnt="0"/>
      <dgm:spPr/>
    </dgm:pt>
    <dgm:pt modelId="{00136766-F4EF-4DDC-8EB4-4ABCAFAA0594}" type="pres">
      <dgm:prSet presAssocID="{135E0445-CC6E-4451-88B5-F4AD235A3C4E}" presName="parentText" presStyleLbl="node1" presStyleIdx="2" presStyleCnt="6">
        <dgm:presLayoutVars>
          <dgm:chMax val="0"/>
          <dgm:bulletEnabled val="1"/>
        </dgm:presLayoutVars>
      </dgm:prSet>
      <dgm:spPr/>
    </dgm:pt>
    <dgm:pt modelId="{D4C4453B-EA15-4ED3-9A83-E908E277F57A}" type="pres">
      <dgm:prSet presAssocID="{3DBAEE37-EC43-4C80-9FAF-965D912BA862}" presName="spacer" presStyleCnt="0"/>
      <dgm:spPr/>
    </dgm:pt>
    <dgm:pt modelId="{3764E27D-E6F8-4CAD-AB4B-B9D2F9698CB0}" type="pres">
      <dgm:prSet presAssocID="{26158B7C-3905-4E1F-8DF1-B3CC39406451}" presName="parentText" presStyleLbl="node1" presStyleIdx="3" presStyleCnt="6">
        <dgm:presLayoutVars>
          <dgm:chMax val="0"/>
          <dgm:bulletEnabled val="1"/>
        </dgm:presLayoutVars>
      </dgm:prSet>
      <dgm:spPr/>
    </dgm:pt>
    <dgm:pt modelId="{2B1708A1-33A9-474A-BB0F-DC4D8FAD1D4C}" type="pres">
      <dgm:prSet presAssocID="{1D037DDF-D9FD-4CA2-A426-8850842508E1}" presName="spacer" presStyleCnt="0"/>
      <dgm:spPr/>
    </dgm:pt>
    <dgm:pt modelId="{270773A2-CB38-4E64-94D0-F3C34AB99E18}" type="pres">
      <dgm:prSet presAssocID="{6648378F-A59A-42FA-A7BA-9FDA5F85D3B7}" presName="parentText" presStyleLbl="node1" presStyleIdx="4" presStyleCnt="6">
        <dgm:presLayoutVars>
          <dgm:chMax val="0"/>
          <dgm:bulletEnabled val="1"/>
        </dgm:presLayoutVars>
      </dgm:prSet>
      <dgm:spPr/>
    </dgm:pt>
    <dgm:pt modelId="{A9257CAA-67EA-4844-B1B3-AAD008BFF9C9}" type="pres">
      <dgm:prSet presAssocID="{D9D3E6FC-D7E0-42F7-BB39-ED672AE7825C}" presName="spacer" presStyleCnt="0"/>
      <dgm:spPr/>
    </dgm:pt>
    <dgm:pt modelId="{74DCA2A3-F0CC-4E27-84D1-B27CC78EE128}" type="pres">
      <dgm:prSet presAssocID="{774FED7D-C0DF-4F8F-A587-DF8BB440795B}" presName="parentText" presStyleLbl="node1" presStyleIdx="5" presStyleCnt="6">
        <dgm:presLayoutVars>
          <dgm:chMax val="0"/>
          <dgm:bulletEnabled val="1"/>
        </dgm:presLayoutVars>
      </dgm:prSet>
      <dgm:spPr/>
    </dgm:pt>
  </dgm:ptLst>
  <dgm:cxnLst>
    <dgm:cxn modelId="{3ECC5D1C-4678-4787-8278-4A030483D78B}" srcId="{C1C54289-989F-45D1-A85A-372E06962494}" destId="{6648378F-A59A-42FA-A7BA-9FDA5F85D3B7}" srcOrd="4" destOrd="0" parTransId="{EC14F92C-EEB6-4A38-AD15-C50EC80E3A7F}" sibTransId="{D9D3E6FC-D7E0-42F7-BB39-ED672AE7825C}"/>
    <dgm:cxn modelId="{8318A22D-C40A-4AA6-A729-03C1CE16ED55}" type="presOf" srcId="{C1C54289-989F-45D1-A85A-372E06962494}" destId="{6BD8B9CE-FBC4-4DEB-ABEC-291B5D74EBE0}" srcOrd="0" destOrd="0" presId="urn:microsoft.com/office/officeart/2005/8/layout/vList2"/>
    <dgm:cxn modelId="{1A2B6A37-7947-4AF3-A458-FBD75E933FCF}" srcId="{C1C54289-989F-45D1-A85A-372E06962494}" destId="{81247E71-B9F0-42B6-8B0B-1A68F0D85F78}" srcOrd="0" destOrd="0" parTransId="{3CCC64F7-B416-448F-888C-FCB679403E60}" sibTransId="{1800FB72-6227-44E0-BA4D-D2EB99BEE0B1}"/>
    <dgm:cxn modelId="{A6783C63-48A2-4F33-9D28-9DEE28329FE3}" srcId="{C1C54289-989F-45D1-A85A-372E06962494}" destId="{774FED7D-C0DF-4F8F-A587-DF8BB440795B}" srcOrd="5" destOrd="0" parTransId="{FE54E76D-4321-4E58-9FB6-E1ACA092B951}" sibTransId="{FD19C373-99BB-4EA7-9D86-46E01B0229BB}"/>
    <dgm:cxn modelId="{9BEF6A74-25C9-41B9-AB2A-FC11FA16615F}" srcId="{C1C54289-989F-45D1-A85A-372E06962494}" destId="{26158B7C-3905-4E1F-8DF1-B3CC39406451}" srcOrd="3" destOrd="0" parTransId="{283309E2-846F-42DC-A999-A487201A3386}" sibTransId="{1D037DDF-D9FD-4CA2-A426-8850842508E1}"/>
    <dgm:cxn modelId="{2092D077-029A-4006-A8CA-5FC3738B238D}" srcId="{C1C54289-989F-45D1-A85A-372E06962494}" destId="{135E0445-CC6E-4451-88B5-F4AD235A3C4E}" srcOrd="2" destOrd="0" parTransId="{1CC80A69-CA7C-4F76-8424-BA0ABC3ED2E1}" sibTransId="{3DBAEE37-EC43-4C80-9FAF-965D912BA862}"/>
    <dgm:cxn modelId="{FE69617F-C61F-41C6-9A25-59CDFBB80E76}" type="presOf" srcId="{81247E71-B9F0-42B6-8B0B-1A68F0D85F78}" destId="{AE453293-9FFF-41F4-911F-636ED8628CE7}" srcOrd="0" destOrd="0" presId="urn:microsoft.com/office/officeart/2005/8/layout/vList2"/>
    <dgm:cxn modelId="{93B64483-4165-4F4E-84B3-4DA0EC72362B}" type="presOf" srcId="{6648378F-A59A-42FA-A7BA-9FDA5F85D3B7}" destId="{270773A2-CB38-4E64-94D0-F3C34AB99E18}" srcOrd="0" destOrd="0" presId="urn:microsoft.com/office/officeart/2005/8/layout/vList2"/>
    <dgm:cxn modelId="{206DCFAC-9126-429F-9C38-9195EC9AD480}" type="presOf" srcId="{135E0445-CC6E-4451-88B5-F4AD235A3C4E}" destId="{00136766-F4EF-4DDC-8EB4-4ABCAFAA0594}" srcOrd="0" destOrd="0" presId="urn:microsoft.com/office/officeart/2005/8/layout/vList2"/>
    <dgm:cxn modelId="{0F520CB2-F1BB-44FA-98B3-0FBBC68544B8}" type="presOf" srcId="{774FED7D-C0DF-4F8F-A587-DF8BB440795B}" destId="{74DCA2A3-F0CC-4E27-84D1-B27CC78EE128}" srcOrd="0" destOrd="0" presId="urn:microsoft.com/office/officeart/2005/8/layout/vList2"/>
    <dgm:cxn modelId="{B82991B7-B384-4203-89F0-075EA0D6AD5E}" type="presOf" srcId="{6794BD35-E19A-4425-A1C3-5F9DA6757E56}" destId="{833ABD59-9BEF-488B-8677-D87838BA119E}" srcOrd="0" destOrd="0" presId="urn:microsoft.com/office/officeart/2005/8/layout/vList2"/>
    <dgm:cxn modelId="{224E28DD-F371-4891-BE57-54162D8D5583}" srcId="{C1C54289-989F-45D1-A85A-372E06962494}" destId="{6794BD35-E19A-4425-A1C3-5F9DA6757E56}" srcOrd="1" destOrd="0" parTransId="{498FA363-B6FF-4C67-B01C-662A02C3A45A}" sibTransId="{6DDD8C0C-C994-4ABB-93A7-49FA27CFEC6C}"/>
    <dgm:cxn modelId="{9A5806ED-F5E0-46C7-B655-61D61A377C0E}" type="presOf" srcId="{26158B7C-3905-4E1F-8DF1-B3CC39406451}" destId="{3764E27D-E6F8-4CAD-AB4B-B9D2F9698CB0}" srcOrd="0" destOrd="0" presId="urn:microsoft.com/office/officeart/2005/8/layout/vList2"/>
    <dgm:cxn modelId="{51B29265-C435-45CD-B88C-ABED59A93BEC}" type="presParOf" srcId="{6BD8B9CE-FBC4-4DEB-ABEC-291B5D74EBE0}" destId="{AE453293-9FFF-41F4-911F-636ED8628CE7}" srcOrd="0" destOrd="0" presId="urn:microsoft.com/office/officeart/2005/8/layout/vList2"/>
    <dgm:cxn modelId="{4187906B-D9D4-482C-AA5D-AFA074D194DE}" type="presParOf" srcId="{6BD8B9CE-FBC4-4DEB-ABEC-291B5D74EBE0}" destId="{43D5BADD-97A2-4150-A5CB-4000E23D66FF}" srcOrd="1" destOrd="0" presId="urn:microsoft.com/office/officeart/2005/8/layout/vList2"/>
    <dgm:cxn modelId="{94E62120-53D0-4B3B-8ABE-54D49AB4C7B5}" type="presParOf" srcId="{6BD8B9CE-FBC4-4DEB-ABEC-291B5D74EBE0}" destId="{833ABD59-9BEF-488B-8677-D87838BA119E}" srcOrd="2" destOrd="0" presId="urn:microsoft.com/office/officeart/2005/8/layout/vList2"/>
    <dgm:cxn modelId="{22BFCB77-F140-4FBA-8316-AD338515581A}" type="presParOf" srcId="{6BD8B9CE-FBC4-4DEB-ABEC-291B5D74EBE0}" destId="{E65DF097-A96F-419A-83FC-E267B2E35527}" srcOrd="3" destOrd="0" presId="urn:microsoft.com/office/officeart/2005/8/layout/vList2"/>
    <dgm:cxn modelId="{33B40F0F-AB0D-4124-8958-A44B74D5A2E9}" type="presParOf" srcId="{6BD8B9CE-FBC4-4DEB-ABEC-291B5D74EBE0}" destId="{00136766-F4EF-4DDC-8EB4-4ABCAFAA0594}" srcOrd="4" destOrd="0" presId="urn:microsoft.com/office/officeart/2005/8/layout/vList2"/>
    <dgm:cxn modelId="{83EC56D3-8E9F-48F1-BB2B-48275DE49B9E}" type="presParOf" srcId="{6BD8B9CE-FBC4-4DEB-ABEC-291B5D74EBE0}" destId="{D4C4453B-EA15-4ED3-9A83-E908E277F57A}" srcOrd="5" destOrd="0" presId="urn:microsoft.com/office/officeart/2005/8/layout/vList2"/>
    <dgm:cxn modelId="{EB67A671-CC58-4351-89EF-56175EBEAE64}" type="presParOf" srcId="{6BD8B9CE-FBC4-4DEB-ABEC-291B5D74EBE0}" destId="{3764E27D-E6F8-4CAD-AB4B-B9D2F9698CB0}" srcOrd="6" destOrd="0" presId="urn:microsoft.com/office/officeart/2005/8/layout/vList2"/>
    <dgm:cxn modelId="{9170C6FF-D5BB-4A6F-99B0-CF75D452B7F9}" type="presParOf" srcId="{6BD8B9CE-FBC4-4DEB-ABEC-291B5D74EBE0}" destId="{2B1708A1-33A9-474A-BB0F-DC4D8FAD1D4C}" srcOrd="7" destOrd="0" presId="urn:microsoft.com/office/officeart/2005/8/layout/vList2"/>
    <dgm:cxn modelId="{8BC6F104-90B1-4C72-B50E-591C68F51EDB}" type="presParOf" srcId="{6BD8B9CE-FBC4-4DEB-ABEC-291B5D74EBE0}" destId="{270773A2-CB38-4E64-94D0-F3C34AB99E18}" srcOrd="8" destOrd="0" presId="urn:microsoft.com/office/officeart/2005/8/layout/vList2"/>
    <dgm:cxn modelId="{8530DA19-DAE9-4139-BCB8-70F7F0B98735}" type="presParOf" srcId="{6BD8B9CE-FBC4-4DEB-ABEC-291B5D74EBE0}" destId="{A9257CAA-67EA-4844-B1B3-AAD008BFF9C9}" srcOrd="9" destOrd="0" presId="urn:microsoft.com/office/officeart/2005/8/layout/vList2"/>
    <dgm:cxn modelId="{5B1801F5-4A3C-4FB8-957E-C5C0A74F23C9}" type="presParOf" srcId="{6BD8B9CE-FBC4-4DEB-ABEC-291B5D74EBE0}" destId="{74DCA2A3-F0CC-4E27-84D1-B27CC78EE12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E4DD3F-33A4-4A4F-83A8-233AFD00228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CC4EAEB-9475-46C9-B7C7-3E6A529FD8BC}">
      <dgm:prSet/>
      <dgm:spPr/>
      <dgm:t>
        <a:bodyPr/>
        <a:lstStyle/>
        <a:p>
          <a:r>
            <a:rPr lang="en-GB"/>
            <a:t>Minimal findings of disputed fact</a:t>
          </a:r>
          <a:endParaRPr lang="en-US"/>
        </a:p>
      </dgm:t>
    </dgm:pt>
    <dgm:pt modelId="{118299F2-48C2-4039-843C-C526BB5E2DF6}" type="parTrans" cxnId="{B463D157-55E8-436E-A70A-5581ABB04E53}">
      <dgm:prSet/>
      <dgm:spPr/>
      <dgm:t>
        <a:bodyPr/>
        <a:lstStyle/>
        <a:p>
          <a:endParaRPr lang="en-US"/>
        </a:p>
      </dgm:t>
    </dgm:pt>
    <dgm:pt modelId="{73F73594-EFF7-440C-94BB-6FD40F85E53E}" type="sibTrans" cxnId="{B463D157-55E8-436E-A70A-5581ABB04E53}">
      <dgm:prSet/>
      <dgm:spPr/>
      <dgm:t>
        <a:bodyPr/>
        <a:lstStyle/>
        <a:p>
          <a:endParaRPr lang="en-US"/>
        </a:p>
      </dgm:t>
    </dgm:pt>
    <dgm:pt modelId="{CFD11CBD-5480-4B5A-ADDC-4500D49B4475}">
      <dgm:prSet/>
      <dgm:spPr/>
      <dgm:t>
        <a:bodyPr/>
        <a:lstStyle/>
        <a:p>
          <a:r>
            <a:rPr lang="en-GB"/>
            <a:t>Focused on risk</a:t>
          </a:r>
          <a:endParaRPr lang="en-US"/>
        </a:p>
      </dgm:t>
    </dgm:pt>
    <dgm:pt modelId="{7A1BDF6D-017A-4779-8007-BE96A16CC4A5}" type="parTrans" cxnId="{7E7614A3-A601-4778-BAA3-86E60E9B4661}">
      <dgm:prSet/>
      <dgm:spPr/>
      <dgm:t>
        <a:bodyPr/>
        <a:lstStyle/>
        <a:p>
          <a:endParaRPr lang="en-US"/>
        </a:p>
      </dgm:t>
    </dgm:pt>
    <dgm:pt modelId="{9337B6F3-9D9D-48A4-8541-F8571AF65D79}" type="sibTrans" cxnId="{7E7614A3-A601-4778-BAA3-86E60E9B4661}">
      <dgm:prSet/>
      <dgm:spPr/>
      <dgm:t>
        <a:bodyPr/>
        <a:lstStyle/>
        <a:p>
          <a:endParaRPr lang="en-US"/>
        </a:p>
      </dgm:t>
    </dgm:pt>
    <dgm:pt modelId="{CC4CAA03-E1DF-495F-8954-C5BFB82926D1}">
      <dgm:prSet/>
      <dgm:spPr/>
      <dgm:t>
        <a:bodyPr/>
        <a:lstStyle/>
        <a:p>
          <a:r>
            <a:rPr lang="en-GB"/>
            <a:t>Conservative decisions</a:t>
          </a:r>
          <a:endParaRPr lang="en-US"/>
        </a:p>
      </dgm:t>
    </dgm:pt>
    <dgm:pt modelId="{FEF6C3C9-397F-4361-8BE6-699EAD2FBEA2}" type="parTrans" cxnId="{DCA7B4E5-8914-4FED-92CC-2D196825A54F}">
      <dgm:prSet/>
      <dgm:spPr/>
      <dgm:t>
        <a:bodyPr/>
        <a:lstStyle/>
        <a:p>
          <a:endParaRPr lang="en-US"/>
        </a:p>
      </dgm:t>
    </dgm:pt>
    <dgm:pt modelId="{C7BFA5F7-7089-4BF3-8CF1-05F4B13334F4}" type="sibTrans" cxnId="{DCA7B4E5-8914-4FED-92CC-2D196825A54F}">
      <dgm:prSet/>
      <dgm:spPr/>
      <dgm:t>
        <a:bodyPr/>
        <a:lstStyle/>
        <a:p>
          <a:endParaRPr lang="en-US"/>
        </a:p>
      </dgm:t>
    </dgm:pt>
    <dgm:pt modelId="{2B903606-082B-4A38-B233-3F391D042DEC}">
      <dgm:prSet/>
      <dgm:spPr/>
      <dgm:t>
        <a:bodyPr/>
        <a:lstStyle/>
        <a:p>
          <a:r>
            <a:rPr lang="en-GB"/>
            <a:t>National DV Benchbook</a:t>
          </a:r>
          <a:endParaRPr lang="en-US"/>
        </a:p>
      </dgm:t>
    </dgm:pt>
    <dgm:pt modelId="{CD490763-8DD4-48E1-89DF-7615E21FCB10}" type="parTrans" cxnId="{2AD48E2C-EEAA-4E08-AE25-78B4F7F5195D}">
      <dgm:prSet/>
      <dgm:spPr/>
      <dgm:t>
        <a:bodyPr/>
        <a:lstStyle/>
        <a:p>
          <a:endParaRPr lang="en-US"/>
        </a:p>
      </dgm:t>
    </dgm:pt>
    <dgm:pt modelId="{982CDD04-3C24-4696-8CBC-BE773C88A275}" type="sibTrans" cxnId="{2AD48E2C-EEAA-4E08-AE25-78B4F7F5195D}">
      <dgm:prSet/>
      <dgm:spPr/>
      <dgm:t>
        <a:bodyPr/>
        <a:lstStyle/>
        <a:p>
          <a:endParaRPr lang="en-US"/>
        </a:p>
      </dgm:t>
    </dgm:pt>
    <dgm:pt modelId="{5928DC4C-3D5D-43BF-92A4-35EF1E7143E9}">
      <dgm:prSet/>
      <dgm:spPr/>
      <dgm:t>
        <a:bodyPr/>
        <a:lstStyle/>
        <a:p>
          <a:r>
            <a:rPr lang="en-GB"/>
            <a:t>Power when there is a pre-existing ADVO</a:t>
          </a:r>
          <a:endParaRPr lang="en-US"/>
        </a:p>
      </dgm:t>
    </dgm:pt>
    <dgm:pt modelId="{BDDD3850-B1B9-4895-8AF8-D5C1083D356E}" type="parTrans" cxnId="{193C0451-D4D5-47BD-859B-4FA4280A3A74}">
      <dgm:prSet/>
      <dgm:spPr/>
      <dgm:t>
        <a:bodyPr/>
        <a:lstStyle/>
        <a:p>
          <a:endParaRPr lang="en-US"/>
        </a:p>
      </dgm:t>
    </dgm:pt>
    <dgm:pt modelId="{2C5659F9-2A46-4CC4-BB3D-ADD64A87B0BB}" type="sibTrans" cxnId="{193C0451-D4D5-47BD-859B-4FA4280A3A74}">
      <dgm:prSet/>
      <dgm:spPr/>
      <dgm:t>
        <a:bodyPr/>
        <a:lstStyle/>
        <a:p>
          <a:endParaRPr lang="en-US"/>
        </a:p>
      </dgm:t>
    </dgm:pt>
    <dgm:pt modelId="{78E8E259-B364-4BD5-B4C4-64D686486296}" type="pres">
      <dgm:prSet presAssocID="{D2E4DD3F-33A4-4A4F-83A8-233AFD002284}" presName="linear" presStyleCnt="0">
        <dgm:presLayoutVars>
          <dgm:animLvl val="lvl"/>
          <dgm:resizeHandles val="exact"/>
        </dgm:presLayoutVars>
      </dgm:prSet>
      <dgm:spPr/>
    </dgm:pt>
    <dgm:pt modelId="{3E60EF69-D4F5-49B1-A466-C32F310EAE20}" type="pres">
      <dgm:prSet presAssocID="{0CC4EAEB-9475-46C9-B7C7-3E6A529FD8BC}" presName="parentText" presStyleLbl="node1" presStyleIdx="0" presStyleCnt="5">
        <dgm:presLayoutVars>
          <dgm:chMax val="0"/>
          <dgm:bulletEnabled val="1"/>
        </dgm:presLayoutVars>
      </dgm:prSet>
      <dgm:spPr/>
    </dgm:pt>
    <dgm:pt modelId="{8FCCD652-EF8A-4948-92B7-AE62F19A9C3E}" type="pres">
      <dgm:prSet presAssocID="{73F73594-EFF7-440C-94BB-6FD40F85E53E}" presName="spacer" presStyleCnt="0"/>
      <dgm:spPr/>
    </dgm:pt>
    <dgm:pt modelId="{CD010E1F-96E9-42D2-B153-9A478C7262BF}" type="pres">
      <dgm:prSet presAssocID="{CFD11CBD-5480-4B5A-ADDC-4500D49B4475}" presName="parentText" presStyleLbl="node1" presStyleIdx="1" presStyleCnt="5">
        <dgm:presLayoutVars>
          <dgm:chMax val="0"/>
          <dgm:bulletEnabled val="1"/>
        </dgm:presLayoutVars>
      </dgm:prSet>
      <dgm:spPr/>
    </dgm:pt>
    <dgm:pt modelId="{6FF571DA-DF69-4A13-9776-321BDA7BA4AA}" type="pres">
      <dgm:prSet presAssocID="{9337B6F3-9D9D-48A4-8541-F8571AF65D79}" presName="spacer" presStyleCnt="0"/>
      <dgm:spPr/>
    </dgm:pt>
    <dgm:pt modelId="{BAF8C7CA-D504-4BAB-BBA9-97D5E38D249E}" type="pres">
      <dgm:prSet presAssocID="{CC4CAA03-E1DF-495F-8954-C5BFB82926D1}" presName="parentText" presStyleLbl="node1" presStyleIdx="2" presStyleCnt="5">
        <dgm:presLayoutVars>
          <dgm:chMax val="0"/>
          <dgm:bulletEnabled val="1"/>
        </dgm:presLayoutVars>
      </dgm:prSet>
      <dgm:spPr/>
    </dgm:pt>
    <dgm:pt modelId="{2B497DB3-A972-4A37-B415-7673507C2A0C}" type="pres">
      <dgm:prSet presAssocID="{C7BFA5F7-7089-4BF3-8CF1-05F4B13334F4}" presName="spacer" presStyleCnt="0"/>
      <dgm:spPr/>
    </dgm:pt>
    <dgm:pt modelId="{E393BFF1-EEDA-4D02-B5EB-56B162B5F2FC}" type="pres">
      <dgm:prSet presAssocID="{2B903606-082B-4A38-B233-3F391D042DEC}" presName="parentText" presStyleLbl="node1" presStyleIdx="3" presStyleCnt="5">
        <dgm:presLayoutVars>
          <dgm:chMax val="0"/>
          <dgm:bulletEnabled val="1"/>
        </dgm:presLayoutVars>
      </dgm:prSet>
      <dgm:spPr/>
    </dgm:pt>
    <dgm:pt modelId="{137C65E4-4F22-49E5-9C69-745FF4EA85EA}" type="pres">
      <dgm:prSet presAssocID="{982CDD04-3C24-4696-8CBC-BE773C88A275}" presName="spacer" presStyleCnt="0"/>
      <dgm:spPr/>
    </dgm:pt>
    <dgm:pt modelId="{51B338F0-7BE6-41DC-91E3-8957773FAB4D}" type="pres">
      <dgm:prSet presAssocID="{5928DC4C-3D5D-43BF-92A4-35EF1E7143E9}" presName="parentText" presStyleLbl="node1" presStyleIdx="4" presStyleCnt="5">
        <dgm:presLayoutVars>
          <dgm:chMax val="0"/>
          <dgm:bulletEnabled val="1"/>
        </dgm:presLayoutVars>
      </dgm:prSet>
      <dgm:spPr/>
    </dgm:pt>
  </dgm:ptLst>
  <dgm:cxnLst>
    <dgm:cxn modelId="{2AD48E2C-EEAA-4E08-AE25-78B4F7F5195D}" srcId="{D2E4DD3F-33A4-4A4F-83A8-233AFD002284}" destId="{2B903606-082B-4A38-B233-3F391D042DEC}" srcOrd="3" destOrd="0" parTransId="{CD490763-8DD4-48E1-89DF-7615E21FCB10}" sibTransId="{982CDD04-3C24-4696-8CBC-BE773C88A275}"/>
    <dgm:cxn modelId="{193C0451-D4D5-47BD-859B-4FA4280A3A74}" srcId="{D2E4DD3F-33A4-4A4F-83A8-233AFD002284}" destId="{5928DC4C-3D5D-43BF-92A4-35EF1E7143E9}" srcOrd="4" destOrd="0" parTransId="{BDDD3850-B1B9-4895-8AF8-D5C1083D356E}" sibTransId="{2C5659F9-2A46-4CC4-BB3D-ADD64A87B0BB}"/>
    <dgm:cxn modelId="{B463D157-55E8-436E-A70A-5581ABB04E53}" srcId="{D2E4DD3F-33A4-4A4F-83A8-233AFD002284}" destId="{0CC4EAEB-9475-46C9-B7C7-3E6A529FD8BC}" srcOrd="0" destOrd="0" parTransId="{118299F2-48C2-4039-843C-C526BB5E2DF6}" sibTransId="{73F73594-EFF7-440C-94BB-6FD40F85E53E}"/>
    <dgm:cxn modelId="{B05C8A5A-4022-4FC8-B464-B484D156CD65}" type="presOf" srcId="{CC4CAA03-E1DF-495F-8954-C5BFB82926D1}" destId="{BAF8C7CA-D504-4BAB-BBA9-97D5E38D249E}" srcOrd="0" destOrd="0" presId="urn:microsoft.com/office/officeart/2005/8/layout/vList2"/>
    <dgm:cxn modelId="{7E7614A3-A601-4778-BAA3-86E60E9B4661}" srcId="{D2E4DD3F-33A4-4A4F-83A8-233AFD002284}" destId="{CFD11CBD-5480-4B5A-ADDC-4500D49B4475}" srcOrd="1" destOrd="0" parTransId="{7A1BDF6D-017A-4779-8007-BE96A16CC4A5}" sibTransId="{9337B6F3-9D9D-48A4-8541-F8571AF65D79}"/>
    <dgm:cxn modelId="{123330A8-67E7-49CE-9727-AA272EC0456B}" type="presOf" srcId="{0CC4EAEB-9475-46C9-B7C7-3E6A529FD8BC}" destId="{3E60EF69-D4F5-49B1-A466-C32F310EAE20}" srcOrd="0" destOrd="0" presId="urn:microsoft.com/office/officeart/2005/8/layout/vList2"/>
    <dgm:cxn modelId="{4DBF38C8-96F4-4736-BA48-2A7295AA48F8}" type="presOf" srcId="{D2E4DD3F-33A4-4A4F-83A8-233AFD002284}" destId="{78E8E259-B364-4BD5-B4C4-64D686486296}" srcOrd="0" destOrd="0" presId="urn:microsoft.com/office/officeart/2005/8/layout/vList2"/>
    <dgm:cxn modelId="{7350CEC8-E646-4266-BBF8-73E386FAC9B1}" type="presOf" srcId="{5928DC4C-3D5D-43BF-92A4-35EF1E7143E9}" destId="{51B338F0-7BE6-41DC-91E3-8957773FAB4D}" srcOrd="0" destOrd="0" presId="urn:microsoft.com/office/officeart/2005/8/layout/vList2"/>
    <dgm:cxn modelId="{DCA7B4E5-8914-4FED-92CC-2D196825A54F}" srcId="{D2E4DD3F-33A4-4A4F-83A8-233AFD002284}" destId="{CC4CAA03-E1DF-495F-8954-C5BFB82926D1}" srcOrd="2" destOrd="0" parTransId="{FEF6C3C9-397F-4361-8BE6-699EAD2FBEA2}" sibTransId="{C7BFA5F7-7089-4BF3-8CF1-05F4B13334F4}"/>
    <dgm:cxn modelId="{27118DEE-4283-454D-9F33-674ADA91F5C7}" type="presOf" srcId="{CFD11CBD-5480-4B5A-ADDC-4500D49B4475}" destId="{CD010E1F-96E9-42D2-B153-9A478C7262BF}" srcOrd="0" destOrd="0" presId="urn:microsoft.com/office/officeart/2005/8/layout/vList2"/>
    <dgm:cxn modelId="{38655CF6-0CE3-4263-9E2D-55CAD8C0734D}" type="presOf" srcId="{2B903606-082B-4A38-B233-3F391D042DEC}" destId="{E393BFF1-EEDA-4D02-B5EB-56B162B5F2FC}" srcOrd="0" destOrd="0" presId="urn:microsoft.com/office/officeart/2005/8/layout/vList2"/>
    <dgm:cxn modelId="{BB73FF0B-66C9-4163-96E4-912956560541}" type="presParOf" srcId="{78E8E259-B364-4BD5-B4C4-64D686486296}" destId="{3E60EF69-D4F5-49B1-A466-C32F310EAE20}" srcOrd="0" destOrd="0" presId="urn:microsoft.com/office/officeart/2005/8/layout/vList2"/>
    <dgm:cxn modelId="{A391E75B-8E6D-42CC-A1DF-35858161436B}" type="presParOf" srcId="{78E8E259-B364-4BD5-B4C4-64D686486296}" destId="{8FCCD652-EF8A-4948-92B7-AE62F19A9C3E}" srcOrd="1" destOrd="0" presId="urn:microsoft.com/office/officeart/2005/8/layout/vList2"/>
    <dgm:cxn modelId="{3509A998-6ADE-470C-8796-5B33F413E4E3}" type="presParOf" srcId="{78E8E259-B364-4BD5-B4C4-64D686486296}" destId="{CD010E1F-96E9-42D2-B153-9A478C7262BF}" srcOrd="2" destOrd="0" presId="urn:microsoft.com/office/officeart/2005/8/layout/vList2"/>
    <dgm:cxn modelId="{7E2FFDB6-1DC3-422D-B7D6-EF9B58AE6C10}" type="presParOf" srcId="{78E8E259-B364-4BD5-B4C4-64D686486296}" destId="{6FF571DA-DF69-4A13-9776-321BDA7BA4AA}" srcOrd="3" destOrd="0" presId="urn:microsoft.com/office/officeart/2005/8/layout/vList2"/>
    <dgm:cxn modelId="{F95B74D5-D052-4841-B959-D3BA1B752AC9}" type="presParOf" srcId="{78E8E259-B364-4BD5-B4C4-64D686486296}" destId="{BAF8C7CA-D504-4BAB-BBA9-97D5E38D249E}" srcOrd="4" destOrd="0" presId="urn:microsoft.com/office/officeart/2005/8/layout/vList2"/>
    <dgm:cxn modelId="{ECFDD6F9-FEB3-484D-AA36-72C464E22DD9}" type="presParOf" srcId="{78E8E259-B364-4BD5-B4C4-64D686486296}" destId="{2B497DB3-A972-4A37-B415-7673507C2A0C}" srcOrd="5" destOrd="0" presId="urn:microsoft.com/office/officeart/2005/8/layout/vList2"/>
    <dgm:cxn modelId="{58A58FEA-F1F7-42D2-B7FC-9778E25F9E22}" type="presParOf" srcId="{78E8E259-B364-4BD5-B4C4-64D686486296}" destId="{E393BFF1-EEDA-4D02-B5EB-56B162B5F2FC}" srcOrd="6" destOrd="0" presId="urn:microsoft.com/office/officeart/2005/8/layout/vList2"/>
    <dgm:cxn modelId="{29B31870-A0A2-4EB4-A2D7-AD7DCCE1FAB9}" type="presParOf" srcId="{78E8E259-B364-4BD5-B4C4-64D686486296}" destId="{137C65E4-4F22-49E5-9C69-745FF4EA85EA}" srcOrd="7" destOrd="0" presId="urn:microsoft.com/office/officeart/2005/8/layout/vList2"/>
    <dgm:cxn modelId="{3A7669C4-7F15-45D5-87D1-1F56F0137DCB}" type="presParOf" srcId="{78E8E259-B364-4BD5-B4C4-64D686486296}" destId="{51B338F0-7BE6-41DC-91E3-8957773FAB4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CF413A-6750-47D0-8C8F-25908B72CB4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E244B37-B384-476B-85D3-4AEAA6CD7579}">
      <dgm:prSet/>
      <dgm:spPr/>
      <dgm:t>
        <a:bodyPr/>
        <a:lstStyle/>
        <a:p>
          <a:r>
            <a:rPr lang="en-GB"/>
            <a:t>Family Law Rules</a:t>
          </a:r>
          <a:endParaRPr lang="en-US"/>
        </a:p>
      </dgm:t>
    </dgm:pt>
    <dgm:pt modelId="{022E3B35-01A2-4FBF-8F87-33E646661BA6}" type="parTrans" cxnId="{9344CC3B-C90C-42C1-8A1A-5D7A809068C6}">
      <dgm:prSet/>
      <dgm:spPr/>
      <dgm:t>
        <a:bodyPr/>
        <a:lstStyle/>
        <a:p>
          <a:endParaRPr lang="en-US"/>
        </a:p>
      </dgm:t>
    </dgm:pt>
    <dgm:pt modelId="{78546373-4CC3-49A4-AA9D-0AEFBFECE142}" type="sibTrans" cxnId="{9344CC3B-C90C-42C1-8A1A-5D7A809068C6}">
      <dgm:prSet/>
      <dgm:spPr/>
      <dgm:t>
        <a:bodyPr/>
        <a:lstStyle/>
        <a:p>
          <a:endParaRPr lang="en-US"/>
        </a:p>
      </dgm:t>
    </dgm:pt>
    <dgm:pt modelId="{1AEA08A2-FD0C-4CCD-8C9F-2B1ADA0F3ADB}">
      <dgm:prSet/>
      <dgm:spPr/>
      <dgm:t>
        <a:bodyPr/>
        <a:lstStyle/>
        <a:p>
          <a:r>
            <a:rPr lang="en-GB"/>
            <a:t>Harman Principle</a:t>
          </a:r>
          <a:endParaRPr lang="en-US"/>
        </a:p>
      </dgm:t>
    </dgm:pt>
    <dgm:pt modelId="{116CD4B3-8B21-4E69-A8C0-6654285E708C}" type="parTrans" cxnId="{EA4E200B-B11D-4A54-85EC-E81939ACDB8D}">
      <dgm:prSet/>
      <dgm:spPr/>
      <dgm:t>
        <a:bodyPr/>
        <a:lstStyle/>
        <a:p>
          <a:endParaRPr lang="en-US"/>
        </a:p>
      </dgm:t>
    </dgm:pt>
    <dgm:pt modelId="{ADEF2B34-12DB-4BD2-AC7C-E82E5EB02CB2}" type="sibTrans" cxnId="{EA4E200B-B11D-4A54-85EC-E81939ACDB8D}">
      <dgm:prSet/>
      <dgm:spPr/>
      <dgm:t>
        <a:bodyPr/>
        <a:lstStyle/>
        <a:p>
          <a:endParaRPr lang="en-US"/>
        </a:p>
      </dgm:t>
    </dgm:pt>
    <dgm:pt modelId="{3B811D82-0714-43D3-AD54-4B2A95E0929D}">
      <dgm:prSet/>
      <dgm:spPr/>
      <dgm:t>
        <a:bodyPr/>
        <a:lstStyle/>
        <a:p>
          <a:r>
            <a:rPr lang="en-GB"/>
            <a:t>Expert reports </a:t>
          </a:r>
          <a:endParaRPr lang="en-US"/>
        </a:p>
      </dgm:t>
    </dgm:pt>
    <dgm:pt modelId="{F8C1FC06-EBFA-4830-9714-9780E4EBE2E1}" type="parTrans" cxnId="{B262E213-2C00-426A-9D2B-563F2086C64A}">
      <dgm:prSet/>
      <dgm:spPr/>
      <dgm:t>
        <a:bodyPr/>
        <a:lstStyle/>
        <a:p>
          <a:endParaRPr lang="en-US"/>
        </a:p>
      </dgm:t>
    </dgm:pt>
    <dgm:pt modelId="{F747E603-356F-4F1B-9963-6B1DF0D3175C}" type="sibTrans" cxnId="{B262E213-2C00-426A-9D2B-563F2086C64A}">
      <dgm:prSet/>
      <dgm:spPr/>
      <dgm:t>
        <a:bodyPr/>
        <a:lstStyle/>
        <a:p>
          <a:endParaRPr lang="en-US"/>
        </a:p>
      </dgm:t>
    </dgm:pt>
    <dgm:pt modelId="{CE393D39-E211-4C2A-B8F2-21571CFB2238}" type="pres">
      <dgm:prSet presAssocID="{85CF413A-6750-47D0-8C8F-25908B72CB45}" presName="linear" presStyleCnt="0">
        <dgm:presLayoutVars>
          <dgm:animLvl val="lvl"/>
          <dgm:resizeHandles val="exact"/>
        </dgm:presLayoutVars>
      </dgm:prSet>
      <dgm:spPr/>
    </dgm:pt>
    <dgm:pt modelId="{1A66D0A9-612C-4A91-9A6A-5BFE1FE30999}" type="pres">
      <dgm:prSet presAssocID="{FE244B37-B384-476B-85D3-4AEAA6CD7579}" presName="parentText" presStyleLbl="node1" presStyleIdx="0" presStyleCnt="3">
        <dgm:presLayoutVars>
          <dgm:chMax val="0"/>
          <dgm:bulletEnabled val="1"/>
        </dgm:presLayoutVars>
      </dgm:prSet>
      <dgm:spPr/>
    </dgm:pt>
    <dgm:pt modelId="{6A82DD73-DE8E-4AC1-94A7-F24C4D751806}" type="pres">
      <dgm:prSet presAssocID="{78546373-4CC3-49A4-AA9D-0AEFBFECE142}" presName="spacer" presStyleCnt="0"/>
      <dgm:spPr/>
    </dgm:pt>
    <dgm:pt modelId="{3BE03B04-622A-49A7-85FE-36EE8532F894}" type="pres">
      <dgm:prSet presAssocID="{1AEA08A2-FD0C-4CCD-8C9F-2B1ADA0F3ADB}" presName="parentText" presStyleLbl="node1" presStyleIdx="1" presStyleCnt="3">
        <dgm:presLayoutVars>
          <dgm:chMax val="0"/>
          <dgm:bulletEnabled val="1"/>
        </dgm:presLayoutVars>
      </dgm:prSet>
      <dgm:spPr/>
    </dgm:pt>
    <dgm:pt modelId="{611DA23E-E777-4F00-9B35-B3CDABDFF25E}" type="pres">
      <dgm:prSet presAssocID="{ADEF2B34-12DB-4BD2-AC7C-E82E5EB02CB2}" presName="spacer" presStyleCnt="0"/>
      <dgm:spPr/>
    </dgm:pt>
    <dgm:pt modelId="{B8830CAA-B2B1-4C32-BD9C-7EBC43A064B9}" type="pres">
      <dgm:prSet presAssocID="{3B811D82-0714-43D3-AD54-4B2A95E0929D}" presName="parentText" presStyleLbl="node1" presStyleIdx="2" presStyleCnt="3">
        <dgm:presLayoutVars>
          <dgm:chMax val="0"/>
          <dgm:bulletEnabled val="1"/>
        </dgm:presLayoutVars>
      </dgm:prSet>
      <dgm:spPr/>
    </dgm:pt>
  </dgm:ptLst>
  <dgm:cxnLst>
    <dgm:cxn modelId="{EA4E200B-B11D-4A54-85EC-E81939ACDB8D}" srcId="{85CF413A-6750-47D0-8C8F-25908B72CB45}" destId="{1AEA08A2-FD0C-4CCD-8C9F-2B1ADA0F3ADB}" srcOrd="1" destOrd="0" parTransId="{116CD4B3-8B21-4E69-A8C0-6654285E708C}" sibTransId="{ADEF2B34-12DB-4BD2-AC7C-E82E5EB02CB2}"/>
    <dgm:cxn modelId="{B262E213-2C00-426A-9D2B-563F2086C64A}" srcId="{85CF413A-6750-47D0-8C8F-25908B72CB45}" destId="{3B811D82-0714-43D3-AD54-4B2A95E0929D}" srcOrd="2" destOrd="0" parTransId="{F8C1FC06-EBFA-4830-9714-9780E4EBE2E1}" sibTransId="{F747E603-356F-4F1B-9963-6B1DF0D3175C}"/>
    <dgm:cxn modelId="{9344CC3B-C90C-42C1-8A1A-5D7A809068C6}" srcId="{85CF413A-6750-47D0-8C8F-25908B72CB45}" destId="{FE244B37-B384-476B-85D3-4AEAA6CD7579}" srcOrd="0" destOrd="0" parTransId="{022E3B35-01A2-4FBF-8F87-33E646661BA6}" sibTransId="{78546373-4CC3-49A4-AA9D-0AEFBFECE142}"/>
    <dgm:cxn modelId="{F191D271-9817-46F5-9274-3A9273D2F0C1}" type="presOf" srcId="{1AEA08A2-FD0C-4CCD-8C9F-2B1ADA0F3ADB}" destId="{3BE03B04-622A-49A7-85FE-36EE8532F894}" srcOrd="0" destOrd="0" presId="urn:microsoft.com/office/officeart/2005/8/layout/vList2"/>
    <dgm:cxn modelId="{9F80C9A5-2C0F-47A1-B10D-046A90402326}" type="presOf" srcId="{3B811D82-0714-43D3-AD54-4B2A95E0929D}" destId="{B8830CAA-B2B1-4C32-BD9C-7EBC43A064B9}" srcOrd="0" destOrd="0" presId="urn:microsoft.com/office/officeart/2005/8/layout/vList2"/>
    <dgm:cxn modelId="{CCC4BFB1-D5A4-4926-BC68-24767A248AAB}" type="presOf" srcId="{85CF413A-6750-47D0-8C8F-25908B72CB45}" destId="{CE393D39-E211-4C2A-B8F2-21571CFB2238}" srcOrd="0" destOrd="0" presId="urn:microsoft.com/office/officeart/2005/8/layout/vList2"/>
    <dgm:cxn modelId="{278741B8-A657-4282-9428-96A187F1B626}" type="presOf" srcId="{FE244B37-B384-476B-85D3-4AEAA6CD7579}" destId="{1A66D0A9-612C-4A91-9A6A-5BFE1FE30999}" srcOrd="0" destOrd="0" presId="urn:microsoft.com/office/officeart/2005/8/layout/vList2"/>
    <dgm:cxn modelId="{0B903E5C-9650-4894-87E8-31AFD876094B}" type="presParOf" srcId="{CE393D39-E211-4C2A-B8F2-21571CFB2238}" destId="{1A66D0A9-612C-4A91-9A6A-5BFE1FE30999}" srcOrd="0" destOrd="0" presId="urn:microsoft.com/office/officeart/2005/8/layout/vList2"/>
    <dgm:cxn modelId="{B4133B46-2AE7-419A-B934-69CCFB9B16B8}" type="presParOf" srcId="{CE393D39-E211-4C2A-B8F2-21571CFB2238}" destId="{6A82DD73-DE8E-4AC1-94A7-F24C4D751806}" srcOrd="1" destOrd="0" presId="urn:microsoft.com/office/officeart/2005/8/layout/vList2"/>
    <dgm:cxn modelId="{0F08767E-18F0-4AB4-9234-4D2D584B437C}" type="presParOf" srcId="{CE393D39-E211-4C2A-B8F2-21571CFB2238}" destId="{3BE03B04-622A-49A7-85FE-36EE8532F894}" srcOrd="2" destOrd="0" presId="urn:microsoft.com/office/officeart/2005/8/layout/vList2"/>
    <dgm:cxn modelId="{1E7B219E-4582-4723-B2B1-16CE9D496065}" type="presParOf" srcId="{CE393D39-E211-4C2A-B8F2-21571CFB2238}" destId="{611DA23E-E777-4F00-9B35-B3CDABDFF25E}" srcOrd="3" destOrd="0" presId="urn:microsoft.com/office/officeart/2005/8/layout/vList2"/>
    <dgm:cxn modelId="{B0155676-BEE2-40BF-A660-15B38C9F5771}" type="presParOf" srcId="{CE393D39-E211-4C2A-B8F2-21571CFB2238}" destId="{B8830CAA-B2B1-4C32-BD9C-7EBC43A064B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E872239-18F7-4851-804E-C028CC774AA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6D606C3-56A4-4BA2-834F-BB09937EEF2D}">
      <dgm:prSet/>
      <dgm:spPr/>
      <dgm:t>
        <a:bodyPr/>
        <a:lstStyle/>
        <a:p>
          <a:r>
            <a:rPr lang="en-GB"/>
            <a:t>Discrete hearings</a:t>
          </a:r>
          <a:endParaRPr lang="en-US"/>
        </a:p>
      </dgm:t>
    </dgm:pt>
    <dgm:pt modelId="{11761025-FFA6-4E54-B18A-D7598EFD5637}" type="parTrans" cxnId="{0741ACFF-5B6C-4294-B740-F5FDB7ACFE50}">
      <dgm:prSet/>
      <dgm:spPr/>
      <dgm:t>
        <a:bodyPr/>
        <a:lstStyle/>
        <a:p>
          <a:endParaRPr lang="en-US"/>
        </a:p>
      </dgm:t>
    </dgm:pt>
    <dgm:pt modelId="{92C0105E-6A08-461A-8284-63CE06A04BA0}" type="sibTrans" cxnId="{0741ACFF-5B6C-4294-B740-F5FDB7ACFE50}">
      <dgm:prSet/>
      <dgm:spPr/>
      <dgm:t>
        <a:bodyPr/>
        <a:lstStyle/>
        <a:p>
          <a:endParaRPr lang="en-US"/>
        </a:p>
      </dgm:t>
    </dgm:pt>
    <dgm:pt modelId="{190E4ECD-A91B-44B8-BCEA-4B3F22726B36}">
      <dgm:prSet/>
      <dgm:spPr/>
      <dgm:t>
        <a:bodyPr/>
        <a:lstStyle/>
        <a:p>
          <a:r>
            <a:rPr lang="en-GB"/>
            <a:t>S128 Certificates</a:t>
          </a:r>
          <a:endParaRPr lang="en-US"/>
        </a:p>
      </dgm:t>
    </dgm:pt>
    <dgm:pt modelId="{46B2E72E-F379-47CC-84CD-35C1C54D6592}" type="parTrans" cxnId="{DC8F28CB-0EAD-4155-AF79-D3C2EA3B0841}">
      <dgm:prSet/>
      <dgm:spPr/>
      <dgm:t>
        <a:bodyPr/>
        <a:lstStyle/>
        <a:p>
          <a:endParaRPr lang="en-US"/>
        </a:p>
      </dgm:t>
    </dgm:pt>
    <dgm:pt modelId="{DE84BEBE-4F25-4C27-8D27-F1A33BE1F3BE}" type="sibTrans" cxnId="{DC8F28CB-0EAD-4155-AF79-D3C2EA3B0841}">
      <dgm:prSet/>
      <dgm:spPr/>
      <dgm:t>
        <a:bodyPr/>
        <a:lstStyle/>
        <a:p>
          <a:endParaRPr lang="en-US"/>
        </a:p>
      </dgm:t>
    </dgm:pt>
    <dgm:pt modelId="{08AD1C98-BFE6-45D1-893C-30B86A3DFF8C}">
      <dgm:prSet/>
      <dgm:spPr/>
      <dgm:t>
        <a:bodyPr/>
        <a:lstStyle/>
        <a:p>
          <a:r>
            <a:rPr lang="en-GB"/>
            <a:t>S102NA Orders</a:t>
          </a:r>
          <a:endParaRPr lang="en-US"/>
        </a:p>
      </dgm:t>
    </dgm:pt>
    <dgm:pt modelId="{C0F86771-F67C-4326-A4BE-CE3BF473E359}" type="parTrans" cxnId="{0681F7AF-545B-4820-8104-77906A6CDAE1}">
      <dgm:prSet/>
      <dgm:spPr/>
      <dgm:t>
        <a:bodyPr/>
        <a:lstStyle/>
        <a:p>
          <a:endParaRPr lang="en-US"/>
        </a:p>
      </dgm:t>
    </dgm:pt>
    <dgm:pt modelId="{2E81D1FD-331F-4AAC-9E51-2ADE58C07E25}" type="sibTrans" cxnId="{0681F7AF-545B-4820-8104-77906A6CDAE1}">
      <dgm:prSet/>
      <dgm:spPr/>
      <dgm:t>
        <a:bodyPr/>
        <a:lstStyle/>
        <a:p>
          <a:endParaRPr lang="en-US"/>
        </a:p>
      </dgm:t>
    </dgm:pt>
    <dgm:pt modelId="{1B12669C-F9BD-447D-BD94-A8497B96F188}" type="pres">
      <dgm:prSet presAssocID="{DE872239-18F7-4851-804E-C028CC774AA0}" presName="linear" presStyleCnt="0">
        <dgm:presLayoutVars>
          <dgm:animLvl val="lvl"/>
          <dgm:resizeHandles val="exact"/>
        </dgm:presLayoutVars>
      </dgm:prSet>
      <dgm:spPr/>
    </dgm:pt>
    <dgm:pt modelId="{CE4FAA0F-A3EA-40CB-8D3E-387D973FE366}" type="pres">
      <dgm:prSet presAssocID="{96D606C3-56A4-4BA2-834F-BB09937EEF2D}" presName="parentText" presStyleLbl="node1" presStyleIdx="0" presStyleCnt="3">
        <dgm:presLayoutVars>
          <dgm:chMax val="0"/>
          <dgm:bulletEnabled val="1"/>
        </dgm:presLayoutVars>
      </dgm:prSet>
      <dgm:spPr/>
    </dgm:pt>
    <dgm:pt modelId="{3188E17C-6762-422A-BC62-4C7839718368}" type="pres">
      <dgm:prSet presAssocID="{92C0105E-6A08-461A-8284-63CE06A04BA0}" presName="spacer" presStyleCnt="0"/>
      <dgm:spPr/>
    </dgm:pt>
    <dgm:pt modelId="{1C65BD23-4D9B-4B18-BB6B-A33D73517BA1}" type="pres">
      <dgm:prSet presAssocID="{190E4ECD-A91B-44B8-BCEA-4B3F22726B36}" presName="parentText" presStyleLbl="node1" presStyleIdx="1" presStyleCnt="3">
        <dgm:presLayoutVars>
          <dgm:chMax val="0"/>
          <dgm:bulletEnabled val="1"/>
        </dgm:presLayoutVars>
      </dgm:prSet>
      <dgm:spPr/>
    </dgm:pt>
    <dgm:pt modelId="{9E823015-F625-4FF8-8E46-7EC75C5E5A05}" type="pres">
      <dgm:prSet presAssocID="{DE84BEBE-4F25-4C27-8D27-F1A33BE1F3BE}" presName="spacer" presStyleCnt="0"/>
      <dgm:spPr/>
    </dgm:pt>
    <dgm:pt modelId="{0E750C76-26C2-4358-A891-40CD78E01757}" type="pres">
      <dgm:prSet presAssocID="{08AD1C98-BFE6-45D1-893C-30B86A3DFF8C}" presName="parentText" presStyleLbl="node1" presStyleIdx="2" presStyleCnt="3">
        <dgm:presLayoutVars>
          <dgm:chMax val="0"/>
          <dgm:bulletEnabled val="1"/>
        </dgm:presLayoutVars>
      </dgm:prSet>
      <dgm:spPr/>
    </dgm:pt>
  </dgm:ptLst>
  <dgm:cxnLst>
    <dgm:cxn modelId="{92FB2F44-AE14-41F2-8653-305D9751B34B}" type="presOf" srcId="{DE872239-18F7-4851-804E-C028CC774AA0}" destId="{1B12669C-F9BD-447D-BD94-A8497B96F188}" srcOrd="0" destOrd="0" presId="urn:microsoft.com/office/officeart/2005/8/layout/vList2"/>
    <dgm:cxn modelId="{9D3AF7AC-F63F-4388-9532-F767BB42121F}" type="presOf" srcId="{08AD1C98-BFE6-45D1-893C-30B86A3DFF8C}" destId="{0E750C76-26C2-4358-A891-40CD78E01757}" srcOrd="0" destOrd="0" presId="urn:microsoft.com/office/officeart/2005/8/layout/vList2"/>
    <dgm:cxn modelId="{0681F7AF-545B-4820-8104-77906A6CDAE1}" srcId="{DE872239-18F7-4851-804E-C028CC774AA0}" destId="{08AD1C98-BFE6-45D1-893C-30B86A3DFF8C}" srcOrd="2" destOrd="0" parTransId="{C0F86771-F67C-4326-A4BE-CE3BF473E359}" sibTransId="{2E81D1FD-331F-4AAC-9E51-2ADE58C07E25}"/>
    <dgm:cxn modelId="{CC48D4BF-D2C9-4E6D-BED6-8C0512E4EEBC}" type="presOf" srcId="{190E4ECD-A91B-44B8-BCEA-4B3F22726B36}" destId="{1C65BD23-4D9B-4B18-BB6B-A33D73517BA1}" srcOrd="0" destOrd="0" presId="urn:microsoft.com/office/officeart/2005/8/layout/vList2"/>
    <dgm:cxn modelId="{CE7CB1C5-1E65-49A2-8910-4241CFCC9EEB}" type="presOf" srcId="{96D606C3-56A4-4BA2-834F-BB09937EEF2D}" destId="{CE4FAA0F-A3EA-40CB-8D3E-387D973FE366}" srcOrd="0" destOrd="0" presId="urn:microsoft.com/office/officeart/2005/8/layout/vList2"/>
    <dgm:cxn modelId="{DC8F28CB-0EAD-4155-AF79-D3C2EA3B0841}" srcId="{DE872239-18F7-4851-804E-C028CC774AA0}" destId="{190E4ECD-A91B-44B8-BCEA-4B3F22726B36}" srcOrd="1" destOrd="0" parTransId="{46B2E72E-F379-47CC-84CD-35C1C54D6592}" sibTransId="{DE84BEBE-4F25-4C27-8D27-F1A33BE1F3BE}"/>
    <dgm:cxn modelId="{0741ACFF-5B6C-4294-B740-F5FDB7ACFE50}" srcId="{DE872239-18F7-4851-804E-C028CC774AA0}" destId="{96D606C3-56A4-4BA2-834F-BB09937EEF2D}" srcOrd="0" destOrd="0" parTransId="{11761025-FFA6-4E54-B18A-D7598EFD5637}" sibTransId="{92C0105E-6A08-461A-8284-63CE06A04BA0}"/>
    <dgm:cxn modelId="{3BB5AE09-D140-4881-93C5-E6E883F38701}" type="presParOf" srcId="{1B12669C-F9BD-447D-BD94-A8497B96F188}" destId="{CE4FAA0F-A3EA-40CB-8D3E-387D973FE366}" srcOrd="0" destOrd="0" presId="urn:microsoft.com/office/officeart/2005/8/layout/vList2"/>
    <dgm:cxn modelId="{82B35F6E-3E3D-46B1-BE73-B8C643187DB8}" type="presParOf" srcId="{1B12669C-F9BD-447D-BD94-A8497B96F188}" destId="{3188E17C-6762-422A-BC62-4C7839718368}" srcOrd="1" destOrd="0" presId="urn:microsoft.com/office/officeart/2005/8/layout/vList2"/>
    <dgm:cxn modelId="{49F877E2-C628-4EB6-A386-AABD2D9661D1}" type="presParOf" srcId="{1B12669C-F9BD-447D-BD94-A8497B96F188}" destId="{1C65BD23-4D9B-4B18-BB6B-A33D73517BA1}" srcOrd="2" destOrd="0" presId="urn:microsoft.com/office/officeart/2005/8/layout/vList2"/>
    <dgm:cxn modelId="{8B083B18-C11E-4ADC-B150-0C76BA336735}" type="presParOf" srcId="{1B12669C-F9BD-447D-BD94-A8497B96F188}" destId="{9E823015-F625-4FF8-8E46-7EC75C5E5A05}" srcOrd="3" destOrd="0" presId="urn:microsoft.com/office/officeart/2005/8/layout/vList2"/>
    <dgm:cxn modelId="{783F4CA2-7D0D-447F-8E85-7B0F6F38933C}" type="presParOf" srcId="{1B12669C-F9BD-447D-BD94-A8497B96F188}" destId="{0E750C76-26C2-4358-A891-40CD78E0175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14C6AF-7062-42B4-9BB5-67D2A5AB088D}">
      <dsp:nvSpPr>
        <dsp:cNvPr id="0" name=""/>
        <dsp:cNvSpPr/>
      </dsp:nvSpPr>
      <dsp:spPr>
        <a:xfrm>
          <a:off x="0" y="190134"/>
          <a:ext cx="6263640" cy="11752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No contact ADVOs</a:t>
          </a:r>
          <a:endParaRPr lang="en-US" sz="4900" kern="1200"/>
        </a:p>
      </dsp:txBody>
      <dsp:txXfrm>
        <a:off x="57372" y="247506"/>
        <a:ext cx="6148896" cy="1060520"/>
      </dsp:txXfrm>
    </dsp:sp>
    <dsp:sp modelId="{FEC0E689-9119-41CF-A24C-7BA69C88FD59}">
      <dsp:nvSpPr>
        <dsp:cNvPr id="0" name=""/>
        <dsp:cNvSpPr/>
      </dsp:nvSpPr>
      <dsp:spPr>
        <a:xfrm>
          <a:off x="0" y="1506519"/>
          <a:ext cx="6263640" cy="1175264"/>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Condition 6</a:t>
          </a:r>
          <a:endParaRPr lang="en-US" sz="4900" kern="1200"/>
        </a:p>
      </dsp:txBody>
      <dsp:txXfrm>
        <a:off x="57372" y="1563891"/>
        <a:ext cx="6148896" cy="1060520"/>
      </dsp:txXfrm>
    </dsp:sp>
    <dsp:sp modelId="{9026E6C6-CD1D-4519-8949-B12E2B64692E}">
      <dsp:nvSpPr>
        <dsp:cNvPr id="0" name=""/>
        <dsp:cNvSpPr/>
      </dsp:nvSpPr>
      <dsp:spPr>
        <a:xfrm>
          <a:off x="0" y="2822904"/>
          <a:ext cx="6263640" cy="1175264"/>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Early family law advice</a:t>
          </a:r>
          <a:endParaRPr lang="en-US" sz="4900" kern="1200"/>
        </a:p>
      </dsp:txBody>
      <dsp:txXfrm>
        <a:off x="57372" y="2880276"/>
        <a:ext cx="6148896" cy="1060520"/>
      </dsp:txXfrm>
    </dsp:sp>
    <dsp:sp modelId="{BB7DEE51-65F4-4C29-83E1-6C8A2AC4CBA3}">
      <dsp:nvSpPr>
        <dsp:cNvPr id="0" name=""/>
        <dsp:cNvSpPr/>
      </dsp:nvSpPr>
      <dsp:spPr>
        <a:xfrm>
          <a:off x="0" y="4139289"/>
          <a:ext cx="6263640" cy="117526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Delay</a:t>
          </a:r>
          <a:endParaRPr lang="en-US" sz="4900" kern="1200"/>
        </a:p>
      </dsp:txBody>
      <dsp:txXfrm>
        <a:off x="57372" y="4196661"/>
        <a:ext cx="6148896" cy="1060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436E70-DE50-45FB-954D-1618AE0EA8CF}">
      <dsp:nvSpPr>
        <dsp:cNvPr id="0" name=""/>
        <dsp:cNvSpPr/>
      </dsp:nvSpPr>
      <dsp:spPr>
        <a:xfrm>
          <a:off x="0" y="98459"/>
          <a:ext cx="6263640" cy="8342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Inferences will be drawn in the Family Court</a:t>
          </a:r>
          <a:endParaRPr lang="en-US" sz="2100" kern="1200"/>
        </a:p>
      </dsp:txBody>
      <dsp:txXfrm>
        <a:off x="40724" y="139183"/>
        <a:ext cx="6182192" cy="752780"/>
      </dsp:txXfrm>
    </dsp:sp>
    <dsp:sp modelId="{8F3367C7-B765-4E1D-8E5E-F2066D5C7C4C}">
      <dsp:nvSpPr>
        <dsp:cNvPr id="0" name=""/>
        <dsp:cNvSpPr/>
      </dsp:nvSpPr>
      <dsp:spPr>
        <a:xfrm>
          <a:off x="0" y="993167"/>
          <a:ext cx="6263640" cy="834228"/>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Plea of guilty – agreed facts / findings on sentence</a:t>
          </a:r>
          <a:endParaRPr lang="en-US" sz="2100" kern="1200"/>
        </a:p>
      </dsp:txBody>
      <dsp:txXfrm>
        <a:off x="40724" y="1033891"/>
        <a:ext cx="6182192" cy="752780"/>
      </dsp:txXfrm>
    </dsp:sp>
    <dsp:sp modelId="{7DBF8D5B-CCE4-409D-BC95-E2F2450B711F}">
      <dsp:nvSpPr>
        <dsp:cNvPr id="0" name=""/>
        <dsp:cNvSpPr/>
      </dsp:nvSpPr>
      <dsp:spPr>
        <a:xfrm>
          <a:off x="0" y="1887875"/>
          <a:ext cx="6263640" cy="834228"/>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Delay of parenting proceedings</a:t>
          </a:r>
          <a:endParaRPr lang="en-US" sz="2100" kern="1200"/>
        </a:p>
      </dsp:txBody>
      <dsp:txXfrm>
        <a:off x="40724" y="1928599"/>
        <a:ext cx="6182192" cy="752780"/>
      </dsp:txXfrm>
    </dsp:sp>
    <dsp:sp modelId="{826AE69A-F54F-4D8E-BF0F-F51D60F5177D}">
      <dsp:nvSpPr>
        <dsp:cNvPr id="0" name=""/>
        <dsp:cNvSpPr/>
      </dsp:nvSpPr>
      <dsp:spPr>
        <a:xfrm>
          <a:off x="0" y="2782584"/>
          <a:ext cx="6263640" cy="834228"/>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Evidence/judgments - may be received and adopted in Family Court</a:t>
          </a:r>
          <a:endParaRPr lang="en-US" sz="2100" kern="1200"/>
        </a:p>
      </dsp:txBody>
      <dsp:txXfrm>
        <a:off x="40724" y="2823308"/>
        <a:ext cx="6182192" cy="752780"/>
      </dsp:txXfrm>
    </dsp:sp>
    <dsp:sp modelId="{8C805D40-ED2C-4CFE-9D3F-440A5A0DE9D9}">
      <dsp:nvSpPr>
        <dsp:cNvPr id="0" name=""/>
        <dsp:cNvSpPr/>
      </dsp:nvSpPr>
      <dsp:spPr>
        <a:xfrm>
          <a:off x="0" y="3677292"/>
          <a:ext cx="6263640" cy="834228"/>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Findings about credibility, motive</a:t>
          </a:r>
          <a:endParaRPr lang="en-US" sz="2100" kern="1200"/>
        </a:p>
      </dsp:txBody>
      <dsp:txXfrm>
        <a:off x="40724" y="3718016"/>
        <a:ext cx="6182192" cy="752780"/>
      </dsp:txXfrm>
    </dsp:sp>
    <dsp:sp modelId="{6B27DB25-8124-418F-9B2A-85E94D3BFF22}">
      <dsp:nvSpPr>
        <dsp:cNvPr id="0" name=""/>
        <dsp:cNvSpPr/>
      </dsp:nvSpPr>
      <dsp:spPr>
        <a:xfrm>
          <a:off x="0" y="4572000"/>
          <a:ext cx="6263640" cy="83422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Findings drawn from costs decisions</a:t>
          </a:r>
          <a:endParaRPr lang="en-US" sz="2100" kern="1200"/>
        </a:p>
      </dsp:txBody>
      <dsp:txXfrm>
        <a:off x="40724" y="4612724"/>
        <a:ext cx="6182192" cy="752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31950-8557-4DEA-9CB6-FB498DC4B128}">
      <dsp:nvSpPr>
        <dsp:cNvPr id="0" name=""/>
        <dsp:cNvSpPr/>
      </dsp:nvSpPr>
      <dsp:spPr>
        <a:xfrm>
          <a:off x="0" y="732563"/>
          <a:ext cx="6263640" cy="19492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Compellable in parenting proceedings</a:t>
          </a:r>
          <a:endParaRPr lang="en-US" sz="4900" kern="1200"/>
        </a:p>
      </dsp:txBody>
      <dsp:txXfrm>
        <a:off x="95153" y="827716"/>
        <a:ext cx="6073334" cy="1758914"/>
      </dsp:txXfrm>
    </dsp:sp>
    <dsp:sp modelId="{D8FE3648-D5D7-470F-98C4-C60B6311B849}">
      <dsp:nvSpPr>
        <dsp:cNvPr id="0" name=""/>
        <dsp:cNvSpPr/>
      </dsp:nvSpPr>
      <dsp:spPr>
        <a:xfrm>
          <a:off x="0" y="2822903"/>
          <a:ext cx="6263640" cy="19492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GB" sz="4900" kern="1200"/>
            <a:t>Relevant to parenting capacity</a:t>
          </a:r>
          <a:endParaRPr lang="en-US" sz="4900" kern="1200"/>
        </a:p>
      </dsp:txBody>
      <dsp:txXfrm>
        <a:off x="95153" y="2918056"/>
        <a:ext cx="6073334" cy="17589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85B1D-81CA-466E-A7A8-20A70E8E057C}">
      <dsp:nvSpPr>
        <dsp:cNvPr id="0" name=""/>
        <dsp:cNvSpPr/>
      </dsp:nvSpPr>
      <dsp:spPr>
        <a:xfrm>
          <a:off x="0" y="226606"/>
          <a:ext cx="6263640" cy="15590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Vary</a:t>
          </a:r>
          <a:endParaRPr lang="en-US" sz="6500" kern="1200"/>
        </a:p>
      </dsp:txBody>
      <dsp:txXfrm>
        <a:off x="76105" y="302711"/>
        <a:ext cx="6111430" cy="1406815"/>
      </dsp:txXfrm>
    </dsp:sp>
    <dsp:sp modelId="{09C40E2B-9CA5-4FEF-86FC-173135A0DFDE}">
      <dsp:nvSpPr>
        <dsp:cNvPr id="0" name=""/>
        <dsp:cNvSpPr/>
      </dsp:nvSpPr>
      <dsp:spPr>
        <a:xfrm>
          <a:off x="0" y="1972831"/>
          <a:ext cx="6263640" cy="155902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Discharge</a:t>
          </a:r>
          <a:endParaRPr lang="en-US" sz="6500" kern="1200"/>
        </a:p>
      </dsp:txBody>
      <dsp:txXfrm>
        <a:off x="76105" y="2048936"/>
        <a:ext cx="6111430" cy="1406815"/>
      </dsp:txXfrm>
    </dsp:sp>
    <dsp:sp modelId="{52A661EF-93F5-4715-9F6C-5CE8FF0A2C0D}">
      <dsp:nvSpPr>
        <dsp:cNvPr id="0" name=""/>
        <dsp:cNvSpPr/>
      </dsp:nvSpPr>
      <dsp:spPr>
        <a:xfrm>
          <a:off x="0" y="3719056"/>
          <a:ext cx="6263640" cy="155902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Suspend</a:t>
          </a:r>
          <a:endParaRPr lang="en-US" sz="6500" kern="1200"/>
        </a:p>
      </dsp:txBody>
      <dsp:txXfrm>
        <a:off x="76105" y="3795161"/>
        <a:ext cx="6111430" cy="14068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FD645-4C53-4116-BEE0-C65D6D944C34}">
      <dsp:nvSpPr>
        <dsp:cNvPr id="0" name=""/>
        <dsp:cNvSpPr/>
      </dsp:nvSpPr>
      <dsp:spPr>
        <a:xfrm>
          <a:off x="0" y="61824"/>
          <a:ext cx="6263640" cy="17341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Reliability of child's allegations of abuse</a:t>
          </a:r>
          <a:endParaRPr lang="en-US" sz="3100" kern="1200"/>
        </a:p>
      </dsp:txBody>
      <dsp:txXfrm>
        <a:off x="84655" y="146479"/>
        <a:ext cx="6094330" cy="1564849"/>
      </dsp:txXfrm>
    </dsp:sp>
    <dsp:sp modelId="{2361B49F-DD77-41A5-A51A-72ACC5E72BE5}">
      <dsp:nvSpPr>
        <dsp:cNvPr id="0" name=""/>
        <dsp:cNvSpPr/>
      </dsp:nvSpPr>
      <dsp:spPr>
        <a:xfrm>
          <a:off x="0" y="1885264"/>
          <a:ext cx="6263640" cy="173415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Risk of psychological harm arising from involving children in parental dispute</a:t>
          </a:r>
          <a:endParaRPr lang="en-US" sz="3100" kern="1200"/>
        </a:p>
      </dsp:txBody>
      <dsp:txXfrm>
        <a:off x="84655" y="1969919"/>
        <a:ext cx="6094330" cy="1564849"/>
      </dsp:txXfrm>
    </dsp:sp>
    <dsp:sp modelId="{C3C5CD3C-BD42-44AE-937D-8F21B17C3F21}">
      <dsp:nvSpPr>
        <dsp:cNvPr id="0" name=""/>
        <dsp:cNvSpPr/>
      </dsp:nvSpPr>
      <dsp:spPr>
        <a:xfrm>
          <a:off x="0" y="3708703"/>
          <a:ext cx="6263640" cy="173415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Considering the impacts on children of defending ADVO/criminal proceedings.</a:t>
          </a:r>
          <a:endParaRPr lang="en-US" sz="3100" kern="1200"/>
        </a:p>
      </dsp:txBody>
      <dsp:txXfrm>
        <a:off x="84655" y="3793358"/>
        <a:ext cx="6094330" cy="15648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453293-9FFF-41F4-911F-636ED8628CE7}">
      <dsp:nvSpPr>
        <dsp:cNvPr id="0" name=""/>
        <dsp:cNvSpPr/>
      </dsp:nvSpPr>
      <dsp:spPr>
        <a:xfrm>
          <a:off x="0" y="61073"/>
          <a:ext cx="6263640" cy="81549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What is the parenting case?</a:t>
          </a:r>
          <a:endParaRPr lang="en-US" sz="3400" kern="1200"/>
        </a:p>
      </dsp:txBody>
      <dsp:txXfrm>
        <a:off x="39809" y="100882"/>
        <a:ext cx="6184022" cy="735872"/>
      </dsp:txXfrm>
    </dsp:sp>
    <dsp:sp modelId="{833ABD59-9BEF-488B-8677-D87838BA119E}">
      <dsp:nvSpPr>
        <dsp:cNvPr id="0" name=""/>
        <dsp:cNvSpPr/>
      </dsp:nvSpPr>
      <dsp:spPr>
        <a:xfrm>
          <a:off x="0" y="974483"/>
          <a:ext cx="6263640" cy="815490"/>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Independent evidence </a:t>
          </a:r>
          <a:endParaRPr lang="en-US" sz="3400" kern="1200"/>
        </a:p>
      </dsp:txBody>
      <dsp:txXfrm>
        <a:off x="39809" y="1014292"/>
        <a:ext cx="6184022" cy="735872"/>
      </dsp:txXfrm>
    </dsp:sp>
    <dsp:sp modelId="{00136766-F4EF-4DDC-8EB4-4ABCAFAA0594}">
      <dsp:nvSpPr>
        <dsp:cNvPr id="0" name=""/>
        <dsp:cNvSpPr/>
      </dsp:nvSpPr>
      <dsp:spPr>
        <a:xfrm>
          <a:off x="0" y="1887893"/>
          <a:ext cx="6263640" cy="815490"/>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Subpoenas</a:t>
          </a:r>
          <a:endParaRPr lang="en-US" sz="3400" kern="1200"/>
        </a:p>
      </dsp:txBody>
      <dsp:txXfrm>
        <a:off x="39809" y="1927702"/>
        <a:ext cx="6184022" cy="735872"/>
      </dsp:txXfrm>
    </dsp:sp>
    <dsp:sp modelId="{3764E27D-E6F8-4CAD-AB4B-B9D2F9698CB0}">
      <dsp:nvSpPr>
        <dsp:cNvPr id="0" name=""/>
        <dsp:cNvSpPr/>
      </dsp:nvSpPr>
      <dsp:spPr>
        <a:xfrm>
          <a:off x="0" y="2801303"/>
          <a:ext cx="6263640" cy="815490"/>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Criminal court file</a:t>
          </a:r>
          <a:endParaRPr lang="en-US" sz="3400" kern="1200"/>
        </a:p>
      </dsp:txBody>
      <dsp:txXfrm>
        <a:off x="39809" y="2841112"/>
        <a:ext cx="6184022" cy="735872"/>
      </dsp:txXfrm>
    </dsp:sp>
    <dsp:sp modelId="{270773A2-CB38-4E64-94D0-F3C34AB99E18}">
      <dsp:nvSpPr>
        <dsp:cNvPr id="0" name=""/>
        <dsp:cNvSpPr/>
      </dsp:nvSpPr>
      <dsp:spPr>
        <a:xfrm>
          <a:off x="0" y="3714714"/>
          <a:ext cx="6263640" cy="815490"/>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Criminal brief</a:t>
          </a:r>
          <a:endParaRPr lang="en-US" sz="3400" kern="1200"/>
        </a:p>
      </dsp:txBody>
      <dsp:txXfrm>
        <a:off x="39809" y="3754523"/>
        <a:ext cx="6184022" cy="735872"/>
      </dsp:txXfrm>
    </dsp:sp>
    <dsp:sp modelId="{74DCA2A3-F0CC-4E27-84D1-B27CC78EE128}">
      <dsp:nvSpPr>
        <dsp:cNvPr id="0" name=""/>
        <dsp:cNvSpPr/>
      </dsp:nvSpPr>
      <dsp:spPr>
        <a:xfrm>
          <a:off x="0" y="4628124"/>
          <a:ext cx="6263640" cy="81549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Expert reports</a:t>
          </a:r>
          <a:endParaRPr lang="en-US" sz="3400" kern="1200"/>
        </a:p>
      </dsp:txBody>
      <dsp:txXfrm>
        <a:off x="39809" y="4667933"/>
        <a:ext cx="6184022" cy="7358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0EF69-D4F5-49B1-A466-C32F310EAE20}">
      <dsp:nvSpPr>
        <dsp:cNvPr id="0" name=""/>
        <dsp:cNvSpPr/>
      </dsp:nvSpPr>
      <dsp:spPr>
        <a:xfrm>
          <a:off x="0" y="912113"/>
          <a:ext cx="6263640" cy="6715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a:t>Minimal findings of disputed fact</a:t>
          </a:r>
          <a:endParaRPr lang="en-US" sz="2800" kern="1200"/>
        </a:p>
      </dsp:txBody>
      <dsp:txXfrm>
        <a:off x="32784" y="944897"/>
        <a:ext cx="6198072" cy="606012"/>
      </dsp:txXfrm>
    </dsp:sp>
    <dsp:sp modelId="{CD010E1F-96E9-42D2-B153-9A478C7262BF}">
      <dsp:nvSpPr>
        <dsp:cNvPr id="0" name=""/>
        <dsp:cNvSpPr/>
      </dsp:nvSpPr>
      <dsp:spPr>
        <a:xfrm>
          <a:off x="0" y="1664333"/>
          <a:ext cx="6263640" cy="67158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a:t>Focused on risk</a:t>
          </a:r>
          <a:endParaRPr lang="en-US" sz="2800" kern="1200"/>
        </a:p>
      </dsp:txBody>
      <dsp:txXfrm>
        <a:off x="32784" y="1697117"/>
        <a:ext cx="6198072" cy="606012"/>
      </dsp:txXfrm>
    </dsp:sp>
    <dsp:sp modelId="{BAF8C7CA-D504-4BAB-BBA9-97D5E38D249E}">
      <dsp:nvSpPr>
        <dsp:cNvPr id="0" name=""/>
        <dsp:cNvSpPr/>
      </dsp:nvSpPr>
      <dsp:spPr>
        <a:xfrm>
          <a:off x="0" y="2416553"/>
          <a:ext cx="6263640" cy="67158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a:t>Conservative decisions</a:t>
          </a:r>
          <a:endParaRPr lang="en-US" sz="2800" kern="1200"/>
        </a:p>
      </dsp:txBody>
      <dsp:txXfrm>
        <a:off x="32784" y="2449337"/>
        <a:ext cx="6198072" cy="606012"/>
      </dsp:txXfrm>
    </dsp:sp>
    <dsp:sp modelId="{E393BFF1-EEDA-4D02-B5EB-56B162B5F2FC}">
      <dsp:nvSpPr>
        <dsp:cNvPr id="0" name=""/>
        <dsp:cNvSpPr/>
      </dsp:nvSpPr>
      <dsp:spPr>
        <a:xfrm>
          <a:off x="0" y="3168774"/>
          <a:ext cx="6263640" cy="67158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a:t>National DV Benchbook</a:t>
          </a:r>
          <a:endParaRPr lang="en-US" sz="2800" kern="1200"/>
        </a:p>
      </dsp:txBody>
      <dsp:txXfrm>
        <a:off x="32784" y="3201558"/>
        <a:ext cx="6198072" cy="606012"/>
      </dsp:txXfrm>
    </dsp:sp>
    <dsp:sp modelId="{51B338F0-7BE6-41DC-91E3-8957773FAB4D}">
      <dsp:nvSpPr>
        <dsp:cNvPr id="0" name=""/>
        <dsp:cNvSpPr/>
      </dsp:nvSpPr>
      <dsp:spPr>
        <a:xfrm>
          <a:off x="0" y="3920993"/>
          <a:ext cx="6263640" cy="6715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a:t>Power when there is a pre-existing ADVO</a:t>
          </a:r>
          <a:endParaRPr lang="en-US" sz="2800" kern="1200"/>
        </a:p>
      </dsp:txBody>
      <dsp:txXfrm>
        <a:off x="32784" y="3953777"/>
        <a:ext cx="6198072" cy="6060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6D0A9-612C-4A91-9A6A-5BFE1FE30999}">
      <dsp:nvSpPr>
        <dsp:cNvPr id="0" name=""/>
        <dsp:cNvSpPr/>
      </dsp:nvSpPr>
      <dsp:spPr>
        <a:xfrm>
          <a:off x="0" y="304321"/>
          <a:ext cx="6263640" cy="15110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GB" sz="6300" kern="1200"/>
            <a:t>Family Law Rules</a:t>
          </a:r>
          <a:endParaRPr lang="en-US" sz="6300" kern="1200"/>
        </a:p>
      </dsp:txBody>
      <dsp:txXfrm>
        <a:off x="73764" y="378085"/>
        <a:ext cx="6116112" cy="1363527"/>
      </dsp:txXfrm>
    </dsp:sp>
    <dsp:sp modelId="{3BE03B04-622A-49A7-85FE-36EE8532F894}">
      <dsp:nvSpPr>
        <dsp:cNvPr id="0" name=""/>
        <dsp:cNvSpPr/>
      </dsp:nvSpPr>
      <dsp:spPr>
        <a:xfrm>
          <a:off x="0" y="1996816"/>
          <a:ext cx="6263640" cy="151105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GB" sz="6300" kern="1200"/>
            <a:t>Harman Principle</a:t>
          </a:r>
          <a:endParaRPr lang="en-US" sz="6300" kern="1200"/>
        </a:p>
      </dsp:txBody>
      <dsp:txXfrm>
        <a:off x="73764" y="2070580"/>
        <a:ext cx="6116112" cy="1363527"/>
      </dsp:txXfrm>
    </dsp:sp>
    <dsp:sp modelId="{B8830CAA-B2B1-4C32-BD9C-7EBC43A064B9}">
      <dsp:nvSpPr>
        <dsp:cNvPr id="0" name=""/>
        <dsp:cNvSpPr/>
      </dsp:nvSpPr>
      <dsp:spPr>
        <a:xfrm>
          <a:off x="0" y="3689311"/>
          <a:ext cx="6263640" cy="151105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GB" sz="6300" kern="1200"/>
            <a:t>Expert reports </a:t>
          </a:r>
          <a:endParaRPr lang="en-US" sz="6300" kern="1200"/>
        </a:p>
      </dsp:txBody>
      <dsp:txXfrm>
        <a:off x="73764" y="3763075"/>
        <a:ext cx="6116112" cy="136352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4FAA0F-A3EA-40CB-8D3E-387D973FE366}">
      <dsp:nvSpPr>
        <dsp:cNvPr id="0" name=""/>
        <dsp:cNvSpPr/>
      </dsp:nvSpPr>
      <dsp:spPr>
        <a:xfrm>
          <a:off x="0" y="343179"/>
          <a:ext cx="6263640" cy="14870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l" defTabSz="2755900">
            <a:lnSpc>
              <a:spcPct val="90000"/>
            </a:lnSpc>
            <a:spcBef>
              <a:spcPct val="0"/>
            </a:spcBef>
            <a:spcAft>
              <a:spcPct val="35000"/>
            </a:spcAft>
            <a:buNone/>
          </a:pPr>
          <a:r>
            <a:rPr lang="en-GB" sz="6200" kern="1200"/>
            <a:t>Discrete hearings</a:t>
          </a:r>
          <a:endParaRPr lang="en-US" sz="6200" kern="1200"/>
        </a:p>
      </dsp:txBody>
      <dsp:txXfrm>
        <a:off x="72593" y="415772"/>
        <a:ext cx="6118454" cy="1341884"/>
      </dsp:txXfrm>
    </dsp:sp>
    <dsp:sp modelId="{1C65BD23-4D9B-4B18-BB6B-A33D73517BA1}">
      <dsp:nvSpPr>
        <dsp:cNvPr id="0" name=""/>
        <dsp:cNvSpPr/>
      </dsp:nvSpPr>
      <dsp:spPr>
        <a:xfrm>
          <a:off x="0" y="2008809"/>
          <a:ext cx="6263640" cy="148707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l" defTabSz="2755900">
            <a:lnSpc>
              <a:spcPct val="90000"/>
            </a:lnSpc>
            <a:spcBef>
              <a:spcPct val="0"/>
            </a:spcBef>
            <a:spcAft>
              <a:spcPct val="35000"/>
            </a:spcAft>
            <a:buNone/>
          </a:pPr>
          <a:r>
            <a:rPr lang="en-GB" sz="6200" kern="1200"/>
            <a:t>S128 Certificates</a:t>
          </a:r>
          <a:endParaRPr lang="en-US" sz="6200" kern="1200"/>
        </a:p>
      </dsp:txBody>
      <dsp:txXfrm>
        <a:off x="72593" y="2081402"/>
        <a:ext cx="6118454" cy="1341884"/>
      </dsp:txXfrm>
    </dsp:sp>
    <dsp:sp modelId="{0E750C76-26C2-4358-A891-40CD78E01757}">
      <dsp:nvSpPr>
        <dsp:cNvPr id="0" name=""/>
        <dsp:cNvSpPr/>
      </dsp:nvSpPr>
      <dsp:spPr>
        <a:xfrm>
          <a:off x="0" y="3674438"/>
          <a:ext cx="6263640" cy="148707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l" defTabSz="2755900">
            <a:lnSpc>
              <a:spcPct val="90000"/>
            </a:lnSpc>
            <a:spcBef>
              <a:spcPct val="0"/>
            </a:spcBef>
            <a:spcAft>
              <a:spcPct val="35000"/>
            </a:spcAft>
            <a:buNone/>
          </a:pPr>
          <a:r>
            <a:rPr lang="en-GB" sz="6200" kern="1200"/>
            <a:t>S102NA Orders</a:t>
          </a:r>
          <a:endParaRPr lang="en-US" sz="6200" kern="1200"/>
        </a:p>
      </dsp:txBody>
      <dsp:txXfrm>
        <a:off x="72593" y="3747031"/>
        <a:ext cx="6118454" cy="13418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31/07/2023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31/07/2023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31/07/2023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31/07/2023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31/07/2023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31/07/2023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b="1" dirty="0">
                <a:latin typeface="Arial"/>
                <a:ea typeface="+mj-lt"/>
                <a:cs typeface="+mj-lt"/>
              </a:rPr>
              <a:t>Unacceptable risk cases and </a:t>
            </a:r>
            <a:br>
              <a:rPr lang="en-GB" sz="4400" b="1" dirty="0">
                <a:latin typeface="Arial"/>
                <a:ea typeface="+mj-lt"/>
                <a:cs typeface="+mj-lt"/>
              </a:rPr>
            </a:br>
            <a:r>
              <a:rPr lang="en-GB" sz="4400" b="1" dirty="0">
                <a:latin typeface="Arial"/>
                <a:ea typeface="+mj-lt"/>
                <a:cs typeface="+mj-lt"/>
              </a:rPr>
              <a:t>the intersection of </a:t>
            </a:r>
            <a:br>
              <a:rPr lang="en-GB" sz="4400" b="1" dirty="0">
                <a:latin typeface="Arial"/>
                <a:ea typeface="+mj-lt"/>
                <a:cs typeface="+mj-lt"/>
              </a:rPr>
            </a:br>
            <a:r>
              <a:rPr lang="en-GB" sz="4400" b="1" dirty="0">
                <a:latin typeface="Arial"/>
                <a:ea typeface="+mj-lt"/>
                <a:cs typeface="+mj-lt"/>
              </a:rPr>
              <a:t>family and criminal law</a:t>
            </a:r>
            <a:endParaRPr lang="en-US" sz="4400" b="1">
              <a:latin typeface="Arial"/>
              <a:cs typeface="Calibri Light"/>
            </a:endParaRPr>
          </a:p>
        </p:txBody>
      </p:sp>
      <p:sp>
        <p:nvSpPr>
          <p:cNvPr id="3" name="Subtitle 2"/>
          <p:cNvSpPr>
            <a:spLocks noGrp="1"/>
          </p:cNvSpPr>
          <p:nvPr>
            <p:ph type="subTitle" idx="1"/>
          </p:nvPr>
        </p:nvSpPr>
        <p:spPr/>
        <p:txBody>
          <a:bodyPr vert="horz" lIns="91440" tIns="45720" rIns="91440" bIns="45720" rtlCol="0" anchor="t">
            <a:normAutofit lnSpcReduction="10000"/>
          </a:bodyPr>
          <a:lstStyle/>
          <a:p>
            <a:endParaRPr lang="en-GB"/>
          </a:p>
          <a:p>
            <a:endParaRPr lang="en-GB" dirty="0">
              <a:cs typeface="Calibri"/>
            </a:endParaRPr>
          </a:p>
          <a:p>
            <a:r>
              <a:rPr lang="en-GB" dirty="0">
                <a:latin typeface="Arial"/>
                <a:cs typeface="Calibri"/>
              </a:rPr>
              <a:t>Peace </a:t>
            </a:r>
            <a:r>
              <a:rPr lang="en-GB" dirty="0" err="1">
                <a:latin typeface="Arial"/>
                <a:cs typeface="Calibri"/>
              </a:rPr>
              <a:t>Decle</a:t>
            </a:r>
            <a:r>
              <a:rPr lang="en-GB" dirty="0">
                <a:latin typeface="Arial"/>
                <a:cs typeface="Calibri"/>
              </a:rPr>
              <a:t>, Barrister</a:t>
            </a:r>
          </a:p>
          <a:p>
            <a:r>
              <a:rPr lang="en-GB" dirty="0">
                <a:latin typeface="Arial"/>
                <a:cs typeface="Calibri"/>
              </a:rPr>
              <a:t>Commercial Bank Chambers</a:t>
            </a:r>
            <a:endParaRPr lang="en-GB">
              <a:latin typeface="Arial"/>
              <a:cs typeface="Aria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8E70A4-B2E0-EADF-D585-9173A784C819}"/>
              </a:ext>
            </a:extLst>
          </p:cNvPr>
          <p:cNvSpPr>
            <a:spLocks noGrp="1"/>
          </p:cNvSpPr>
          <p:nvPr>
            <p:ph type="title"/>
          </p:nvPr>
        </p:nvSpPr>
        <p:spPr>
          <a:xfrm>
            <a:off x="956826" y="1112969"/>
            <a:ext cx="3937298" cy="4166010"/>
          </a:xfrm>
        </p:spPr>
        <p:txBody>
          <a:bodyPr>
            <a:normAutofit/>
          </a:bodyPr>
          <a:lstStyle/>
          <a:p>
            <a:r>
              <a:rPr lang="en-GB" sz="3600" i="1">
                <a:solidFill>
                  <a:srgbClr val="FFFFFF"/>
                </a:solidFill>
                <a:latin typeface="Arial"/>
                <a:cs typeface="Arial"/>
              </a:rPr>
              <a:t>WK &amp; SR</a:t>
            </a:r>
            <a:r>
              <a:rPr lang="en-GB" sz="3600" dirty="0">
                <a:solidFill>
                  <a:srgbClr val="FFFFFF"/>
                </a:solidFill>
                <a:latin typeface="Arial"/>
                <a:cs typeface="Arial"/>
              </a:rPr>
              <a:t> </a:t>
            </a:r>
            <a:br>
              <a:rPr lang="en-GB" sz="3600" dirty="0">
                <a:latin typeface="Arial"/>
                <a:cs typeface="Arial"/>
              </a:rPr>
            </a:br>
            <a:r>
              <a:rPr lang="en-GB" sz="3600">
                <a:solidFill>
                  <a:srgbClr val="FFFFFF"/>
                </a:solidFill>
                <a:latin typeface="Arial"/>
                <a:cs typeface="Arial"/>
              </a:rPr>
              <a:t>(1997) 22 FamLR 592 at par 47</a:t>
            </a:r>
            <a:endParaRPr lang="en-GB" sz="3600">
              <a:solidFill>
                <a:srgbClr val="FFFFFF"/>
              </a:solidFill>
              <a:ea typeface="+mj-lt"/>
              <a:cs typeface="+mj-lt"/>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22C9A47-9589-5A52-7CB1-6844C8F855F1}"/>
              </a:ext>
            </a:extLst>
          </p:cNvPr>
          <p:cNvSpPr>
            <a:spLocks noGrp="1"/>
          </p:cNvSpPr>
          <p:nvPr>
            <p:ph idx="1"/>
          </p:nvPr>
        </p:nvSpPr>
        <p:spPr>
          <a:xfrm>
            <a:off x="6096000" y="820880"/>
            <a:ext cx="5257799" cy="4889350"/>
          </a:xfrm>
        </p:spPr>
        <p:txBody>
          <a:bodyPr vert="horz" lIns="91440" tIns="45720" rIns="91440" bIns="45720" rtlCol="0" anchor="t">
            <a:normAutofit/>
          </a:bodyPr>
          <a:lstStyle/>
          <a:p>
            <a:pPr marL="457200" indent="0">
              <a:buNone/>
            </a:pPr>
            <a:endParaRPr lang="en-GB" sz="3600" dirty="0">
              <a:latin typeface="Arial"/>
              <a:cs typeface="Arial"/>
            </a:endParaRPr>
          </a:p>
          <a:p>
            <a:pPr marL="457200" indent="0">
              <a:buNone/>
            </a:pPr>
            <a:endParaRPr lang="en-GB" sz="3600" dirty="0">
              <a:latin typeface="Arial"/>
              <a:cs typeface="Arial"/>
            </a:endParaRPr>
          </a:p>
          <a:p>
            <a:pPr marL="457200" indent="0">
              <a:buNone/>
            </a:pPr>
            <a:r>
              <a:rPr lang="en-GB" sz="3600">
                <a:latin typeface="Arial"/>
                <a:cs typeface="Arial"/>
              </a:rPr>
              <a:t>“</a:t>
            </a:r>
            <a:r>
              <a:rPr lang="en-GB" sz="3600" i="1">
                <a:latin typeface="Arial"/>
                <a:cs typeface="Arial"/>
              </a:rPr>
              <a:t>[i]nexact proofs, indefinite testimony, or indirect inferences are insufficient to ground a finding of abuse</a:t>
            </a:r>
            <a:r>
              <a:rPr lang="en-GB" sz="3600">
                <a:latin typeface="Arial"/>
                <a:cs typeface="Arial"/>
              </a:rPr>
              <a:t>”.</a:t>
            </a:r>
            <a:endParaRPr lang="en-GB" sz="3600">
              <a:ea typeface="+mn-lt"/>
              <a:cs typeface="+mn-lt"/>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8946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3D9729-C2A5-255F-36B4-41214E500CC1}"/>
              </a:ext>
            </a:extLst>
          </p:cNvPr>
          <p:cNvSpPr>
            <a:spLocks noGrp="1"/>
          </p:cNvSpPr>
          <p:nvPr>
            <p:ph type="title"/>
          </p:nvPr>
        </p:nvSpPr>
        <p:spPr>
          <a:xfrm>
            <a:off x="686834" y="1153572"/>
            <a:ext cx="3200400" cy="4461163"/>
          </a:xfrm>
        </p:spPr>
        <p:txBody>
          <a:bodyPr>
            <a:normAutofit/>
          </a:bodyPr>
          <a:lstStyle/>
          <a:p>
            <a:r>
              <a:rPr lang="en-GB" sz="3200" i="1">
                <a:solidFill>
                  <a:srgbClr val="FFFFFF"/>
                </a:solidFill>
                <a:latin typeface="Arial"/>
                <a:cs typeface="Arial"/>
              </a:rPr>
              <a:t>M &amp; M</a:t>
            </a:r>
            <a:r>
              <a:rPr lang="en-GB" sz="3200" dirty="0">
                <a:solidFill>
                  <a:srgbClr val="FFFFFF"/>
                </a:solidFill>
                <a:latin typeface="Arial"/>
                <a:cs typeface="Arial"/>
              </a:rPr>
              <a:t> </a:t>
            </a:r>
            <a:br>
              <a:rPr lang="en-GB" sz="3200" dirty="0">
                <a:latin typeface="Arial"/>
                <a:cs typeface="Arial"/>
              </a:rPr>
            </a:br>
            <a:r>
              <a:rPr lang="en-GB" sz="3200">
                <a:solidFill>
                  <a:srgbClr val="FFFFFF"/>
                </a:solidFill>
                <a:latin typeface="Arial"/>
                <a:cs typeface="Arial"/>
              </a:rPr>
              <a:t>(1998) HCA 68 at par 20</a:t>
            </a:r>
            <a:endParaRPr lang="en-GB" sz="3200">
              <a:solidFill>
                <a:srgbClr val="FFFFFF"/>
              </a:solidFill>
              <a:ea typeface="+mj-lt"/>
              <a:cs typeface="+mj-lt"/>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4DA9983-1995-47DC-AE7F-5385CA19B6E4}"/>
              </a:ext>
            </a:extLst>
          </p:cNvPr>
          <p:cNvSpPr>
            <a:spLocks noGrp="1"/>
          </p:cNvSpPr>
          <p:nvPr>
            <p:ph idx="1"/>
          </p:nvPr>
        </p:nvSpPr>
        <p:spPr>
          <a:xfrm>
            <a:off x="4447308" y="591344"/>
            <a:ext cx="6906491" cy="5585619"/>
          </a:xfrm>
        </p:spPr>
        <p:txBody>
          <a:bodyPr vert="horz" lIns="91440" tIns="45720" rIns="91440" bIns="45720" rtlCol="0" anchor="ctr">
            <a:normAutofit/>
          </a:bodyPr>
          <a:lstStyle/>
          <a:p>
            <a:pPr>
              <a:buNone/>
            </a:pPr>
            <a:r>
              <a:rPr lang="en-GB">
                <a:latin typeface="Arial"/>
                <a:cs typeface="Arial"/>
              </a:rPr>
              <a:t>“… </a:t>
            </a:r>
            <a:r>
              <a:rPr lang="en-GB" i="1">
                <a:latin typeface="Arial"/>
                <a:cs typeface="Arial"/>
              </a:rPr>
              <a:t>it is a mistake to think that the Court is under the same duty to resolve in a definitive way the disputed allegation of sexual abuse as a court exercising criminal jurisdiction would be if it were trying the party for a criminal offence… The court is concerned to make such an order for custody or access which will in the opinion of the court best promote and protect the interests of the child</a:t>
            </a:r>
            <a:r>
              <a:rPr lang="en-GB">
                <a:latin typeface="Arial"/>
                <a:cs typeface="Arial"/>
              </a:rPr>
              <a:t>.” </a:t>
            </a:r>
            <a:endParaRPr lang="en-GB">
              <a:ea typeface="+mn-lt"/>
              <a:cs typeface="+mn-lt"/>
            </a:endParaRPr>
          </a:p>
        </p:txBody>
      </p:sp>
    </p:spTree>
    <p:extLst>
      <p:ext uri="{BB962C8B-B14F-4D97-AF65-F5344CB8AC3E}">
        <p14:creationId xmlns:p14="http://schemas.microsoft.com/office/powerpoint/2010/main" val="58815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C69C41D-85B9-EB74-EB75-111181391938}"/>
              </a:ext>
            </a:extLst>
          </p:cNvPr>
          <p:cNvSpPr>
            <a:spLocks noGrp="1"/>
          </p:cNvSpPr>
          <p:nvPr>
            <p:ph idx="1"/>
          </p:nvPr>
        </p:nvSpPr>
        <p:spPr>
          <a:xfrm>
            <a:off x="5858983" y="1526033"/>
            <a:ext cx="5378246" cy="4682902"/>
          </a:xfrm>
        </p:spPr>
        <p:txBody>
          <a:bodyPr vert="horz" lIns="91440" tIns="45720" rIns="91440" bIns="45720" rtlCol="0" anchor="t">
            <a:normAutofit/>
          </a:bodyPr>
          <a:lstStyle/>
          <a:p>
            <a:pPr marL="457200" indent="-457200">
              <a:buNone/>
            </a:pPr>
            <a:endParaRPr lang="en-GB" dirty="0">
              <a:latin typeface="Times New Roman"/>
              <a:ea typeface="+mn-lt"/>
              <a:cs typeface="+mn-lt"/>
            </a:endParaRPr>
          </a:p>
          <a:p>
            <a:pPr marL="457200" indent="-457200">
              <a:buNone/>
            </a:pPr>
            <a:endParaRPr lang="en-GB" dirty="0">
              <a:latin typeface="Times New Roman"/>
              <a:ea typeface="+mn-lt"/>
              <a:cs typeface="+mn-lt"/>
            </a:endParaRPr>
          </a:p>
          <a:p>
            <a:pPr marL="0" indent="0">
              <a:lnSpc>
                <a:spcPct val="100000"/>
              </a:lnSpc>
              <a:spcBef>
                <a:spcPts val="0"/>
              </a:spcBef>
              <a:buNone/>
            </a:pPr>
            <a:r>
              <a:rPr lang="en-GB" dirty="0">
                <a:latin typeface="Arial"/>
                <a:ea typeface="+mn-lt"/>
                <a:cs typeface="+mn-lt"/>
              </a:rPr>
              <a:t>Regardless of whether a finding of historical abuse can be made, the Family Court must determine whether or not there is an </a:t>
            </a:r>
            <a:r>
              <a:rPr lang="en-GB" b="1" dirty="0">
                <a:latin typeface="Arial"/>
                <a:ea typeface="+mn-lt"/>
                <a:cs typeface="+mn-lt"/>
              </a:rPr>
              <a:t>unacceptable risk of harm</a:t>
            </a:r>
            <a:r>
              <a:rPr lang="en-GB" dirty="0">
                <a:latin typeface="Arial"/>
                <a:ea typeface="+mn-lt"/>
                <a:cs typeface="+mn-lt"/>
              </a:rPr>
              <a:t> to the child in the </a:t>
            </a:r>
            <a:r>
              <a:rPr lang="en-GB" b="1" dirty="0">
                <a:latin typeface="Arial"/>
                <a:ea typeface="+mn-lt"/>
                <a:cs typeface="+mn-lt"/>
              </a:rPr>
              <a:t>future</a:t>
            </a:r>
            <a:r>
              <a:rPr lang="en-GB" dirty="0">
                <a:latin typeface="Arial"/>
                <a:ea typeface="+mn-lt"/>
                <a:cs typeface="+mn-lt"/>
              </a:rPr>
              <a:t>.</a:t>
            </a:r>
            <a:endParaRPr lang="en-GB">
              <a:latin typeface="Arial"/>
              <a:cs typeface="Times New Roman"/>
            </a:endParaRPr>
          </a:p>
        </p:txBody>
      </p:sp>
    </p:spTree>
    <p:extLst>
      <p:ext uri="{BB962C8B-B14F-4D97-AF65-F5344CB8AC3E}">
        <p14:creationId xmlns:p14="http://schemas.microsoft.com/office/powerpoint/2010/main" val="3212161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8F10FDD-582C-7425-AC2D-D7C5B5462CC6}"/>
              </a:ext>
            </a:extLst>
          </p:cNvPr>
          <p:cNvSpPr>
            <a:spLocks noGrp="1"/>
          </p:cNvSpPr>
          <p:nvPr>
            <p:ph idx="1"/>
          </p:nvPr>
        </p:nvSpPr>
        <p:spPr>
          <a:xfrm>
            <a:off x="1275887" y="530524"/>
            <a:ext cx="9564025" cy="4651076"/>
          </a:xfrm>
        </p:spPr>
        <p:txBody>
          <a:bodyPr vert="horz" lIns="91440" tIns="45720" rIns="91440" bIns="45720" rtlCol="0" anchor="t">
            <a:normAutofit/>
          </a:bodyPr>
          <a:lstStyle/>
          <a:p>
            <a:pPr marL="205740" indent="0" algn="ctr" defTabSz="822960">
              <a:lnSpc>
                <a:spcPct val="120000"/>
              </a:lnSpc>
              <a:spcBef>
                <a:spcPts val="0"/>
              </a:spcBef>
              <a:spcAft>
                <a:spcPts val="600"/>
              </a:spcAft>
              <a:buNone/>
            </a:pPr>
            <a:r>
              <a:rPr lang="en-GB" sz="2500" kern="1200" dirty="0">
                <a:latin typeface="Arial"/>
                <a:cs typeface="Times New Roman"/>
              </a:rPr>
              <a:t>No standard of proof for assessment of unacceptable risk</a:t>
            </a:r>
            <a:endParaRPr lang="en-US" sz="2500" kern="1200">
              <a:latin typeface="Arial"/>
              <a:cs typeface="Calibri"/>
            </a:endParaRPr>
          </a:p>
          <a:p>
            <a:pPr marL="205740" indent="0" defTabSz="822960">
              <a:lnSpc>
                <a:spcPct val="120000"/>
              </a:lnSpc>
              <a:spcBef>
                <a:spcPts val="0"/>
              </a:spcBef>
              <a:spcAft>
                <a:spcPts val="600"/>
              </a:spcAft>
              <a:buNone/>
            </a:pPr>
            <a:endParaRPr lang="en-GB" sz="2500" kern="1200" dirty="0">
              <a:latin typeface="Arial"/>
              <a:cs typeface="Times New Roman"/>
            </a:endParaRPr>
          </a:p>
          <a:p>
            <a:pPr marL="205740" indent="0" defTabSz="822960">
              <a:lnSpc>
                <a:spcPct val="120000"/>
              </a:lnSpc>
              <a:spcBef>
                <a:spcPts val="0"/>
              </a:spcBef>
              <a:spcAft>
                <a:spcPts val="600"/>
              </a:spcAft>
              <a:buNone/>
            </a:pPr>
            <a:endParaRPr lang="en-GB" sz="2520" kern="1200">
              <a:solidFill>
                <a:schemeClr val="tx1"/>
              </a:solidFill>
              <a:latin typeface="Times New Roman"/>
              <a:ea typeface="+mn-ea"/>
              <a:cs typeface="Times New Roman"/>
            </a:endParaRPr>
          </a:p>
          <a:p>
            <a:pPr marL="205740" indent="0" defTabSz="822960">
              <a:lnSpc>
                <a:spcPct val="120000"/>
              </a:lnSpc>
              <a:spcBef>
                <a:spcPts val="0"/>
              </a:spcBef>
              <a:spcAft>
                <a:spcPts val="600"/>
              </a:spcAft>
              <a:buNone/>
            </a:pPr>
            <a:endParaRPr lang="en-GB" sz="2520" kern="1200">
              <a:solidFill>
                <a:schemeClr val="tx1"/>
              </a:solidFill>
              <a:latin typeface="Times New Roman"/>
              <a:ea typeface="+mn-ea"/>
              <a:cs typeface="Times New Roman"/>
            </a:endParaRPr>
          </a:p>
          <a:p>
            <a:pPr marL="205740" indent="0" defTabSz="822960">
              <a:lnSpc>
                <a:spcPct val="120000"/>
              </a:lnSpc>
              <a:spcBef>
                <a:spcPts val="0"/>
              </a:spcBef>
              <a:spcAft>
                <a:spcPts val="600"/>
              </a:spcAft>
              <a:buNone/>
            </a:pPr>
            <a:endParaRPr lang="en-GB" sz="2520" kern="1200">
              <a:solidFill>
                <a:schemeClr val="tx1"/>
              </a:solidFill>
              <a:latin typeface="Times New Roman"/>
              <a:ea typeface="+mn-ea"/>
              <a:cs typeface="Times New Roman"/>
            </a:endParaRPr>
          </a:p>
          <a:p>
            <a:pPr marL="205740" indent="0" defTabSz="822960">
              <a:lnSpc>
                <a:spcPct val="120000"/>
              </a:lnSpc>
              <a:spcBef>
                <a:spcPts val="0"/>
              </a:spcBef>
              <a:spcAft>
                <a:spcPts val="600"/>
              </a:spcAft>
              <a:buNone/>
            </a:pPr>
            <a:endParaRPr lang="en-GB" sz="2520" kern="1200">
              <a:solidFill>
                <a:schemeClr val="tx1"/>
              </a:solidFill>
              <a:latin typeface="Times New Roman"/>
              <a:ea typeface="+mn-ea"/>
              <a:cs typeface="Times New Roman"/>
            </a:endParaRPr>
          </a:p>
          <a:p>
            <a:pPr marL="205740" indent="0" defTabSz="822960">
              <a:lnSpc>
                <a:spcPct val="120000"/>
              </a:lnSpc>
              <a:spcBef>
                <a:spcPts val="0"/>
              </a:spcBef>
              <a:spcAft>
                <a:spcPts val="600"/>
              </a:spcAft>
              <a:buNone/>
            </a:pPr>
            <a:endParaRPr lang="en-GB" sz="2520" kern="1200">
              <a:solidFill>
                <a:schemeClr val="tx1"/>
              </a:solidFill>
              <a:latin typeface="Times New Roman"/>
              <a:ea typeface="+mn-ea"/>
              <a:cs typeface="Times New Roman"/>
            </a:endParaRPr>
          </a:p>
          <a:p>
            <a:pPr marL="205740" indent="0" defTabSz="822960">
              <a:lnSpc>
                <a:spcPct val="120000"/>
              </a:lnSpc>
              <a:spcBef>
                <a:spcPts val="0"/>
              </a:spcBef>
              <a:spcAft>
                <a:spcPts val="600"/>
              </a:spcAft>
              <a:buNone/>
            </a:pPr>
            <a:r>
              <a:rPr lang="en-GB" sz="2500" kern="1200" dirty="0">
                <a:latin typeface="Times New Roman"/>
                <a:ea typeface="+mn-ea"/>
                <a:cs typeface="Times New Roman"/>
              </a:rPr>
              <a:t>               </a:t>
            </a:r>
            <a:r>
              <a:rPr lang="en-GB" sz="2500" kern="1200" dirty="0">
                <a:latin typeface="Arial"/>
                <a:cs typeface="Times New Roman"/>
              </a:rPr>
              <a:t>  "possibility"                                "probability"</a:t>
            </a:r>
          </a:p>
          <a:p>
            <a:pPr indent="0">
              <a:lnSpc>
                <a:spcPct val="120000"/>
              </a:lnSpc>
              <a:spcBef>
                <a:spcPts val="0"/>
              </a:spcBef>
              <a:spcAft>
                <a:spcPts val="600"/>
              </a:spcAft>
              <a:buNone/>
            </a:pPr>
            <a:endParaRPr lang="en-GB">
              <a:latin typeface="Times New Roman"/>
              <a:cs typeface="Times New Roman"/>
            </a:endParaRPr>
          </a:p>
        </p:txBody>
      </p:sp>
      <p:pic>
        <p:nvPicPr>
          <p:cNvPr id="5" name="Graphic 5" descr="Harvey Balls 30% with solid fill">
            <a:extLst>
              <a:ext uri="{FF2B5EF4-FFF2-40B4-BE49-F238E27FC236}">
                <a16:creationId xmlns:a16="http://schemas.microsoft.com/office/drawing/2014/main" id="{7094EFEF-9391-8359-227D-4ECDBE2F48B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2005" y="1401293"/>
            <a:ext cx="2647735" cy="2667971"/>
          </a:xfrm>
          <a:prstGeom prst="rect">
            <a:avLst/>
          </a:prstGeom>
        </p:spPr>
      </p:pic>
      <p:pic>
        <p:nvPicPr>
          <p:cNvPr id="7" name="Graphic 7" descr="Harvey Balls 60% with solid fill">
            <a:extLst>
              <a:ext uri="{FF2B5EF4-FFF2-40B4-BE49-F238E27FC236}">
                <a16:creationId xmlns:a16="http://schemas.microsoft.com/office/drawing/2014/main" id="{FD57217B-04E1-EC29-7539-AFA575119C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87387" y="1335148"/>
            <a:ext cx="2693265" cy="2703382"/>
          </a:xfrm>
          <a:prstGeom prst="rect">
            <a:avLst/>
          </a:prstGeom>
        </p:spPr>
      </p:pic>
      <p:sp>
        <p:nvSpPr>
          <p:cNvPr id="8" name="TextBox 7">
            <a:extLst>
              <a:ext uri="{FF2B5EF4-FFF2-40B4-BE49-F238E27FC236}">
                <a16:creationId xmlns:a16="http://schemas.microsoft.com/office/drawing/2014/main" id="{71512FBF-ABBB-8BA5-12DE-7BBB9C3E5582}"/>
              </a:ext>
            </a:extLst>
          </p:cNvPr>
          <p:cNvSpPr txBox="1"/>
          <p:nvPr/>
        </p:nvSpPr>
        <p:spPr>
          <a:xfrm>
            <a:off x="3785386" y="2203968"/>
            <a:ext cx="958674" cy="5318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822960">
              <a:spcAft>
                <a:spcPts val="600"/>
              </a:spcAft>
            </a:pPr>
            <a:r>
              <a:rPr lang="en-GB" sz="2880" kern="1200">
                <a:solidFill>
                  <a:schemeClr val="bg1"/>
                </a:solidFill>
                <a:latin typeface="Times New Roman"/>
                <a:ea typeface="+mn-ea"/>
                <a:cs typeface="Times New Roman"/>
              </a:rPr>
              <a:t>33%</a:t>
            </a:r>
            <a:endParaRPr lang="en-GB" sz="3200">
              <a:solidFill>
                <a:schemeClr val="bg1"/>
              </a:solidFill>
            </a:endParaRPr>
          </a:p>
        </p:txBody>
      </p:sp>
      <p:sp>
        <p:nvSpPr>
          <p:cNvPr id="9" name="TextBox 8">
            <a:extLst>
              <a:ext uri="{FF2B5EF4-FFF2-40B4-BE49-F238E27FC236}">
                <a16:creationId xmlns:a16="http://schemas.microsoft.com/office/drawing/2014/main" id="{85C5F3C7-979C-0B97-CA7C-8F6AEFC858A4}"/>
              </a:ext>
            </a:extLst>
          </p:cNvPr>
          <p:cNvSpPr txBox="1"/>
          <p:nvPr/>
        </p:nvSpPr>
        <p:spPr>
          <a:xfrm>
            <a:off x="7763262" y="2906272"/>
            <a:ext cx="1016804" cy="5318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822960">
              <a:spcAft>
                <a:spcPts val="600"/>
              </a:spcAft>
            </a:pPr>
            <a:r>
              <a:rPr lang="en-GB" sz="2880" kern="1200">
                <a:solidFill>
                  <a:srgbClr val="FFFFFF"/>
                </a:solidFill>
                <a:latin typeface="Times New Roman"/>
                <a:ea typeface="+mn-ea"/>
                <a:cs typeface="Calibri"/>
              </a:rPr>
              <a:t>66%</a:t>
            </a:r>
            <a:endParaRPr lang="en-GB" sz="3200">
              <a:solidFill>
                <a:srgbClr val="FFFFFF"/>
              </a:solidFill>
              <a:latin typeface="Times New Roman"/>
            </a:endParaRPr>
          </a:p>
        </p:txBody>
      </p:sp>
    </p:spTree>
    <p:extLst>
      <p:ext uri="{BB962C8B-B14F-4D97-AF65-F5344CB8AC3E}">
        <p14:creationId xmlns:p14="http://schemas.microsoft.com/office/powerpoint/2010/main" val="663734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c 1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8A1B102-AF52-8910-372F-86EE1020341A}"/>
              </a:ext>
            </a:extLst>
          </p:cNvPr>
          <p:cNvSpPr>
            <a:spLocks noGrp="1"/>
          </p:cNvSpPr>
          <p:nvPr>
            <p:ph idx="1"/>
          </p:nvPr>
        </p:nvSpPr>
        <p:spPr>
          <a:xfrm>
            <a:off x="838200" y="1964567"/>
            <a:ext cx="5838321" cy="4524753"/>
          </a:xfrm>
        </p:spPr>
        <p:txBody>
          <a:bodyPr vert="horz" lIns="91440" tIns="45720" rIns="91440" bIns="45720" rtlCol="0" anchor="t">
            <a:noAutofit/>
          </a:bodyPr>
          <a:lstStyle/>
          <a:p>
            <a:pPr marL="0" indent="0">
              <a:buNone/>
            </a:pPr>
            <a:r>
              <a:rPr lang="en-GB" sz="2400" dirty="0">
                <a:latin typeface="Arial"/>
                <a:cs typeface="Calibri" panose="020F0502020204030204"/>
              </a:rPr>
              <a:t>Excluded sections of the </a:t>
            </a:r>
            <a:r>
              <a:rPr lang="en-GB" sz="2400" i="1" dirty="0">
                <a:latin typeface="Arial"/>
                <a:cs typeface="Calibri" panose="020F0502020204030204"/>
              </a:rPr>
              <a:t>Evidence Act</a:t>
            </a:r>
            <a:r>
              <a:rPr lang="en-GB" sz="2400" dirty="0">
                <a:latin typeface="Arial"/>
                <a:cs typeface="Calibri" panose="020F0502020204030204"/>
              </a:rPr>
              <a:t> include:</a:t>
            </a:r>
          </a:p>
          <a:p>
            <a:pPr marL="457200" indent="857250"/>
            <a:r>
              <a:rPr lang="en-GB" sz="2400" dirty="0">
                <a:latin typeface="Arial"/>
                <a:ea typeface="+mn-lt"/>
                <a:cs typeface="+mn-lt"/>
              </a:rPr>
              <a:t>Hearsay</a:t>
            </a:r>
          </a:p>
          <a:p>
            <a:pPr marL="457200" indent="857250"/>
            <a:r>
              <a:rPr lang="en-GB" sz="2400" dirty="0">
                <a:latin typeface="Arial"/>
                <a:ea typeface="+mn-lt"/>
                <a:cs typeface="+mn-lt"/>
              </a:rPr>
              <a:t>Opinion</a:t>
            </a:r>
          </a:p>
          <a:p>
            <a:pPr marL="457200" indent="857250"/>
            <a:r>
              <a:rPr lang="en-GB" sz="2400" dirty="0">
                <a:latin typeface="Arial"/>
                <a:ea typeface="+mn-lt"/>
                <a:cs typeface="+mn-lt"/>
              </a:rPr>
              <a:t>Admissions</a:t>
            </a:r>
          </a:p>
          <a:p>
            <a:pPr marL="457200" indent="857250"/>
            <a:r>
              <a:rPr lang="en-GB" sz="2400" dirty="0">
                <a:latin typeface="Arial"/>
                <a:ea typeface="+mn-lt"/>
                <a:cs typeface="+mn-lt"/>
              </a:rPr>
              <a:t>Evidence of judgments   </a:t>
            </a:r>
          </a:p>
          <a:p>
            <a:pPr marL="457200" indent="0">
              <a:buNone/>
            </a:pPr>
            <a:r>
              <a:rPr lang="en-GB" sz="2400" dirty="0">
                <a:latin typeface="Arial"/>
                <a:ea typeface="+mn-lt"/>
                <a:cs typeface="+mn-lt"/>
              </a:rPr>
              <a:t>          and convictions</a:t>
            </a:r>
            <a:endParaRPr lang="en-GB" sz="2400" dirty="0">
              <a:latin typeface="Arial"/>
              <a:cs typeface="Calibri" panose="020F0502020204030204"/>
            </a:endParaRPr>
          </a:p>
          <a:p>
            <a:pPr marL="457200" indent="857250"/>
            <a:r>
              <a:rPr lang="en-GB" sz="2400" dirty="0">
                <a:latin typeface="Arial"/>
                <a:ea typeface="+mn-lt"/>
                <a:cs typeface="+mn-lt"/>
              </a:rPr>
              <a:t>Tendency and coincidence</a:t>
            </a:r>
            <a:endParaRPr lang="en-GB" sz="2400" dirty="0">
              <a:latin typeface="Arial"/>
              <a:cs typeface="Calibri" panose="020F0502020204030204"/>
            </a:endParaRPr>
          </a:p>
          <a:p>
            <a:pPr marL="457200" indent="857250"/>
            <a:r>
              <a:rPr lang="en-GB" sz="2400" dirty="0">
                <a:latin typeface="Arial"/>
                <a:ea typeface="+mn-lt"/>
                <a:cs typeface="+mn-lt"/>
              </a:rPr>
              <a:t>Credibility </a:t>
            </a:r>
          </a:p>
          <a:p>
            <a:pPr marL="457200" indent="857250"/>
            <a:r>
              <a:rPr lang="en-GB" sz="2400" dirty="0">
                <a:latin typeface="Arial"/>
                <a:ea typeface="+mn-lt"/>
                <a:cs typeface="+mn-lt"/>
              </a:rPr>
              <a:t>Character</a:t>
            </a:r>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DEBB7E16-C269-799A-5BEF-45B9B0DAFCEA}"/>
              </a:ext>
            </a:extLst>
          </p:cNvPr>
          <p:cNvSpPr txBox="1"/>
          <p:nvPr/>
        </p:nvSpPr>
        <p:spPr>
          <a:xfrm>
            <a:off x="7447472" y="2242867"/>
            <a:ext cx="3479320"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dirty="0">
                <a:latin typeface="Arial"/>
                <a:cs typeface="Arial"/>
              </a:rPr>
              <a:t>Not excluded – Privileges, </a:t>
            </a:r>
            <a:endParaRPr lang="en-GB" sz="2800" dirty="0">
              <a:latin typeface="Calibri" panose="020F0502020204030204"/>
              <a:cs typeface="Calibri" panose="020F0502020204030204"/>
            </a:endParaRPr>
          </a:p>
          <a:p>
            <a:r>
              <a:rPr lang="en-GB" sz="2800" dirty="0">
                <a:latin typeface="Arial"/>
                <a:cs typeface="Arial"/>
              </a:rPr>
              <a:t>Mandatory and discretionary </a:t>
            </a:r>
            <a:endParaRPr lang="en-GB" sz="2800" dirty="0">
              <a:latin typeface="Calibri" panose="020F0502020204030204"/>
              <a:cs typeface="Calibri" panose="020F0502020204030204"/>
            </a:endParaRPr>
          </a:p>
          <a:p>
            <a:r>
              <a:rPr lang="en-GB" sz="2800" dirty="0">
                <a:latin typeface="Arial"/>
                <a:cs typeface="Arial"/>
              </a:rPr>
              <a:t>exclusions, Proof etc</a:t>
            </a:r>
            <a:endParaRPr lang="en-GB" sz="2800" dirty="0">
              <a:ea typeface="+mn-lt"/>
              <a:cs typeface="+mn-lt"/>
            </a:endParaRPr>
          </a:p>
        </p:txBody>
      </p:sp>
    </p:spTree>
    <p:extLst>
      <p:ext uri="{BB962C8B-B14F-4D97-AF65-F5344CB8AC3E}">
        <p14:creationId xmlns:p14="http://schemas.microsoft.com/office/powerpoint/2010/main" val="3272351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7CDFF8-1D96-D5C1-17F8-B7A27E5D5410}"/>
              </a:ext>
            </a:extLst>
          </p:cNvPr>
          <p:cNvSpPr>
            <a:spLocks noGrp="1"/>
          </p:cNvSpPr>
          <p:nvPr>
            <p:ph idx="1"/>
          </p:nvPr>
        </p:nvSpPr>
        <p:spPr>
          <a:xfrm>
            <a:off x="838200" y="1929384"/>
            <a:ext cx="10515600" cy="4251960"/>
          </a:xfrm>
        </p:spPr>
        <p:txBody>
          <a:bodyPr vert="horz" lIns="91440" tIns="45720" rIns="91440" bIns="45720" rtlCol="0" anchor="t">
            <a:noAutofit/>
          </a:bodyPr>
          <a:lstStyle/>
          <a:p>
            <a:pPr>
              <a:spcBef>
                <a:spcPts val="0"/>
              </a:spcBef>
              <a:buNone/>
            </a:pPr>
            <a:r>
              <a:rPr lang="en-GB" sz="2000" i="1" dirty="0">
                <a:latin typeface="Arial"/>
                <a:ea typeface="+mn-lt"/>
                <a:cs typeface="+mn-lt"/>
              </a:rPr>
              <a:t>(3) Despite subsection (1), the court may decide to apply one or more of the provisions of a Division or Part </a:t>
            </a:r>
            <a:r>
              <a:rPr lang="en-GB" sz="2000" i="1">
                <a:latin typeface="Arial"/>
                <a:ea typeface="+mn-lt"/>
                <a:cs typeface="+mn-lt"/>
              </a:rPr>
              <a:t>mentioned in that subsection to an issue in the proceedings, if:</a:t>
            </a:r>
            <a:endParaRPr lang="en-US" sz="2000" i="1">
              <a:latin typeface="Arial"/>
              <a:cs typeface="Calibri"/>
            </a:endParaRPr>
          </a:p>
          <a:p>
            <a:pPr>
              <a:spcBef>
                <a:spcPts val="0"/>
              </a:spcBef>
              <a:buNone/>
            </a:pPr>
            <a:endParaRPr lang="en-GB" sz="2000" i="1" dirty="0">
              <a:latin typeface="Arial"/>
              <a:cs typeface="Calibri"/>
            </a:endParaRPr>
          </a:p>
          <a:p>
            <a:pPr marL="742950" indent="-400050">
              <a:spcBef>
                <a:spcPts val="0"/>
              </a:spcBef>
              <a:buNone/>
            </a:pPr>
            <a:r>
              <a:rPr lang="en-GB" sz="2000" i="1" dirty="0">
                <a:latin typeface="Arial"/>
                <a:ea typeface="+mn-lt"/>
                <a:cs typeface="+mn-lt"/>
              </a:rPr>
              <a:t>(a) the court is satisfied that the circumstances are exceptional; and</a:t>
            </a:r>
            <a:endParaRPr lang="en-GB" sz="2000" i="1" dirty="0">
              <a:latin typeface="Arial"/>
              <a:cs typeface="Calibri" panose="020F0502020204030204"/>
            </a:endParaRPr>
          </a:p>
          <a:p>
            <a:pPr marL="742950" indent="-400050">
              <a:spcBef>
                <a:spcPts val="0"/>
              </a:spcBef>
              <a:buNone/>
            </a:pPr>
            <a:endParaRPr lang="en-GB" sz="2000" i="1" dirty="0">
              <a:latin typeface="Arial"/>
              <a:cs typeface="Calibri" panose="020F0502020204030204"/>
            </a:endParaRPr>
          </a:p>
          <a:p>
            <a:pPr marL="742950" indent="-400050">
              <a:spcBef>
                <a:spcPts val="0"/>
              </a:spcBef>
              <a:buNone/>
            </a:pPr>
            <a:r>
              <a:rPr lang="en-GB" sz="2000" i="1" dirty="0">
                <a:latin typeface="Arial"/>
                <a:ea typeface="+mn-lt"/>
                <a:cs typeface="+mn-lt"/>
              </a:rPr>
              <a:t>(b) the court has taken into account (in addition to any other matters the court thinks relevant):</a:t>
            </a:r>
            <a:endParaRPr lang="en-GB" sz="2000" i="1" dirty="0">
              <a:latin typeface="Arial"/>
              <a:cs typeface="Calibri" panose="020F0502020204030204"/>
            </a:endParaRPr>
          </a:p>
          <a:p>
            <a:pPr marL="742950" indent="-400050">
              <a:spcBef>
                <a:spcPts val="0"/>
              </a:spcBef>
              <a:buNone/>
            </a:pPr>
            <a:endParaRPr lang="en-GB" sz="2000" i="1" dirty="0">
              <a:latin typeface="Arial"/>
              <a:cs typeface="Calibri" panose="020F0502020204030204"/>
            </a:endParaRPr>
          </a:p>
          <a:p>
            <a:pPr marL="1085850" indent="-400050">
              <a:spcBef>
                <a:spcPts val="0"/>
              </a:spcBef>
              <a:buNone/>
            </a:pPr>
            <a:r>
              <a:rPr lang="en-GB" sz="2000" i="1" dirty="0">
                <a:latin typeface="Arial"/>
                <a:ea typeface="+mn-lt"/>
                <a:cs typeface="+mn-lt"/>
              </a:rPr>
              <a:t>(</a:t>
            </a:r>
            <a:r>
              <a:rPr lang="en-GB" sz="2000" i="1" dirty="0" err="1">
                <a:latin typeface="Arial"/>
                <a:ea typeface="+mn-lt"/>
                <a:cs typeface="+mn-lt"/>
              </a:rPr>
              <a:t>i</a:t>
            </a:r>
            <a:r>
              <a:rPr lang="en-GB" sz="2000" i="1" dirty="0">
                <a:latin typeface="Arial"/>
                <a:ea typeface="+mn-lt"/>
                <a:cs typeface="+mn-lt"/>
              </a:rPr>
              <a:t>) the importance of the evidence in the proceedings; and</a:t>
            </a:r>
            <a:endParaRPr lang="en-GB" sz="2000" i="1" dirty="0">
              <a:latin typeface="Arial"/>
              <a:cs typeface="Calibri" panose="020F0502020204030204"/>
            </a:endParaRPr>
          </a:p>
          <a:p>
            <a:pPr marL="1085850" indent="-400050">
              <a:spcBef>
                <a:spcPts val="0"/>
              </a:spcBef>
              <a:buNone/>
            </a:pPr>
            <a:endParaRPr lang="en-GB" sz="2000" i="1" dirty="0">
              <a:latin typeface="Arial"/>
              <a:cs typeface="Calibri" panose="020F0502020204030204"/>
            </a:endParaRPr>
          </a:p>
          <a:p>
            <a:pPr marL="1085850" indent="-400050">
              <a:spcBef>
                <a:spcPts val="0"/>
              </a:spcBef>
              <a:buNone/>
            </a:pPr>
            <a:r>
              <a:rPr lang="en-GB" sz="2000" i="1" dirty="0">
                <a:latin typeface="Arial"/>
                <a:ea typeface="+mn-lt"/>
                <a:cs typeface="+mn-lt"/>
              </a:rPr>
              <a:t>(ii) the nature of the subject matter of the proceedings; and</a:t>
            </a:r>
            <a:endParaRPr lang="en-GB" sz="2000" i="1" dirty="0">
              <a:latin typeface="Arial"/>
              <a:cs typeface="Calibri" panose="020F0502020204030204"/>
            </a:endParaRPr>
          </a:p>
          <a:p>
            <a:pPr marL="1085850" indent="-400050">
              <a:spcBef>
                <a:spcPts val="0"/>
              </a:spcBef>
              <a:buNone/>
            </a:pPr>
            <a:endParaRPr lang="en-GB" sz="2000" i="1" dirty="0">
              <a:latin typeface="Arial"/>
              <a:cs typeface="Calibri" panose="020F0502020204030204"/>
            </a:endParaRPr>
          </a:p>
          <a:p>
            <a:pPr marL="1085850" indent="-400050">
              <a:spcBef>
                <a:spcPts val="0"/>
              </a:spcBef>
              <a:buNone/>
            </a:pPr>
            <a:r>
              <a:rPr lang="en-GB" sz="2000" i="1" dirty="0">
                <a:latin typeface="Arial"/>
                <a:ea typeface="+mn-lt"/>
                <a:cs typeface="+mn-lt"/>
              </a:rPr>
              <a:t>(iii) the probative value of the evidence; and</a:t>
            </a:r>
            <a:endParaRPr lang="en-GB" sz="2000" i="1" dirty="0">
              <a:latin typeface="Arial"/>
              <a:cs typeface="Calibri" panose="020F0502020204030204"/>
            </a:endParaRPr>
          </a:p>
          <a:p>
            <a:pPr marL="1085850" indent="-400050">
              <a:spcBef>
                <a:spcPts val="0"/>
              </a:spcBef>
              <a:buNone/>
            </a:pPr>
            <a:endParaRPr lang="en-GB" sz="2000" i="1" dirty="0">
              <a:latin typeface="Arial"/>
              <a:cs typeface="Calibri" panose="020F0502020204030204"/>
            </a:endParaRPr>
          </a:p>
          <a:p>
            <a:pPr marL="1085850" indent="-400050">
              <a:spcBef>
                <a:spcPts val="0"/>
              </a:spcBef>
              <a:buNone/>
            </a:pPr>
            <a:r>
              <a:rPr lang="en-GB" sz="2000" i="1" dirty="0">
                <a:latin typeface="Arial"/>
                <a:ea typeface="+mn-lt"/>
                <a:cs typeface="+mn-lt"/>
              </a:rPr>
              <a:t>(iv) the powers of the court (if any) to adjourn the hearing, to make another order or to give a direction in relation to the evidence.</a:t>
            </a:r>
            <a:endParaRPr lang="en-GB" sz="2000" i="1" dirty="0">
              <a:latin typeface="Arial"/>
              <a:cs typeface="Calibri" panose="020F0502020204030204"/>
            </a:endParaRPr>
          </a:p>
        </p:txBody>
      </p:sp>
      <p:sp>
        <p:nvSpPr>
          <p:cNvPr id="2" name="TextBox 1">
            <a:extLst>
              <a:ext uri="{FF2B5EF4-FFF2-40B4-BE49-F238E27FC236}">
                <a16:creationId xmlns:a16="http://schemas.microsoft.com/office/drawing/2014/main" id="{FACD331C-E8F9-CA78-8667-E2F55EA40E44}"/>
              </a:ext>
            </a:extLst>
          </p:cNvPr>
          <p:cNvSpPr txBox="1"/>
          <p:nvPr/>
        </p:nvSpPr>
        <p:spPr>
          <a:xfrm>
            <a:off x="934528" y="661358"/>
            <a:ext cx="937403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a:latin typeface="Arial"/>
                <a:cs typeface="Arial"/>
              </a:rPr>
              <a:t>Section 69ZT </a:t>
            </a:r>
            <a:r>
              <a:rPr lang="en-GB" sz="3200" i="1">
                <a:latin typeface="Arial"/>
                <a:cs typeface="Arial"/>
              </a:rPr>
              <a:t>Family Law Act 1975</a:t>
            </a:r>
            <a:endParaRPr lang="en-GB" sz="3200">
              <a:ea typeface="+mn-lt"/>
              <a:cs typeface="+mn-lt"/>
            </a:endParaRPr>
          </a:p>
        </p:txBody>
      </p:sp>
    </p:spTree>
    <p:extLst>
      <p:ext uri="{BB962C8B-B14F-4D97-AF65-F5344CB8AC3E}">
        <p14:creationId xmlns:p14="http://schemas.microsoft.com/office/powerpoint/2010/main" val="522691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840A5DC5-E558-5BA9-7196-CCD4BAB0011B}"/>
              </a:ext>
            </a:extLst>
          </p:cNvPr>
          <p:cNvSpPr txBox="1"/>
          <p:nvPr/>
        </p:nvSpPr>
        <p:spPr>
          <a:xfrm>
            <a:off x="838200" y="365125"/>
            <a:ext cx="10515600"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3600" kern="1200">
                <a:latin typeface="Arial"/>
                <a:ea typeface="+mj-ea"/>
                <a:cs typeface="Arial"/>
              </a:rPr>
              <a:t>WK &amp; SR (1997) 22 Fam LR 592 at par 48</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EB89679A-0D3E-D951-AEE9-4F7C8D660E93}"/>
              </a:ext>
            </a:extLst>
          </p:cNvPr>
          <p:cNvSpPr txBox="1"/>
          <p:nvPr/>
        </p:nvSpPr>
        <p:spPr>
          <a:xfrm>
            <a:off x="1398916" y="2055662"/>
            <a:ext cx="9954884" cy="4121301"/>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r>
              <a:rPr lang="en-US" sz="3200" dirty="0">
                <a:latin typeface="Arial"/>
                <a:cs typeface="Arial"/>
              </a:rPr>
              <a:t>"...</a:t>
            </a:r>
            <a:r>
              <a:rPr lang="en-US" sz="3200" i="1" dirty="0">
                <a:latin typeface="Arial"/>
                <a:cs typeface="Arial"/>
              </a:rPr>
              <a:t>when deciding what orders are in the best interests of a child, a trial Judge may often be confronted with a multiplicity of issues and facts. In these circumstances, evidence which, for example, is relevant and probative in relation to the question of an unacceptable risk of abuse occurring, may not be relevant or probative when deciding whether or not a specific incident of abuse has in fact occurred</a:t>
            </a:r>
            <a:r>
              <a:rPr lang="en-US" sz="3200" dirty="0">
                <a:latin typeface="Arial"/>
                <a:cs typeface="Arial"/>
              </a:rPr>
              <a:t>."</a:t>
            </a:r>
          </a:p>
        </p:txBody>
      </p:sp>
    </p:spTree>
    <p:extLst>
      <p:ext uri="{BB962C8B-B14F-4D97-AF65-F5344CB8AC3E}">
        <p14:creationId xmlns:p14="http://schemas.microsoft.com/office/powerpoint/2010/main" val="2642230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C223E16-2D1A-F689-69B8-748730B26403}"/>
              </a:ext>
            </a:extLst>
          </p:cNvPr>
          <p:cNvSpPr txBox="1"/>
          <p:nvPr/>
        </p:nvSpPr>
        <p:spPr>
          <a:xfrm>
            <a:off x="1015042" y="871268"/>
            <a:ext cx="10118784"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Arial"/>
                <a:cs typeface="Times New Roman"/>
              </a:rPr>
              <a:t>"</a:t>
            </a:r>
            <a:r>
              <a:rPr lang="en-US" sz="2000" i="1" dirty="0">
                <a:latin typeface="Arial"/>
                <a:cs typeface="Times New Roman"/>
              </a:rPr>
              <a:t>In 2021, I recall an occasion when the father tried to choke me in front of the child. I thought I was going to die. We were both terrified and we fled the house</a:t>
            </a:r>
            <a:r>
              <a:rPr lang="en-US" sz="2000" dirty="0">
                <a:latin typeface="Arial"/>
                <a:cs typeface="Times New Roman"/>
              </a:rPr>
              <a:t>."</a:t>
            </a:r>
          </a:p>
          <a:p>
            <a:endParaRPr lang="en-US" sz="2000" dirty="0">
              <a:latin typeface="Arial"/>
              <a:cs typeface="Calibri"/>
            </a:endParaRPr>
          </a:p>
          <a:p>
            <a:endParaRPr lang="en-US" sz="2000" dirty="0">
              <a:latin typeface="Arial"/>
              <a:cs typeface="Calibri"/>
            </a:endParaRPr>
          </a:p>
          <a:p>
            <a:r>
              <a:rPr lang="en-US" sz="2000" dirty="0">
                <a:latin typeface="Arial"/>
                <a:cs typeface="Calibri"/>
              </a:rPr>
              <a:t>Could you make a finding on the balance of probabilities (at the stricter end of the spectrum) that this was an incident of family violence?</a:t>
            </a:r>
            <a:endParaRPr lang="en-US">
              <a:latin typeface="Arial"/>
              <a:cs typeface="Arial"/>
            </a:endParaRPr>
          </a:p>
          <a:p>
            <a:endParaRPr lang="en-US" sz="2000" dirty="0">
              <a:latin typeface="Arial"/>
              <a:cs typeface="Calibri"/>
            </a:endParaRPr>
          </a:p>
          <a:p>
            <a:r>
              <a:rPr lang="en-US" sz="2000" dirty="0">
                <a:latin typeface="Arial"/>
                <a:cs typeface="Calibri"/>
              </a:rPr>
              <a:t>Could you find that there would be an unacceptable risk to the child if they spent time in the care of their father in the future?</a:t>
            </a:r>
          </a:p>
          <a:p>
            <a:endParaRPr lang="en-US" sz="2000" dirty="0">
              <a:latin typeface="Arial"/>
              <a:cs typeface="Calibri"/>
            </a:endParaRPr>
          </a:p>
          <a:p>
            <a:r>
              <a:rPr lang="en-US" sz="2000" dirty="0">
                <a:latin typeface="Arial"/>
                <a:cs typeface="Calibri"/>
              </a:rPr>
              <a:t>What is the nature of the risk to the child?</a:t>
            </a:r>
          </a:p>
          <a:p>
            <a:endParaRPr lang="en-US" sz="2000" dirty="0">
              <a:latin typeface="Arial"/>
              <a:cs typeface="Calibri"/>
            </a:endParaRPr>
          </a:p>
          <a:p>
            <a:r>
              <a:rPr lang="en-US" sz="2000" dirty="0">
                <a:latin typeface="Arial"/>
                <a:cs typeface="Calibri"/>
              </a:rPr>
              <a:t>What is the severity of the risk to the child?</a:t>
            </a:r>
          </a:p>
          <a:p>
            <a:endParaRPr lang="en-US" sz="2000" dirty="0">
              <a:latin typeface="Arial"/>
              <a:cs typeface="Calibri"/>
            </a:endParaRPr>
          </a:p>
          <a:p>
            <a:r>
              <a:rPr lang="en-US" sz="2000" dirty="0">
                <a:latin typeface="Arial"/>
                <a:cs typeface="Calibri"/>
              </a:rPr>
              <a:t>Can the risk be mitigated?</a:t>
            </a:r>
          </a:p>
          <a:p>
            <a:endParaRPr lang="en-US" sz="2000" dirty="0">
              <a:latin typeface="Arial"/>
              <a:cs typeface="Calibri"/>
            </a:endParaRPr>
          </a:p>
        </p:txBody>
      </p:sp>
    </p:spTree>
    <p:extLst>
      <p:ext uri="{BB962C8B-B14F-4D97-AF65-F5344CB8AC3E}">
        <p14:creationId xmlns:p14="http://schemas.microsoft.com/office/powerpoint/2010/main" val="524358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2440C5E-7308-38A9-5765-77DC94D90363}"/>
              </a:ext>
            </a:extLst>
          </p:cNvPr>
          <p:cNvSpPr>
            <a:spLocks noGrp="1"/>
          </p:cNvSpPr>
          <p:nvPr>
            <p:ph idx="1"/>
          </p:nvPr>
        </p:nvSpPr>
        <p:spPr>
          <a:xfrm>
            <a:off x="838200" y="1825625"/>
            <a:ext cx="5558489" cy="4351338"/>
          </a:xfrm>
        </p:spPr>
        <p:txBody>
          <a:bodyPr vert="horz" lIns="91440" tIns="45720" rIns="91440" bIns="45720" rtlCol="0" anchor="t">
            <a:normAutofit/>
          </a:bodyPr>
          <a:lstStyle/>
          <a:p>
            <a:pPr marL="0" indent="0">
              <a:buNone/>
            </a:pPr>
            <a:endParaRPr lang="en-GB" dirty="0">
              <a:latin typeface="Arial"/>
              <a:cs typeface="Calibri" panose="020F0502020204030204"/>
            </a:endParaRPr>
          </a:p>
          <a:p>
            <a:pPr algn="ctr">
              <a:buNone/>
            </a:pPr>
            <a:r>
              <a:rPr lang="en-GB" sz="4000" b="1" dirty="0">
                <a:latin typeface="Arial"/>
                <a:ea typeface="+mn-lt"/>
                <a:cs typeface="+mn-lt"/>
              </a:rPr>
              <a:t>Part 2 – Forensic &amp; Evidentiary Considerations</a:t>
            </a:r>
          </a:p>
          <a:p>
            <a:pPr marL="0" indent="0" algn="ctr">
              <a:buNone/>
            </a:pPr>
            <a:endParaRPr lang="en-GB" sz="4000" b="1" dirty="0">
              <a:latin typeface="Arial"/>
              <a:cs typeface="Calibri"/>
            </a:endParaRP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9699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CC73C5-9253-A8F5-1CDC-8D14E12AB4C3}"/>
              </a:ext>
            </a:extLst>
          </p:cNvPr>
          <p:cNvSpPr>
            <a:spLocks noGrp="1"/>
          </p:cNvSpPr>
          <p:nvPr>
            <p:ph type="title"/>
          </p:nvPr>
        </p:nvSpPr>
        <p:spPr>
          <a:xfrm>
            <a:off x="524741" y="620392"/>
            <a:ext cx="3808268" cy="5504688"/>
          </a:xfrm>
        </p:spPr>
        <p:txBody>
          <a:bodyPr>
            <a:normAutofit/>
          </a:bodyPr>
          <a:lstStyle/>
          <a:p>
            <a:r>
              <a:rPr lang="en-GB" sz="3800">
                <a:solidFill>
                  <a:schemeClr val="bg1"/>
                </a:solidFill>
                <a:latin typeface="Arial"/>
                <a:cs typeface="Calibri Light"/>
              </a:rPr>
              <a:t>Communication and Contact</a:t>
            </a:r>
            <a:endParaRPr lang="en-GB" sz="3800">
              <a:solidFill>
                <a:schemeClr val="bg1"/>
              </a:solidFill>
              <a:latin typeface="Arial"/>
              <a:cs typeface="Arial"/>
            </a:endParaRPr>
          </a:p>
        </p:txBody>
      </p:sp>
      <p:graphicFrame>
        <p:nvGraphicFramePr>
          <p:cNvPr id="14" name="Content Placeholder 2">
            <a:extLst>
              <a:ext uri="{FF2B5EF4-FFF2-40B4-BE49-F238E27FC236}">
                <a16:creationId xmlns:a16="http://schemas.microsoft.com/office/drawing/2014/main" id="{7026F2FA-4CDA-5834-D623-36FFFED2CF8C}"/>
              </a:ext>
            </a:extLst>
          </p:cNvPr>
          <p:cNvGraphicFramePr>
            <a:graphicFrameLocks noGrp="1"/>
          </p:cNvGraphicFramePr>
          <p:nvPr>
            <p:ph idx="1"/>
            <p:extLst>
              <p:ext uri="{D42A27DB-BD31-4B8C-83A1-F6EECF244321}">
                <p14:modId xmlns:p14="http://schemas.microsoft.com/office/powerpoint/2010/main" val="87901990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0810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7EB0660-A221-2B42-AA62-58C616F76FB7}"/>
              </a:ext>
            </a:extLst>
          </p:cNvPr>
          <p:cNvSpPr>
            <a:spLocks noGrp="1"/>
          </p:cNvSpPr>
          <p:nvPr>
            <p:ph idx="1"/>
          </p:nvPr>
        </p:nvSpPr>
        <p:spPr>
          <a:xfrm>
            <a:off x="4936138" y="591344"/>
            <a:ext cx="6417661" cy="6060071"/>
          </a:xfrm>
        </p:spPr>
        <p:txBody>
          <a:bodyPr vert="horz" lIns="91440" tIns="45720" rIns="91440" bIns="45720" rtlCol="0" anchor="ctr">
            <a:normAutofit lnSpcReduction="10000"/>
          </a:bodyPr>
          <a:lstStyle/>
          <a:p>
            <a:pPr marL="0" indent="0">
              <a:buNone/>
            </a:pPr>
            <a:r>
              <a:rPr lang="en-GB" sz="1600" b="1" dirty="0">
                <a:latin typeface="Arial"/>
                <a:cs typeface="Calibri"/>
              </a:rPr>
              <a:t>Part 1          Family law parenting cases</a:t>
            </a:r>
          </a:p>
          <a:p>
            <a:pPr>
              <a:buFont typeface="Calibri" panose="020B0604020202020204" pitchFamily="34" charset="0"/>
              <a:buChar char="-"/>
            </a:pPr>
            <a:r>
              <a:rPr lang="en-GB" sz="1600" dirty="0">
                <a:latin typeface="Arial"/>
                <a:cs typeface="Calibri"/>
              </a:rPr>
              <a:t>Legislative pathway</a:t>
            </a:r>
            <a:endParaRPr lang="en-GB" sz="1600">
              <a:latin typeface="Arial"/>
              <a:cs typeface="Calibri"/>
            </a:endParaRPr>
          </a:p>
          <a:p>
            <a:pPr>
              <a:buFont typeface="Calibri" panose="020B0604020202020204" pitchFamily="34" charset="0"/>
              <a:buChar char="-"/>
            </a:pPr>
            <a:r>
              <a:rPr lang="en-GB" sz="1600" dirty="0">
                <a:latin typeface="Arial"/>
                <a:cs typeface="Calibri"/>
              </a:rPr>
              <a:t>Standard of proof</a:t>
            </a:r>
          </a:p>
          <a:p>
            <a:pPr>
              <a:buFont typeface="Calibri" panose="020B0604020202020204" pitchFamily="34" charset="0"/>
              <a:buChar char="-"/>
            </a:pPr>
            <a:r>
              <a:rPr lang="en-GB" sz="1600" dirty="0">
                <a:latin typeface="Arial"/>
                <a:cs typeface="Calibri"/>
              </a:rPr>
              <a:t>Unacceptable risk cases</a:t>
            </a:r>
          </a:p>
          <a:p>
            <a:pPr>
              <a:buFont typeface="Calibri" panose="020B0604020202020204" pitchFamily="34" charset="0"/>
              <a:buChar char="-"/>
            </a:pPr>
            <a:endParaRPr lang="en-GB" sz="1600" dirty="0">
              <a:latin typeface="Arial"/>
              <a:cs typeface="Calibri"/>
            </a:endParaRPr>
          </a:p>
          <a:p>
            <a:pPr marL="0" indent="0">
              <a:buNone/>
            </a:pPr>
            <a:r>
              <a:rPr lang="en-GB" sz="1600" b="1" dirty="0">
                <a:latin typeface="Arial"/>
                <a:cs typeface="Times New Roman"/>
              </a:rPr>
              <a:t>Part 2           Forensic &amp; evidentiary considerations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Contact and Communication</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Deciding whether to defend charges/ADVO</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Obtaining psychological/psychiatric reports in criminal proceedings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Local Court's power to make parenting orders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Involvement of children</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Interim parenting decisions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Evidence gathering generally</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Independent sources of evidence</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Expert evidence</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Sharing information from family law proceedings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Final parenting hearings</a:t>
            </a:r>
            <a:endParaRPr lang="en-US" sz="1600">
              <a:latin typeface="Arial"/>
              <a:ea typeface="+mn-lt"/>
              <a:cs typeface="+mn-lt"/>
            </a:endParaRPr>
          </a:p>
          <a:p>
            <a:pPr>
              <a:buFont typeface="Calibri,Sans-Serif" panose="020B0604020202020204" pitchFamily="34" charset="0"/>
              <a:buChar char="-"/>
            </a:pPr>
            <a:r>
              <a:rPr lang="en-GB" sz="1600" dirty="0">
                <a:latin typeface="Arial"/>
                <a:cs typeface="Times New Roman"/>
              </a:rPr>
              <a:t>Legal Costs</a:t>
            </a:r>
            <a:endParaRPr lang="en-US" sz="1600">
              <a:latin typeface="Arial"/>
              <a:ea typeface="+mn-lt"/>
              <a:cs typeface="+mn-lt"/>
            </a:endParaRPr>
          </a:p>
          <a:p>
            <a:pPr>
              <a:buFont typeface="Calibri" panose="020B0604020202020204" pitchFamily="34" charset="0"/>
              <a:buChar char="-"/>
            </a:pPr>
            <a:endParaRPr lang="en-GB" sz="1300" dirty="0">
              <a:latin typeface="Arial"/>
              <a:cs typeface="Calibri"/>
            </a:endParaRPr>
          </a:p>
          <a:p>
            <a:pPr>
              <a:buFont typeface="Calibri" panose="020B0604020202020204" pitchFamily="34" charset="0"/>
              <a:buChar char="-"/>
            </a:pPr>
            <a:endParaRPr lang="en-GB" sz="1300" dirty="0">
              <a:latin typeface="Arial"/>
              <a:cs typeface="Calibri"/>
            </a:endParaRPr>
          </a:p>
        </p:txBody>
      </p:sp>
    </p:spTree>
    <p:extLst>
      <p:ext uri="{BB962C8B-B14F-4D97-AF65-F5344CB8AC3E}">
        <p14:creationId xmlns:p14="http://schemas.microsoft.com/office/powerpoint/2010/main" val="2137433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B0F3563-B59C-9EF4-6AB9-BAEECEE0C682}"/>
              </a:ext>
            </a:extLst>
          </p:cNvPr>
          <p:cNvSpPr>
            <a:spLocks noGrp="1"/>
          </p:cNvSpPr>
          <p:nvPr>
            <p:ph type="title"/>
          </p:nvPr>
        </p:nvSpPr>
        <p:spPr>
          <a:xfrm>
            <a:off x="524741" y="620392"/>
            <a:ext cx="3808268" cy="5504688"/>
          </a:xfrm>
        </p:spPr>
        <p:txBody>
          <a:bodyPr>
            <a:normAutofit/>
          </a:bodyPr>
          <a:lstStyle/>
          <a:p>
            <a:r>
              <a:rPr lang="en-GB" sz="4700">
                <a:solidFill>
                  <a:schemeClr val="bg1"/>
                </a:solidFill>
                <a:cs typeface="Calibri Light"/>
              </a:rPr>
              <a:t>Deciding to defend charges/ADVO</a:t>
            </a:r>
            <a:endParaRPr lang="en-US" sz="4700">
              <a:solidFill>
                <a:schemeClr val="bg1"/>
              </a:solidFill>
            </a:endParaRPr>
          </a:p>
        </p:txBody>
      </p:sp>
      <p:graphicFrame>
        <p:nvGraphicFramePr>
          <p:cNvPr id="14" name="Content Placeholder 2">
            <a:extLst>
              <a:ext uri="{FF2B5EF4-FFF2-40B4-BE49-F238E27FC236}">
                <a16:creationId xmlns:a16="http://schemas.microsoft.com/office/drawing/2014/main" id="{8B0E26A0-0B2F-EAB8-2490-7ACD17A1C066}"/>
              </a:ext>
            </a:extLst>
          </p:cNvPr>
          <p:cNvGraphicFramePr>
            <a:graphicFrameLocks noGrp="1"/>
          </p:cNvGraphicFramePr>
          <p:nvPr>
            <p:ph idx="1"/>
            <p:extLst>
              <p:ext uri="{D42A27DB-BD31-4B8C-83A1-F6EECF244321}">
                <p14:modId xmlns:p14="http://schemas.microsoft.com/office/powerpoint/2010/main" val="60480127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1287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C4597A-1211-C9E6-5896-770DEEA56C42}"/>
              </a:ext>
            </a:extLst>
          </p:cNvPr>
          <p:cNvSpPr>
            <a:spLocks noGrp="1"/>
          </p:cNvSpPr>
          <p:nvPr>
            <p:ph type="title"/>
          </p:nvPr>
        </p:nvSpPr>
        <p:spPr>
          <a:xfrm>
            <a:off x="524741" y="620392"/>
            <a:ext cx="3808268" cy="5504688"/>
          </a:xfrm>
        </p:spPr>
        <p:txBody>
          <a:bodyPr>
            <a:normAutofit/>
          </a:bodyPr>
          <a:lstStyle/>
          <a:p>
            <a:r>
              <a:rPr lang="en-GB" sz="4200">
                <a:solidFill>
                  <a:schemeClr val="bg1"/>
                </a:solidFill>
                <a:latin typeface="Arial"/>
                <a:cs typeface="Calibri Light"/>
              </a:rPr>
              <a:t>Obtaining psychological/ psychiatric reports</a:t>
            </a:r>
            <a:endParaRPr lang="en-GB" sz="4200">
              <a:solidFill>
                <a:schemeClr val="bg1"/>
              </a:solidFill>
              <a:latin typeface="Arial"/>
              <a:cs typeface="Arial"/>
            </a:endParaRPr>
          </a:p>
        </p:txBody>
      </p:sp>
      <p:graphicFrame>
        <p:nvGraphicFramePr>
          <p:cNvPr id="14" name="Content Placeholder 2">
            <a:extLst>
              <a:ext uri="{FF2B5EF4-FFF2-40B4-BE49-F238E27FC236}">
                <a16:creationId xmlns:a16="http://schemas.microsoft.com/office/drawing/2014/main" id="{F291D19A-E73A-4434-9C56-86E52FFEE461}"/>
              </a:ext>
            </a:extLst>
          </p:cNvPr>
          <p:cNvGraphicFramePr>
            <a:graphicFrameLocks noGrp="1"/>
          </p:cNvGraphicFramePr>
          <p:nvPr>
            <p:ph idx="1"/>
            <p:extLst>
              <p:ext uri="{D42A27DB-BD31-4B8C-83A1-F6EECF244321}">
                <p14:modId xmlns:p14="http://schemas.microsoft.com/office/powerpoint/2010/main" val="287405101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187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C4597A-1211-C9E6-5896-770DEEA56C42}"/>
              </a:ext>
            </a:extLst>
          </p:cNvPr>
          <p:cNvSpPr>
            <a:spLocks noGrp="1"/>
          </p:cNvSpPr>
          <p:nvPr>
            <p:ph type="title"/>
          </p:nvPr>
        </p:nvSpPr>
        <p:spPr>
          <a:xfrm>
            <a:off x="524741" y="620392"/>
            <a:ext cx="3808268" cy="5504688"/>
          </a:xfrm>
        </p:spPr>
        <p:txBody>
          <a:bodyPr>
            <a:normAutofit/>
          </a:bodyPr>
          <a:lstStyle/>
          <a:p>
            <a:r>
              <a:rPr lang="en-GB" sz="6000">
                <a:solidFill>
                  <a:schemeClr val="bg1"/>
                </a:solidFill>
                <a:latin typeface="Arial"/>
                <a:ea typeface="+mj-lt"/>
                <a:cs typeface="+mj-lt"/>
              </a:rPr>
              <a:t>Local Court power re parenting orders</a:t>
            </a:r>
          </a:p>
        </p:txBody>
      </p:sp>
      <p:graphicFrame>
        <p:nvGraphicFramePr>
          <p:cNvPr id="14" name="Content Placeholder 2">
            <a:extLst>
              <a:ext uri="{FF2B5EF4-FFF2-40B4-BE49-F238E27FC236}">
                <a16:creationId xmlns:a16="http://schemas.microsoft.com/office/drawing/2014/main" id="{05FBC380-0ED7-EBB8-F55A-E40810A52815}"/>
              </a:ext>
            </a:extLst>
          </p:cNvPr>
          <p:cNvGraphicFramePr>
            <a:graphicFrameLocks noGrp="1"/>
          </p:cNvGraphicFramePr>
          <p:nvPr>
            <p:ph idx="1"/>
            <p:extLst>
              <p:ext uri="{D42A27DB-BD31-4B8C-83A1-F6EECF244321}">
                <p14:modId xmlns:p14="http://schemas.microsoft.com/office/powerpoint/2010/main" val="322103081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7418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E473FE-E78F-9889-15FD-E46A286FFB0F}"/>
              </a:ext>
            </a:extLst>
          </p:cNvPr>
          <p:cNvSpPr>
            <a:spLocks noGrp="1"/>
          </p:cNvSpPr>
          <p:nvPr>
            <p:ph type="title"/>
          </p:nvPr>
        </p:nvSpPr>
        <p:spPr>
          <a:xfrm>
            <a:off x="524741" y="620392"/>
            <a:ext cx="3808268" cy="5504688"/>
          </a:xfrm>
        </p:spPr>
        <p:txBody>
          <a:bodyPr>
            <a:normAutofit/>
          </a:bodyPr>
          <a:lstStyle/>
          <a:p>
            <a:r>
              <a:rPr lang="en-GB" sz="5100">
                <a:solidFill>
                  <a:schemeClr val="bg1"/>
                </a:solidFill>
                <a:latin typeface="Arial"/>
                <a:cs typeface="Calibri Light"/>
              </a:rPr>
              <a:t>Involvement of children</a:t>
            </a:r>
            <a:endParaRPr lang="en-US" sz="5100">
              <a:solidFill>
                <a:schemeClr val="bg1"/>
              </a:solidFill>
              <a:latin typeface="Arial"/>
              <a:cs typeface="Arial"/>
            </a:endParaRPr>
          </a:p>
        </p:txBody>
      </p:sp>
      <p:graphicFrame>
        <p:nvGraphicFramePr>
          <p:cNvPr id="14" name="Content Placeholder 2">
            <a:extLst>
              <a:ext uri="{FF2B5EF4-FFF2-40B4-BE49-F238E27FC236}">
                <a16:creationId xmlns:a16="http://schemas.microsoft.com/office/drawing/2014/main" id="{ABD34D0A-EDD6-6B3F-5411-CE6A666CCA82}"/>
              </a:ext>
            </a:extLst>
          </p:cNvPr>
          <p:cNvGraphicFramePr>
            <a:graphicFrameLocks noGrp="1"/>
          </p:cNvGraphicFramePr>
          <p:nvPr>
            <p:ph idx="1"/>
            <p:extLst>
              <p:ext uri="{D42A27DB-BD31-4B8C-83A1-F6EECF244321}">
                <p14:modId xmlns:p14="http://schemas.microsoft.com/office/powerpoint/2010/main" val="200075939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9018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E473FE-E78F-9889-15FD-E46A286FFB0F}"/>
              </a:ext>
            </a:extLst>
          </p:cNvPr>
          <p:cNvSpPr>
            <a:spLocks noGrp="1"/>
          </p:cNvSpPr>
          <p:nvPr>
            <p:ph type="title"/>
          </p:nvPr>
        </p:nvSpPr>
        <p:spPr>
          <a:xfrm>
            <a:off x="524741" y="620392"/>
            <a:ext cx="3808268" cy="5504688"/>
          </a:xfrm>
        </p:spPr>
        <p:txBody>
          <a:bodyPr>
            <a:normAutofit/>
          </a:bodyPr>
          <a:lstStyle/>
          <a:p>
            <a:r>
              <a:rPr lang="en-GB" sz="6000">
                <a:solidFill>
                  <a:schemeClr val="bg1"/>
                </a:solidFill>
                <a:latin typeface="Arial"/>
                <a:ea typeface="+mj-lt"/>
                <a:cs typeface="+mj-lt"/>
              </a:rPr>
              <a:t>Evidence gathering</a:t>
            </a:r>
            <a:endParaRPr lang="en-US" sz="6000">
              <a:solidFill>
                <a:schemeClr val="bg1"/>
              </a:solidFill>
            </a:endParaRPr>
          </a:p>
        </p:txBody>
      </p:sp>
      <p:graphicFrame>
        <p:nvGraphicFramePr>
          <p:cNvPr id="14" name="Content Placeholder 2">
            <a:extLst>
              <a:ext uri="{FF2B5EF4-FFF2-40B4-BE49-F238E27FC236}">
                <a16:creationId xmlns:a16="http://schemas.microsoft.com/office/drawing/2014/main" id="{F861F5A6-699D-B7D2-83B6-D1093A2D48B4}"/>
              </a:ext>
            </a:extLst>
          </p:cNvPr>
          <p:cNvGraphicFramePr>
            <a:graphicFrameLocks noGrp="1"/>
          </p:cNvGraphicFramePr>
          <p:nvPr>
            <p:ph idx="1"/>
            <p:extLst>
              <p:ext uri="{D42A27DB-BD31-4B8C-83A1-F6EECF244321}">
                <p14:modId xmlns:p14="http://schemas.microsoft.com/office/powerpoint/2010/main" val="104857335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526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9E5677-7577-3E4F-9855-CABBFF32CE11}"/>
              </a:ext>
            </a:extLst>
          </p:cNvPr>
          <p:cNvSpPr>
            <a:spLocks noGrp="1"/>
          </p:cNvSpPr>
          <p:nvPr>
            <p:ph type="title"/>
          </p:nvPr>
        </p:nvSpPr>
        <p:spPr>
          <a:xfrm>
            <a:off x="524741" y="620392"/>
            <a:ext cx="3808268" cy="5504688"/>
          </a:xfrm>
        </p:spPr>
        <p:txBody>
          <a:bodyPr>
            <a:normAutofit/>
          </a:bodyPr>
          <a:lstStyle/>
          <a:p>
            <a:r>
              <a:rPr lang="en-GB" sz="6000">
                <a:solidFill>
                  <a:schemeClr val="bg1"/>
                </a:solidFill>
                <a:cs typeface="Calibri Light"/>
              </a:rPr>
              <a:t>Interim Parenting Orders</a:t>
            </a:r>
            <a:endParaRPr lang="en-GB" sz="6000">
              <a:solidFill>
                <a:schemeClr val="bg1"/>
              </a:solidFill>
            </a:endParaRPr>
          </a:p>
        </p:txBody>
      </p:sp>
      <p:graphicFrame>
        <p:nvGraphicFramePr>
          <p:cNvPr id="14" name="Content Placeholder 2">
            <a:extLst>
              <a:ext uri="{FF2B5EF4-FFF2-40B4-BE49-F238E27FC236}">
                <a16:creationId xmlns:a16="http://schemas.microsoft.com/office/drawing/2014/main" id="{232EC863-051C-DE93-9FB5-ECD1EAF26E15}"/>
              </a:ext>
            </a:extLst>
          </p:cNvPr>
          <p:cNvGraphicFramePr>
            <a:graphicFrameLocks noGrp="1"/>
          </p:cNvGraphicFramePr>
          <p:nvPr>
            <p:ph idx="1"/>
            <p:extLst>
              <p:ext uri="{D42A27DB-BD31-4B8C-83A1-F6EECF244321}">
                <p14:modId xmlns:p14="http://schemas.microsoft.com/office/powerpoint/2010/main" val="2225571888"/>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6635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E473FE-E78F-9889-15FD-E46A286FFB0F}"/>
              </a:ext>
            </a:extLst>
          </p:cNvPr>
          <p:cNvSpPr>
            <a:spLocks noGrp="1"/>
          </p:cNvSpPr>
          <p:nvPr>
            <p:ph type="title"/>
          </p:nvPr>
        </p:nvSpPr>
        <p:spPr>
          <a:xfrm>
            <a:off x="524741" y="620392"/>
            <a:ext cx="3808268" cy="5504688"/>
          </a:xfrm>
        </p:spPr>
        <p:txBody>
          <a:bodyPr>
            <a:normAutofit/>
          </a:bodyPr>
          <a:lstStyle/>
          <a:p>
            <a:r>
              <a:rPr lang="en-GB" sz="5600">
                <a:solidFill>
                  <a:schemeClr val="bg1"/>
                </a:solidFill>
                <a:latin typeface="Arial"/>
                <a:ea typeface="+mj-lt"/>
                <a:cs typeface="+mj-lt"/>
              </a:rPr>
              <a:t>Information sharing</a:t>
            </a:r>
            <a:endParaRPr lang="en-GB" sz="5600">
              <a:solidFill>
                <a:schemeClr val="bg1"/>
              </a:solidFill>
              <a:latin typeface="Arial"/>
              <a:cs typeface="Calibri Light"/>
            </a:endParaRPr>
          </a:p>
        </p:txBody>
      </p:sp>
      <p:graphicFrame>
        <p:nvGraphicFramePr>
          <p:cNvPr id="14" name="Content Placeholder 2">
            <a:extLst>
              <a:ext uri="{FF2B5EF4-FFF2-40B4-BE49-F238E27FC236}">
                <a16:creationId xmlns:a16="http://schemas.microsoft.com/office/drawing/2014/main" id="{1BC82C89-293C-66ED-A863-D27086531F13}"/>
              </a:ext>
            </a:extLst>
          </p:cNvPr>
          <p:cNvGraphicFramePr>
            <a:graphicFrameLocks noGrp="1"/>
          </p:cNvGraphicFramePr>
          <p:nvPr>
            <p:ph idx="1"/>
            <p:extLst>
              <p:ext uri="{D42A27DB-BD31-4B8C-83A1-F6EECF244321}">
                <p14:modId xmlns:p14="http://schemas.microsoft.com/office/powerpoint/2010/main" val="36332331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6280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E473FE-E78F-9889-15FD-E46A286FFB0F}"/>
              </a:ext>
            </a:extLst>
          </p:cNvPr>
          <p:cNvSpPr>
            <a:spLocks noGrp="1"/>
          </p:cNvSpPr>
          <p:nvPr>
            <p:ph type="title"/>
          </p:nvPr>
        </p:nvSpPr>
        <p:spPr>
          <a:xfrm>
            <a:off x="524741" y="620392"/>
            <a:ext cx="3808268" cy="5504688"/>
          </a:xfrm>
        </p:spPr>
        <p:txBody>
          <a:bodyPr>
            <a:normAutofit/>
          </a:bodyPr>
          <a:lstStyle/>
          <a:p>
            <a:r>
              <a:rPr lang="en-GB" sz="6000">
                <a:solidFill>
                  <a:schemeClr val="bg1"/>
                </a:solidFill>
                <a:latin typeface="Arial"/>
                <a:ea typeface="+mj-lt"/>
                <a:cs typeface="+mj-lt"/>
              </a:rPr>
              <a:t>Final parenting hearings</a:t>
            </a:r>
            <a:endParaRPr lang="en-US" sz="6000">
              <a:solidFill>
                <a:schemeClr val="bg1"/>
              </a:solidFill>
            </a:endParaRPr>
          </a:p>
        </p:txBody>
      </p:sp>
      <p:graphicFrame>
        <p:nvGraphicFramePr>
          <p:cNvPr id="14" name="Content Placeholder 2">
            <a:extLst>
              <a:ext uri="{FF2B5EF4-FFF2-40B4-BE49-F238E27FC236}">
                <a16:creationId xmlns:a16="http://schemas.microsoft.com/office/drawing/2014/main" id="{9EE65520-6024-19B6-2956-0A450CA9E378}"/>
              </a:ext>
            </a:extLst>
          </p:cNvPr>
          <p:cNvGraphicFramePr>
            <a:graphicFrameLocks noGrp="1"/>
          </p:cNvGraphicFramePr>
          <p:nvPr>
            <p:ph idx="1"/>
            <p:extLst>
              <p:ext uri="{D42A27DB-BD31-4B8C-83A1-F6EECF244321}">
                <p14:modId xmlns:p14="http://schemas.microsoft.com/office/powerpoint/2010/main" val="249535478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1807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2440C5E-7308-38A9-5765-77DC94D90363}"/>
              </a:ext>
            </a:extLst>
          </p:cNvPr>
          <p:cNvSpPr>
            <a:spLocks noGrp="1"/>
          </p:cNvSpPr>
          <p:nvPr>
            <p:ph idx="1"/>
          </p:nvPr>
        </p:nvSpPr>
        <p:spPr>
          <a:xfrm>
            <a:off x="838200" y="1825625"/>
            <a:ext cx="5558489" cy="4351338"/>
          </a:xfrm>
        </p:spPr>
        <p:txBody>
          <a:bodyPr vert="horz" lIns="91440" tIns="45720" rIns="91440" bIns="45720" rtlCol="0" anchor="t">
            <a:normAutofit/>
          </a:bodyPr>
          <a:lstStyle/>
          <a:p>
            <a:pPr marL="0" indent="0">
              <a:buNone/>
            </a:pPr>
            <a:endParaRPr lang="en-GB" dirty="0">
              <a:latin typeface="Arial"/>
              <a:cs typeface="Calibri" panose="020F0502020204030204"/>
            </a:endParaRPr>
          </a:p>
          <a:p>
            <a:pPr algn="ctr">
              <a:buNone/>
            </a:pPr>
            <a:r>
              <a:rPr lang="en-GB" sz="4000" b="1" dirty="0">
                <a:latin typeface="Arial"/>
                <a:ea typeface="+mn-lt"/>
                <a:cs typeface="+mn-lt"/>
              </a:rPr>
              <a:t>Part 1 – Family law parenting cases</a:t>
            </a:r>
          </a:p>
          <a:p>
            <a:pPr marL="0" indent="0" algn="ctr">
              <a:buNone/>
            </a:pPr>
            <a:endParaRPr lang="en-GB" sz="4000" b="1" dirty="0">
              <a:latin typeface="Arial"/>
              <a:cs typeface="Calibri"/>
            </a:endParaRP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328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9AF97EA-B48F-6C2D-9484-9CB794F9B9D6}"/>
              </a:ext>
            </a:extLst>
          </p:cNvPr>
          <p:cNvSpPr>
            <a:spLocks noGrp="1"/>
          </p:cNvSpPr>
          <p:nvPr>
            <p:ph idx="1"/>
          </p:nvPr>
        </p:nvSpPr>
        <p:spPr>
          <a:xfrm>
            <a:off x="543465" y="244117"/>
            <a:ext cx="10810335" cy="5932846"/>
          </a:xfrm>
        </p:spPr>
        <p:txBody>
          <a:bodyPr vert="horz" lIns="91440" tIns="45720" rIns="91440" bIns="45720" rtlCol="0" anchor="t">
            <a:normAutofit lnSpcReduction="10000"/>
          </a:bodyPr>
          <a:lstStyle/>
          <a:p>
            <a:pPr marL="0" indent="0">
              <a:spcBef>
                <a:spcPts val="1200"/>
              </a:spcBef>
              <a:buNone/>
            </a:pPr>
            <a:r>
              <a:rPr lang="en-GB" sz="2000" b="1" dirty="0">
                <a:latin typeface="Arial"/>
                <a:ea typeface="+mn-lt"/>
                <a:cs typeface="+mn-lt"/>
              </a:rPr>
              <a:t>Paramount consideration = the best interests of the child</a:t>
            </a:r>
            <a:endParaRPr lang="en-US" sz="2000">
              <a:latin typeface="Arial"/>
              <a:cs typeface="Calibri"/>
            </a:endParaRPr>
          </a:p>
          <a:p>
            <a:pPr marL="0" indent="0">
              <a:spcBef>
                <a:spcPts val="1200"/>
              </a:spcBef>
              <a:buNone/>
            </a:pPr>
            <a:endParaRPr lang="en-GB" sz="2000" b="1" dirty="0">
              <a:latin typeface="Arial"/>
              <a:ea typeface="+mn-lt"/>
              <a:cs typeface="+mn-lt"/>
            </a:endParaRPr>
          </a:p>
          <a:p>
            <a:pPr marL="0" indent="0">
              <a:spcBef>
                <a:spcPts val="1200"/>
              </a:spcBef>
              <a:buNone/>
            </a:pPr>
            <a:r>
              <a:rPr lang="en-GB" sz="2000" dirty="0">
                <a:latin typeface="Arial"/>
                <a:ea typeface="+mn-lt"/>
                <a:cs typeface="+mn-lt"/>
              </a:rPr>
              <a:t>Primary considerations:</a:t>
            </a:r>
            <a:endParaRPr lang="en-GB" sz="2000" i="1">
              <a:latin typeface="Arial"/>
              <a:ea typeface="+mn-lt"/>
              <a:cs typeface="+mn-lt"/>
            </a:endParaRPr>
          </a:p>
          <a:p>
            <a:pPr marL="0" indent="0">
              <a:spcBef>
                <a:spcPts val="1200"/>
              </a:spcBef>
              <a:buNone/>
            </a:pPr>
            <a:r>
              <a:rPr lang="en-GB" sz="2000" dirty="0">
                <a:latin typeface="Arial"/>
                <a:ea typeface="+mn-lt"/>
                <a:cs typeface="+mn-lt"/>
              </a:rPr>
              <a:t>(a) The benefit to the child in having a meaningful relationship with both of the   child’s parents; and</a:t>
            </a:r>
            <a:endParaRPr lang="en-GB" sz="2000">
              <a:latin typeface="Arial"/>
              <a:cs typeface="Times New Roman"/>
            </a:endParaRPr>
          </a:p>
          <a:p>
            <a:pPr marL="0" indent="0">
              <a:spcBef>
                <a:spcPts val="1200"/>
              </a:spcBef>
              <a:buNone/>
            </a:pPr>
            <a:r>
              <a:rPr lang="en-GB" sz="2000" dirty="0">
                <a:latin typeface="Arial"/>
                <a:ea typeface="+mn-lt"/>
                <a:cs typeface="+mn-lt"/>
              </a:rPr>
              <a:t>(b) </a:t>
            </a:r>
            <a:r>
              <a:rPr lang="en-GB" sz="2000" b="1" dirty="0">
                <a:latin typeface="Arial"/>
                <a:ea typeface="+mn-lt"/>
                <a:cs typeface="+mn-lt"/>
              </a:rPr>
              <a:t>The need to protect the child from physical or psychological harm from being subjected to, or exposed to, abuse, neglect or family violence</a:t>
            </a:r>
            <a:r>
              <a:rPr lang="en-GB" sz="2000" dirty="0">
                <a:latin typeface="Arial"/>
                <a:ea typeface="+mn-lt"/>
                <a:cs typeface="+mn-lt"/>
              </a:rPr>
              <a:t>.</a:t>
            </a:r>
            <a:endParaRPr lang="en-GB" sz="2000">
              <a:latin typeface="Arial"/>
              <a:cs typeface="Times New Roman"/>
            </a:endParaRPr>
          </a:p>
          <a:p>
            <a:pPr marL="0" indent="0">
              <a:spcBef>
                <a:spcPts val="1200"/>
              </a:spcBef>
              <a:buNone/>
            </a:pPr>
            <a:endParaRPr lang="en-GB" sz="2000" dirty="0">
              <a:latin typeface="Arial"/>
              <a:ea typeface="+mn-lt"/>
              <a:cs typeface="+mn-lt"/>
            </a:endParaRPr>
          </a:p>
          <a:p>
            <a:pPr marL="0" indent="0">
              <a:spcBef>
                <a:spcPts val="1200"/>
              </a:spcBef>
              <a:buNone/>
            </a:pPr>
            <a:r>
              <a:rPr lang="en-GB" sz="2000" dirty="0">
                <a:latin typeface="Arial"/>
                <a:ea typeface="+mn-lt"/>
                <a:cs typeface="+mn-lt"/>
              </a:rPr>
              <a:t>Secondary considerations include:</a:t>
            </a:r>
            <a:endParaRPr lang="en-GB" sz="2000">
              <a:latin typeface="Arial"/>
              <a:ea typeface="+mn-lt"/>
              <a:cs typeface="+mn-lt"/>
            </a:endParaRPr>
          </a:p>
          <a:p>
            <a:pPr marL="1143000" indent="0">
              <a:spcBef>
                <a:spcPts val="1200"/>
              </a:spcBef>
            </a:pPr>
            <a:r>
              <a:rPr lang="en-GB" sz="2000" dirty="0">
                <a:latin typeface="Arial"/>
                <a:ea typeface="+mn-lt"/>
                <a:cs typeface="+mn-lt"/>
              </a:rPr>
              <a:t>any views expressed by the child</a:t>
            </a:r>
            <a:endParaRPr lang="en-GB" sz="2000" b="1">
              <a:latin typeface="Arial"/>
              <a:ea typeface="+mn-lt"/>
              <a:cs typeface="+mn-lt"/>
            </a:endParaRPr>
          </a:p>
          <a:p>
            <a:pPr marL="1143000" indent="0">
              <a:spcBef>
                <a:spcPts val="1200"/>
              </a:spcBef>
            </a:pPr>
            <a:r>
              <a:rPr lang="en-GB" sz="2000" dirty="0">
                <a:latin typeface="Arial"/>
                <a:ea typeface="+mn-lt"/>
                <a:cs typeface="+mn-lt"/>
              </a:rPr>
              <a:t>the nature of the relationship between the child and each parent</a:t>
            </a:r>
            <a:endParaRPr lang="en-GB" sz="2000" b="1">
              <a:latin typeface="Arial"/>
              <a:ea typeface="+mn-lt"/>
              <a:cs typeface="+mn-lt"/>
            </a:endParaRPr>
          </a:p>
          <a:p>
            <a:pPr marL="1143000" indent="0">
              <a:spcBef>
                <a:spcPts val="1200"/>
              </a:spcBef>
            </a:pPr>
            <a:r>
              <a:rPr lang="en-GB" sz="2000" dirty="0">
                <a:latin typeface="Arial"/>
                <a:ea typeface="+mn-lt"/>
                <a:cs typeface="+mn-lt"/>
              </a:rPr>
              <a:t>the past involvement of each parent with the child</a:t>
            </a:r>
            <a:endParaRPr lang="en-GB" sz="2000" b="1">
              <a:latin typeface="Arial"/>
              <a:ea typeface="+mn-lt"/>
              <a:cs typeface="+mn-lt"/>
            </a:endParaRPr>
          </a:p>
          <a:p>
            <a:pPr marL="1143000" indent="0">
              <a:spcBef>
                <a:spcPts val="1200"/>
              </a:spcBef>
            </a:pPr>
            <a:r>
              <a:rPr lang="en-GB" sz="2000" dirty="0">
                <a:latin typeface="Arial"/>
                <a:ea typeface="+mn-lt"/>
                <a:cs typeface="+mn-lt"/>
              </a:rPr>
              <a:t>the likely effect of any changes</a:t>
            </a:r>
            <a:endParaRPr lang="en-GB" sz="2000" b="1">
              <a:latin typeface="Arial"/>
              <a:ea typeface="+mn-lt"/>
              <a:cs typeface="+mn-lt"/>
            </a:endParaRPr>
          </a:p>
          <a:p>
            <a:pPr marL="1143000" indent="0">
              <a:spcBef>
                <a:spcPts val="1200"/>
              </a:spcBef>
            </a:pPr>
            <a:r>
              <a:rPr lang="en-GB" sz="2000" dirty="0">
                <a:latin typeface="Arial"/>
                <a:ea typeface="+mn-lt"/>
                <a:cs typeface="+mn-lt"/>
              </a:rPr>
              <a:t>the capacity of each parent to provide for the intellectual and emotional needs of the child</a:t>
            </a:r>
            <a:endParaRPr lang="en-GB" sz="2000" b="1">
              <a:latin typeface="Arial"/>
              <a:ea typeface="+mn-lt"/>
              <a:cs typeface="+mn-lt"/>
            </a:endParaRPr>
          </a:p>
          <a:p>
            <a:pPr marL="1143000" indent="0">
              <a:spcBef>
                <a:spcPts val="1200"/>
              </a:spcBef>
            </a:pPr>
            <a:r>
              <a:rPr lang="en-GB" sz="2000" b="1" dirty="0">
                <a:latin typeface="Arial"/>
                <a:ea typeface="+mn-lt"/>
                <a:cs typeface="+mn-lt"/>
              </a:rPr>
              <a:t>any family violence involving the child or a member of the child’s family</a:t>
            </a:r>
            <a:endParaRPr lang="en-GB" sz="2000" b="1">
              <a:latin typeface="Arial"/>
              <a:cs typeface="Calibri" panose="020F0502020204030204"/>
            </a:endParaRPr>
          </a:p>
        </p:txBody>
      </p:sp>
    </p:spTree>
    <p:extLst>
      <p:ext uri="{BB962C8B-B14F-4D97-AF65-F5344CB8AC3E}">
        <p14:creationId xmlns:p14="http://schemas.microsoft.com/office/powerpoint/2010/main" val="183437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60BFF3-7E51-E13B-7FAC-DC86D20C2387}"/>
              </a:ext>
            </a:extLst>
          </p:cNvPr>
          <p:cNvSpPr>
            <a:spLocks noGrp="1"/>
          </p:cNvSpPr>
          <p:nvPr>
            <p:ph type="title"/>
          </p:nvPr>
        </p:nvSpPr>
        <p:spPr>
          <a:xfrm>
            <a:off x="838200" y="365125"/>
            <a:ext cx="10515600" cy="1325563"/>
          </a:xfrm>
        </p:spPr>
        <p:txBody>
          <a:bodyPr>
            <a:normAutofit/>
          </a:bodyPr>
          <a:lstStyle/>
          <a:p>
            <a:r>
              <a:rPr lang="en-GB" sz="5400" dirty="0">
                <a:latin typeface="Arial"/>
                <a:cs typeface="Arial"/>
              </a:rPr>
              <a:t>"</a:t>
            </a:r>
            <a:r>
              <a:rPr lang="en-GB" sz="5400" b="1" dirty="0">
                <a:latin typeface="Arial"/>
                <a:cs typeface="Arial"/>
              </a:rPr>
              <a:t>Abuse</a:t>
            </a:r>
            <a:r>
              <a:rPr lang="en-GB" sz="5400">
                <a:latin typeface="Arial"/>
                <a:cs typeface="Arial"/>
              </a:rPr>
              <a:t>" is:</a:t>
            </a:r>
            <a:endParaRPr lang="en-GB" sz="5400">
              <a:ea typeface="+mj-lt"/>
              <a:cs typeface="+mj-l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17973C-8E3A-FC61-08D6-E399482B6E21}"/>
              </a:ext>
            </a:extLst>
          </p:cNvPr>
          <p:cNvSpPr>
            <a:spLocks noGrp="1"/>
          </p:cNvSpPr>
          <p:nvPr>
            <p:ph idx="1"/>
          </p:nvPr>
        </p:nvSpPr>
        <p:spPr>
          <a:xfrm>
            <a:off x="838200" y="1929384"/>
            <a:ext cx="10515600" cy="4251960"/>
          </a:xfrm>
        </p:spPr>
        <p:txBody>
          <a:bodyPr vert="horz" lIns="91440" tIns="45720" rIns="91440" bIns="45720" rtlCol="0" anchor="t">
            <a:noAutofit/>
          </a:bodyPr>
          <a:lstStyle/>
          <a:p>
            <a:pPr marL="457200" indent="-457200">
              <a:spcBef>
                <a:spcPts val="600"/>
              </a:spcBef>
              <a:buNone/>
            </a:pPr>
            <a:r>
              <a:rPr lang="en-GB" i="1">
                <a:latin typeface="Arial"/>
                <a:cs typeface="Arial"/>
              </a:rPr>
              <a:t>(a) an assault, including a sexual assault, of the child; or</a:t>
            </a:r>
            <a:endParaRPr lang="en-US">
              <a:ea typeface="+mn-lt"/>
              <a:cs typeface="+mn-lt"/>
            </a:endParaRPr>
          </a:p>
          <a:p>
            <a:pPr marL="457200" indent="-457200">
              <a:spcBef>
                <a:spcPts val="600"/>
              </a:spcBef>
              <a:buNone/>
            </a:pPr>
            <a:r>
              <a:rPr lang="en-GB" i="1">
                <a:latin typeface="Arial"/>
                <a:cs typeface="Arial"/>
              </a:rPr>
              <a:t>(b) a person (the first person ) involving the child in a sexual activity with the first person or another person in which the child is used, directly or indirectly, as a sexual object by the first person or the other person, and where there is unequal power in the relationship between the child and the first person; or</a:t>
            </a:r>
            <a:endParaRPr lang="en-US">
              <a:ea typeface="+mn-lt"/>
              <a:cs typeface="+mn-lt"/>
            </a:endParaRPr>
          </a:p>
          <a:p>
            <a:pPr marL="457200" indent="-457200">
              <a:spcBef>
                <a:spcPts val="600"/>
              </a:spcBef>
              <a:buNone/>
            </a:pPr>
            <a:r>
              <a:rPr lang="en-GB" i="1">
                <a:latin typeface="Arial"/>
                <a:cs typeface="Arial"/>
              </a:rPr>
              <a:t>(c) causing the child to suffer serious psychological harm, including (but not limited to) when that harm is caused by the child being subjected to, or exposed to, family violence; or</a:t>
            </a:r>
            <a:endParaRPr lang="en-US">
              <a:ea typeface="+mn-lt"/>
              <a:cs typeface="+mn-lt"/>
            </a:endParaRPr>
          </a:p>
          <a:p>
            <a:pPr marL="457200" indent="-457200">
              <a:spcBef>
                <a:spcPts val="600"/>
              </a:spcBef>
              <a:buNone/>
            </a:pPr>
            <a:r>
              <a:rPr lang="en-GB" i="1">
                <a:latin typeface="Arial"/>
                <a:cs typeface="Arial"/>
              </a:rPr>
              <a:t>(d) serious neglect of the child.</a:t>
            </a:r>
            <a:endParaRPr lang="en-US">
              <a:ea typeface="+mn-lt"/>
              <a:cs typeface="+mn-lt"/>
            </a:endParaRPr>
          </a:p>
          <a:p>
            <a:pPr marL="0" indent="0">
              <a:buNone/>
            </a:pPr>
            <a:endParaRPr lang="en-GB" dirty="0">
              <a:cs typeface="Calibri" panose="020F0502020204030204"/>
            </a:endParaRPr>
          </a:p>
        </p:txBody>
      </p:sp>
    </p:spTree>
    <p:extLst>
      <p:ext uri="{BB962C8B-B14F-4D97-AF65-F5344CB8AC3E}">
        <p14:creationId xmlns:p14="http://schemas.microsoft.com/office/powerpoint/2010/main" val="102127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6E2FCD-BF27-AF1D-78F8-461152054F1E}"/>
              </a:ext>
            </a:extLst>
          </p:cNvPr>
          <p:cNvSpPr>
            <a:spLocks noGrp="1"/>
          </p:cNvSpPr>
          <p:nvPr>
            <p:ph type="title"/>
          </p:nvPr>
        </p:nvSpPr>
        <p:spPr>
          <a:xfrm>
            <a:off x="485551" y="1153572"/>
            <a:ext cx="3401683" cy="4906861"/>
          </a:xfrm>
        </p:spPr>
        <p:txBody>
          <a:bodyPr vert="horz" lIns="91440" tIns="45720" rIns="91440" bIns="45720" rtlCol="0">
            <a:normAutofit fontScale="90000"/>
          </a:bodyPr>
          <a:lstStyle/>
          <a:p>
            <a:pPr>
              <a:spcBef>
                <a:spcPts val="1000"/>
              </a:spcBef>
            </a:pPr>
            <a:r>
              <a:rPr lang="en-GB" sz="3200" b="1">
                <a:solidFill>
                  <a:srgbClr val="FFFFFF"/>
                </a:solidFill>
                <a:latin typeface="Arial"/>
                <a:cs typeface="Arial"/>
              </a:rPr>
              <a:t>Family violence</a:t>
            </a:r>
            <a:br>
              <a:rPr lang="en-GB" sz="2400" dirty="0">
                <a:solidFill>
                  <a:srgbClr val="FFFFFF"/>
                </a:solidFill>
                <a:latin typeface="Arial"/>
                <a:cs typeface="Arial"/>
              </a:rPr>
            </a:br>
            <a:br>
              <a:rPr lang="en-GB" sz="2400" dirty="0">
                <a:latin typeface="Arial"/>
                <a:cs typeface="Arial"/>
              </a:rPr>
            </a:br>
            <a:r>
              <a:rPr lang="en-GB" sz="2800">
                <a:solidFill>
                  <a:srgbClr val="FFFFFF"/>
                </a:solidFill>
                <a:latin typeface="Arial"/>
                <a:cs typeface="Arial"/>
              </a:rPr>
              <a:t>is "</a:t>
            </a:r>
            <a:r>
              <a:rPr lang="en-GB" sz="2800" b="1" i="1">
                <a:solidFill>
                  <a:srgbClr val="FFFFFF"/>
                </a:solidFill>
                <a:latin typeface="Arial"/>
                <a:cs typeface="Arial"/>
              </a:rPr>
              <a:t>violent, threatening </a:t>
            </a:r>
            <a:r>
              <a:rPr lang="en-GB" sz="2800" b="1" i="1" dirty="0">
                <a:solidFill>
                  <a:srgbClr val="FFFFFF"/>
                </a:solidFill>
                <a:latin typeface="Arial"/>
                <a:cs typeface="Arial"/>
              </a:rPr>
              <a:t>or other behaviour by a person that coerces or controls a member of the person's family ..., or causes the family member to be fearful"</a:t>
            </a:r>
            <a:r>
              <a:rPr lang="en-GB" sz="2800" dirty="0">
                <a:solidFill>
                  <a:srgbClr val="FFFFFF"/>
                </a:solidFill>
                <a:latin typeface="Arial"/>
                <a:cs typeface="Arial"/>
              </a:rPr>
              <a:t>.</a:t>
            </a:r>
            <a:endParaRPr lang="en-GB" sz="2800">
              <a:solidFill>
                <a:srgbClr val="FFFFFF"/>
              </a:solidFill>
              <a:cs typeface="Calibri Light"/>
            </a:endParaRP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B3E807-5A57-00F0-695A-943F2BFC311E}"/>
              </a:ext>
            </a:extLst>
          </p:cNvPr>
          <p:cNvSpPr>
            <a:spLocks noGrp="1"/>
          </p:cNvSpPr>
          <p:nvPr>
            <p:ph idx="1"/>
          </p:nvPr>
        </p:nvSpPr>
        <p:spPr>
          <a:xfrm>
            <a:off x="4447308" y="591344"/>
            <a:ext cx="6906491" cy="6103203"/>
          </a:xfrm>
        </p:spPr>
        <p:txBody>
          <a:bodyPr vert="horz" lIns="91440" tIns="45720" rIns="91440" bIns="45720" rtlCol="0" anchor="ctr">
            <a:normAutofit/>
          </a:bodyPr>
          <a:lstStyle/>
          <a:p>
            <a:pPr>
              <a:buNone/>
            </a:pPr>
            <a:r>
              <a:rPr lang="en-GB" sz="1800" i="1">
                <a:latin typeface="Arial"/>
                <a:cs typeface="Arial"/>
              </a:rPr>
              <a:t>(a) an assault; or</a:t>
            </a:r>
            <a:endParaRPr lang="en-GB" sz="1800">
              <a:latin typeface="Calibri" panose="020F0502020204030204"/>
              <a:cs typeface="Calibri" panose="020F0502020204030204"/>
            </a:endParaRPr>
          </a:p>
          <a:p>
            <a:pPr>
              <a:buNone/>
            </a:pPr>
            <a:r>
              <a:rPr lang="en-GB" sz="1800" i="1">
                <a:latin typeface="Arial"/>
                <a:cs typeface="Arial"/>
              </a:rPr>
              <a:t>(b) a sexual assault or other sexually abusive behaviour; or</a:t>
            </a:r>
            <a:endParaRPr lang="en-GB" sz="1800">
              <a:latin typeface="Calibri" panose="020F0502020204030204"/>
              <a:cs typeface="Calibri" panose="020F0502020204030204"/>
            </a:endParaRPr>
          </a:p>
          <a:p>
            <a:pPr>
              <a:buNone/>
            </a:pPr>
            <a:r>
              <a:rPr lang="en-GB" sz="1800" i="1">
                <a:latin typeface="Arial"/>
                <a:cs typeface="Arial"/>
              </a:rPr>
              <a:t>(c) stalking; or</a:t>
            </a:r>
            <a:endParaRPr lang="en-GB" sz="1800">
              <a:ea typeface="+mn-lt"/>
              <a:cs typeface="+mn-lt"/>
            </a:endParaRPr>
          </a:p>
          <a:p>
            <a:pPr>
              <a:buNone/>
            </a:pPr>
            <a:r>
              <a:rPr lang="en-GB" sz="1800" i="1">
                <a:latin typeface="Arial"/>
                <a:cs typeface="Arial"/>
              </a:rPr>
              <a:t>(d) repeated derogatory taunts; or</a:t>
            </a:r>
            <a:endParaRPr lang="en-GB" sz="1800">
              <a:latin typeface="Calibri" panose="020F0502020204030204"/>
              <a:cs typeface="Calibri" panose="020F0502020204030204"/>
            </a:endParaRPr>
          </a:p>
          <a:p>
            <a:pPr>
              <a:buNone/>
            </a:pPr>
            <a:r>
              <a:rPr lang="en-GB" sz="1800" i="1">
                <a:latin typeface="Arial"/>
                <a:cs typeface="Arial"/>
              </a:rPr>
              <a:t>(e) intentionally damaging or destroying property; or</a:t>
            </a:r>
            <a:endParaRPr lang="en-GB" sz="1800">
              <a:latin typeface="Calibri" panose="020F0502020204030204"/>
              <a:cs typeface="Calibri" panose="020F0502020204030204"/>
            </a:endParaRPr>
          </a:p>
          <a:p>
            <a:pPr>
              <a:buNone/>
            </a:pPr>
            <a:r>
              <a:rPr lang="en-GB" sz="1800" i="1">
                <a:latin typeface="Arial"/>
                <a:cs typeface="Arial"/>
              </a:rPr>
              <a:t>(f) intentionally causing </a:t>
            </a:r>
            <a:r>
              <a:rPr lang="en-GB" sz="1800" b="1" i="1">
                <a:latin typeface="Arial"/>
                <a:cs typeface="Arial"/>
              </a:rPr>
              <a:t>death or injury to an animal</a:t>
            </a:r>
            <a:r>
              <a:rPr lang="en-GB" sz="1800" i="1">
                <a:latin typeface="Arial"/>
                <a:cs typeface="Arial"/>
              </a:rPr>
              <a:t>; or</a:t>
            </a:r>
            <a:endParaRPr lang="en-GB" sz="1800">
              <a:latin typeface="Calibri" panose="020F0502020204030204"/>
              <a:cs typeface="Calibri" panose="020F0502020204030204"/>
            </a:endParaRPr>
          </a:p>
          <a:p>
            <a:pPr>
              <a:buNone/>
            </a:pPr>
            <a:r>
              <a:rPr lang="en-GB" sz="1800" i="1">
                <a:latin typeface="Arial"/>
                <a:cs typeface="Arial"/>
              </a:rPr>
              <a:t>(g) unreasonably denying the family member the financial autonomy that he or she would otherwise have had; or</a:t>
            </a:r>
            <a:endParaRPr lang="en-GB" sz="1800">
              <a:ea typeface="+mn-lt"/>
              <a:cs typeface="+mn-lt"/>
            </a:endParaRPr>
          </a:p>
          <a:p>
            <a:pPr>
              <a:buNone/>
            </a:pPr>
            <a:r>
              <a:rPr lang="en-GB" sz="1800" i="1">
                <a:latin typeface="Arial"/>
                <a:cs typeface="Arial"/>
              </a:rPr>
              <a:t>(h) unreasonably </a:t>
            </a:r>
            <a:r>
              <a:rPr lang="en-GB" sz="1800" b="1" i="1">
                <a:latin typeface="Arial"/>
                <a:cs typeface="Arial"/>
              </a:rPr>
              <a:t>withholding financial support</a:t>
            </a:r>
            <a:r>
              <a:rPr lang="en-GB" sz="1800" i="1">
                <a:latin typeface="Arial"/>
                <a:cs typeface="Arial"/>
              </a:rPr>
              <a:t> needed to meet the reasonable living expenses of the family member, or his or her child, at a time when the family member is entirely or predominantly dependent on the person for financial support; or</a:t>
            </a:r>
            <a:endParaRPr lang="en-GB" sz="1800">
              <a:latin typeface="Calibri" panose="020F0502020204030204"/>
              <a:cs typeface="Calibri" panose="020F0502020204030204"/>
            </a:endParaRPr>
          </a:p>
          <a:p>
            <a:pPr>
              <a:buNone/>
            </a:pPr>
            <a:r>
              <a:rPr lang="en-GB" sz="1800" i="1">
                <a:latin typeface="Arial"/>
                <a:cs typeface="Arial"/>
              </a:rPr>
              <a:t>(i) preventing the family member from making or keeping connections with his or her family, friends or culture; or</a:t>
            </a:r>
            <a:endParaRPr lang="en-GB" sz="1800">
              <a:latin typeface="Calibri" panose="020F0502020204030204"/>
              <a:cs typeface="Calibri" panose="020F0502020204030204"/>
            </a:endParaRPr>
          </a:p>
          <a:p>
            <a:pPr>
              <a:buNone/>
            </a:pPr>
            <a:r>
              <a:rPr lang="en-GB" sz="1800" i="1">
                <a:latin typeface="Arial"/>
                <a:cs typeface="Arial"/>
              </a:rPr>
              <a:t>(j) unlawfully depriving the family member, or any member of the family member's family, of his or her liberty.</a:t>
            </a:r>
            <a:endParaRPr lang="en-GB" sz="1800">
              <a:ea typeface="+mn-lt"/>
              <a:cs typeface="+mn-lt"/>
            </a:endParaRPr>
          </a:p>
          <a:p>
            <a:pPr marL="0" indent="0">
              <a:buNone/>
            </a:pPr>
            <a:endParaRPr lang="en-GB" sz="1800" dirty="0">
              <a:cs typeface="Calibri" panose="020F0502020204030204"/>
            </a:endParaRPr>
          </a:p>
        </p:txBody>
      </p:sp>
    </p:spTree>
    <p:extLst>
      <p:ext uri="{BB962C8B-B14F-4D97-AF65-F5344CB8AC3E}">
        <p14:creationId xmlns:p14="http://schemas.microsoft.com/office/powerpoint/2010/main" val="81786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6FCD73-50A6-A6B9-28E3-5FF9920BDEB5}"/>
              </a:ext>
            </a:extLst>
          </p:cNvPr>
          <p:cNvSpPr>
            <a:spLocks noGrp="1"/>
          </p:cNvSpPr>
          <p:nvPr>
            <p:ph type="title"/>
          </p:nvPr>
        </p:nvSpPr>
        <p:spPr>
          <a:xfrm>
            <a:off x="686834" y="1153572"/>
            <a:ext cx="3200400" cy="4461163"/>
          </a:xfrm>
        </p:spPr>
        <p:txBody>
          <a:bodyPr>
            <a:normAutofit/>
          </a:bodyPr>
          <a:lstStyle/>
          <a:p>
            <a:r>
              <a:rPr lang="en-GB" sz="3200">
                <a:solidFill>
                  <a:srgbClr val="FFFFFF"/>
                </a:solidFill>
                <a:latin typeface="Arial"/>
                <a:cs typeface="Arial"/>
              </a:rPr>
              <a:t>Section 140 </a:t>
            </a:r>
            <a:r>
              <a:rPr lang="en-GB" sz="3200" i="1">
                <a:solidFill>
                  <a:srgbClr val="FFFFFF"/>
                </a:solidFill>
                <a:latin typeface="Arial"/>
                <a:cs typeface="Arial"/>
              </a:rPr>
              <a:t>Evidence Act</a:t>
            </a:r>
            <a:r>
              <a:rPr lang="en-GB" sz="3200" dirty="0">
                <a:solidFill>
                  <a:srgbClr val="FFFFFF"/>
                </a:solidFill>
                <a:latin typeface="Arial"/>
                <a:cs typeface="Arial"/>
              </a:rPr>
              <a:t> </a:t>
            </a:r>
            <a:r>
              <a:rPr lang="en-GB" sz="3200">
                <a:solidFill>
                  <a:srgbClr val="FFFFFF"/>
                </a:solidFill>
                <a:latin typeface="Arial"/>
                <a:cs typeface="Arial"/>
              </a:rPr>
              <a:t>1995 (Cth)</a:t>
            </a:r>
            <a:endParaRPr lang="en-GB" sz="3200">
              <a:solidFill>
                <a:srgbClr val="FFFFFF"/>
              </a:solidFill>
              <a:ea typeface="+mj-lt"/>
              <a:cs typeface="+mj-lt"/>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7699BA-8BCB-3571-3C2C-A75ABB49F05D}"/>
              </a:ext>
            </a:extLst>
          </p:cNvPr>
          <p:cNvSpPr>
            <a:spLocks noGrp="1"/>
          </p:cNvSpPr>
          <p:nvPr>
            <p:ph idx="1"/>
          </p:nvPr>
        </p:nvSpPr>
        <p:spPr>
          <a:xfrm>
            <a:off x="4447308" y="878891"/>
            <a:ext cx="6906491" cy="5298072"/>
          </a:xfrm>
        </p:spPr>
        <p:txBody>
          <a:bodyPr vert="horz" lIns="91440" tIns="45720" rIns="91440" bIns="45720" rtlCol="0" anchor="ctr">
            <a:normAutofit lnSpcReduction="10000"/>
          </a:bodyPr>
          <a:lstStyle/>
          <a:p>
            <a:pPr indent="0">
              <a:spcBef>
                <a:spcPts val="0"/>
              </a:spcBef>
              <a:spcAft>
                <a:spcPts val="600"/>
              </a:spcAft>
              <a:buNone/>
            </a:pPr>
            <a:r>
              <a:rPr lang="en-GB" sz="2200" i="1">
                <a:latin typeface="Arial"/>
                <a:cs typeface="Arial"/>
              </a:rPr>
              <a:t>(1) In a civil proceeding, the court must find the case of a party proved if it is satisfied that the case has been proved on the balance of probabilities.</a:t>
            </a:r>
            <a:endParaRPr lang="en-GB" sz="2200">
              <a:ea typeface="+mn-lt"/>
              <a:cs typeface="+mn-lt"/>
            </a:endParaRPr>
          </a:p>
          <a:p>
            <a:pPr indent="0">
              <a:spcBef>
                <a:spcPts val="0"/>
              </a:spcBef>
              <a:spcAft>
                <a:spcPts val="600"/>
              </a:spcAft>
              <a:buNone/>
            </a:pPr>
            <a:endParaRPr lang="en-GB" sz="2200">
              <a:ea typeface="+mn-lt"/>
              <a:cs typeface="+mn-lt"/>
            </a:endParaRPr>
          </a:p>
          <a:p>
            <a:pPr indent="0">
              <a:spcBef>
                <a:spcPts val="0"/>
              </a:spcBef>
              <a:spcAft>
                <a:spcPts val="600"/>
              </a:spcAft>
              <a:buNone/>
            </a:pPr>
            <a:r>
              <a:rPr lang="en-GB" sz="2200" i="1">
                <a:latin typeface="Arial"/>
                <a:cs typeface="Arial"/>
              </a:rPr>
              <a:t>(2) Without limiting the matters that the court may take into account in deciding whether it is so satisfied, it is to take into account:</a:t>
            </a:r>
            <a:endParaRPr lang="en-GB" sz="2200">
              <a:ea typeface="+mn-lt"/>
              <a:cs typeface="+mn-lt"/>
            </a:endParaRPr>
          </a:p>
          <a:p>
            <a:pPr indent="0">
              <a:spcBef>
                <a:spcPts val="0"/>
              </a:spcBef>
              <a:spcAft>
                <a:spcPts val="600"/>
              </a:spcAft>
              <a:buNone/>
            </a:pPr>
            <a:endParaRPr lang="en-GB" sz="2200">
              <a:ea typeface="+mn-lt"/>
              <a:cs typeface="+mn-lt"/>
            </a:endParaRPr>
          </a:p>
          <a:p>
            <a:pPr marL="914400" indent="-685800">
              <a:spcBef>
                <a:spcPts val="0"/>
              </a:spcBef>
              <a:spcAft>
                <a:spcPts val="600"/>
              </a:spcAft>
              <a:buNone/>
            </a:pPr>
            <a:r>
              <a:rPr lang="en-GB" sz="2200" i="1">
                <a:latin typeface="Arial"/>
                <a:cs typeface="Arial"/>
              </a:rPr>
              <a:t>       (a) the nature of the cause of action or defence; and</a:t>
            </a:r>
            <a:endParaRPr lang="en-GB" sz="2200">
              <a:ea typeface="+mn-lt"/>
              <a:cs typeface="+mn-lt"/>
            </a:endParaRPr>
          </a:p>
          <a:p>
            <a:pPr marL="914400" indent="-685800">
              <a:spcBef>
                <a:spcPts val="0"/>
              </a:spcBef>
              <a:spcAft>
                <a:spcPts val="600"/>
              </a:spcAft>
              <a:buNone/>
            </a:pPr>
            <a:endParaRPr lang="en-GB" sz="2200">
              <a:ea typeface="+mn-lt"/>
              <a:cs typeface="+mn-lt"/>
            </a:endParaRPr>
          </a:p>
          <a:p>
            <a:pPr marL="914400" indent="-685800">
              <a:spcBef>
                <a:spcPts val="0"/>
              </a:spcBef>
              <a:spcAft>
                <a:spcPts val="600"/>
              </a:spcAft>
              <a:buNone/>
            </a:pPr>
            <a:r>
              <a:rPr lang="en-GB" sz="2200" i="1">
                <a:latin typeface="Arial"/>
                <a:cs typeface="Arial"/>
              </a:rPr>
              <a:t>       (b) the nature of the subject-matter of the proceeding; and</a:t>
            </a:r>
            <a:endParaRPr lang="en-GB" sz="2200">
              <a:ea typeface="+mn-lt"/>
              <a:cs typeface="+mn-lt"/>
            </a:endParaRPr>
          </a:p>
          <a:p>
            <a:pPr marL="914400" indent="-685800">
              <a:spcBef>
                <a:spcPts val="0"/>
              </a:spcBef>
              <a:spcAft>
                <a:spcPts val="600"/>
              </a:spcAft>
              <a:buNone/>
            </a:pPr>
            <a:endParaRPr lang="en-GB" sz="2200">
              <a:ea typeface="+mn-lt"/>
              <a:cs typeface="+mn-lt"/>
            </a:endParaRPr>
          </a:p>
          <a:p>
            <a:pPr marL="914400" indent="-914400">
              <a:spcBef>
                <a:spcPts val="0"/>
              </a:spcBef>
              <a:spcAft>
                <a:spcPts val="600"/>
              </a:spcAft>
              <a:buNone/>
            </a:pPr>
            <a:r>
              <a:rPr lang="en-GB" sz="2200" i="1">
                <a:latin typeface="Arial"/>
                <a:cs typeface="Arial"/>
              </a:rPr>
              <a:t>          (c) the gravity of the matters alleged.</a:t>
            </a:r>
            <a:endParaRPr lang="en-GB" sz="2200">
              <a:ea typeface="+mn-lt"/>
              <a:cs typeface="+mn-lt"/>
            </a:endParaRPr>
          </a:p>
          <a:p>
            <a:pPr marL="0" indent="0">
              <a:buNone/>
            </a:pPr>
            <a:endParaRPr lang="en-GB" sz="2200">
              <a:cs typeface="Calibri" panose="020F0502020204030204"/>
            </a:endParaRPr>
          </a:p>
        </p:txBody>
      </p:sp>
    </p:spTree>
    <p:extLst>
      <p:ext uri="{BB962C8B-B14F-4D97-AF65-F5344CB8AC3E}">
        <p14:creationId xmlns:p14="http://schemas.microsoft.com/office/powerpoint/2010/main" val="141506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0A5472-4859-7099-D358-2BA39CFA6FAA}"/>
              </a:ext>
            </a:extLst>
          </p:cNvPr>
          <p:cNvSpPr>
            <a:spLocks noGrp="1"/>
          </p:cNvSpPr>
          <p:nvPr>
            <p:ph type="title"/>
          </p:nvPr>
        </p:nvSpPr>
        <p:spPr>
          <a:xfrm>
            <a:off x="686834" y="591344"/>
            <a:ext cx="3200400" cy="5585619"/>
          </a:xfrm>
        </p:spPr>
        <p:txBody>
          <a:bodyPr>
            <a:normAutofit/>
          </a:bodyPr>
          <a:lstStyle/>
          <a:p>
            <a:pPr algn="ctr">
              <a:spcBef>
                <a:spcPts val="1000"/>
              </a:spcBef>
            </a:pPr>
            <a:br>
              <a:rPr lang="en-GB" i="1" dirty="0">
                <a:latin typeface="Arial"/>
                <a:cs typeface="Arial"/>
              </a:rPr>
            </a:br>
            <a:br>
              <a:rPr lang="en-GB" i="1" dirty="0">
                <a:latin typeface="Arial"/>
                <a:cs typeface="Arial"/>
              </a:rPr>
            </a:br>
            <a:r>
              <a:rPr lang="en-GB" sz="3200" i="1">
                <a:solidFill>
                  <a:srgbClr val="FFFFFF"/>
                </a:solidFill>
                <a:latin typeface="Arial"/>
                <a:cs typeface="Arial"/>
              </a:rPr>
              <a:t>M &amp; M</a:t>
            </a:r>
            <a:r>
              <a:rPr lang="en-GB" sz="3200" dirty="0">
                <a:solidFill>
                  <a:srgbClr val="FFFFFF"/>
                </a:solidFill>
                <a:latin typeface="Arial"/>
                <a:cs typeface="Arial"/>
              </a:rPr>
              <a:t> </a:t>
            </a:r>
            <a:br>
              <a:rPr lang="en-GB" sz="3200" dirty="0">
                <a:latin typeface="Arial"/>
                <a:cs typeface="Arial"/>
              </a:rPr>
            </a:br>
            <a:r>
              <a:rPr lang="en-GB" sz="3200">
                <a:solidFill>
                  <a:srgbClr val="FFFFFF"/>
                </a:solidFill>
                <a:latin typeface="Arial"/>
                <a:cs typeface="Arial"/>
              </a:rPr>
              <a:t>(1998) HCA 68 </a:t>
            </a:r>
            <a:endParaRPr lang="en-US" sz="3200">
              <a:solidFill>
                <a:srgbClr val="FFFFFF"/>
              </a:solidFill>
              <a:ea typeface="+mj-lt"/>
              <a:cs typeface="+mj-lt"/>
            </a:endParaRPr>
          </a:p>
          <a:p>
            <a:pPr>
              <a:spcBef>
                <a:spcPts val="1000"/>
              </a:spcBef>
            </a:pPr>
            <a:endParaRPr lang="en-GB">
              <a:solidFill>
                <a:srgbClr val="FFFFFF"/>
              </a:solidFill>
              <a:ea typeface="+mj-lt"/>
              <a:cs typeface="+mj-lt"/>
            </a:endParaRPr>
          </a:p>
          <a:p>
            <a:endParaRPr lang="en-GB">
              <a:solidFill>
                <a:srgbClr val="FFFFFF"/>
              </a:solidFill>
              <a:cs typeface="Calibri Light"/>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C6D01B8-88B6-A714-56F4-79AA51BC7890}"/>
              </a:ext>
            </a:extLst>
          </p:cNvPr>
          <p:cNvSpPr>
            <a:spLocks noGrp="1"/>
          </p:cNvSpPr>
          <p:nvPr>
            <p:ph idx="1"/>
          </p:nvPr>
        </p:nvSpPr>
        <p:spPr>
          <a:xfrm>
            <a:off x="4893006" y="591344"/>
            <a:ext cx="6460793" cy="5585619"/>
          </a:xfrm>
        </p:spPr>
        <p:txBody>
          <a:bodyPr vert="horz" lIns="91440" tIns="45720" rIns="91440" bIns="45720" rtlCol="0" anchor="ctr">
            <a:normAutofit/>
          </a:bodyPr>
          <a:lstStyle/>
          <a:p>
            <a:pPr>
              <a:buNone/>
            </a:pPr>
            <a:endParaRPr lang="en-GB" sz="3200" dirty="0">
              <a:latin typeface="Arial"/>
              <a:cs typeface="Arial"/>
            </a:endParaRPr>
          </a:p>
          <a:p>
            <a:pPr>
              <a:buNone/>
            </a:pPr>
            <a:r>
              <a:rPr lang="en-GB" sz="3200">
                <a:latin typeface="Arial"/>
                <a:cs typeface="Arial"/>
              </a:rPr>
              <a:t>“</a:t>
            </a:r>
            <a:r>
              <a:rPr lang="en-GB" sz="3200" i="1">
                <a:latin typeface="Arial"/>
                <a:cs typeface="Arial"/>
              </a:rPr>
              <a:t>the test is best expressed by saying that a court will not grant custody or access to a parent if that custody or access would expose the child to an unacceptable risk of sexual abuse</a:t>
            </a:r>
            <a:r>
              <a:rPr lang="en-GB" sz="3200">
                <a:latin typeface="Arial"/>
                <a:cs typeface="Arial"/>
              </a:rPr>
              <a:t>”</a:t>
            </a:r>
            <a:endParaRPr lang="en-GB" sz="3200">
              <a:ea typeface="+mn-lt"/>
              <a:cs typeface="+mn-lt"/>
            </a:endParaRPr>
          </a:p>
          <a:p>
            <a:pPr marL="0" indent="0">
              <a:buNone/>
            </a:pPr>
            <a:endParaRPr lang="en-GB" sz="3200" dirty="0">
              <a:cs typeface="Calibri"/>
            </a:endParaRPr>
          </a:p>
        </p:txBody>
      </p:sp>
    </p:spTree>
    <p:extLst>
      <p:ext uri="{BB962C8B-B14F-4D97-AF65-F5344CB8AC3E}">
        <p14:creationId xmlns:p14="http://schemas.microsoft.com/office/powerpoint/2010/main" val="2472553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F29183-D51C-1C85-2F3B-E9B578F50965}"/>
              </a:ext>
            </a:extLst>
          </p:cNvPr>
          <p:cNvSpPr>
            <a:spLocks noGrp="1"/>
          </p:cNvSpPr>
          <p:nvPr>
            <p:ph type="title"/>
          </p:nvPr>
        </p:nvSpPr>
        <p:spPr>
          <a:xfrm>
            <a:off x="905093" y="1396686"/>
            <a:ext cx="4067203" cy="4064628"/>
          </a:xfrm>
        </p:spPr>
        <p:txBody>
          <a:bodyPr>
            <a:normAutofit/>
          </a:bodyPr>
          <a:lstStyle/>
          <a:p>
            <a:pPr>
              <a:spcBef>
                <a:spcPts val="1000"/>
              </a:spcBef>
            </a:pPr>
            <a:br>
              <a:rPr lang="en-GB" sz="3400" i="1" dirty="0">
                <a:latin typeface="Arial"/>
                <a:cs typeface="Arial"/>
              </a:rPr>
            </a:br>
            <a:br>
              <a:rPr lang="en-GB" sz="3400" i="1" dirty="0">
                <a:latin typeface="Arial"/>
                <a:cs typeface="Arial"/>
              </a:rPr>
            </a:br>
            <a:r>
              <a:rPr lang="en-GB" sz="2800" i="1">
                <a:solidFill>
                  <a:srgbClr val="FFFFFF"/>
                </a:solidFill>
                <a:latin typeface="Arial"/>
                <a:cs typeface="Arial"/>
              </a:rPr>
              <a:t>Isles &amp; Nelissen </a:t>
            </a:r>
            <a:br>
              <a:rPr lang="en-GB" sz="2800" i="1" dirty="0">
                <a:latin typeface="Arial"/>
                <a:cs typeface="Arial"/>
              </a:rPr>
            </a:br>
            <a:r>
              <a:rPr lang="en-GB" sz="2800">
                <a:solidFill>
                  <a:srgbClr val="FFFFFF"/>
                </a:solidFill>
                <a:latin typeface="Arial"/>
                <a:cs typeface="Arial"/>
              </a:rPr>
              <a:t>[2022] FedCFamC1A 97</a:t>
            </a:r>
            <a:endParaRPr lang="en-US" sz="2800">
              <a:solidFill>
                <a:srgbClr val="FFFFFF"/>
              </a:solidFill>
              <a:ea typeface="+mj-lt"/>
              <a:cs typeface="+mj-lt"/>
            </a:endParaRPr>
          </a:p>
          <a:p>
            <a:pPr>
              <a:spcBef>
                <a:spcPts val="1000"/>
              </a:spcBef>
            </a:pPr>
            <a:endParaRPr lang="en-GB" sz="3400">
              <a:solidFill>
                <a:srgbClr val="FFFFFF"/>
              </a:solidFill>
              <a:ea typeface="+mj-lt"/>
              <a:cs typeface="+mj-lt"/>
            </a:endParaRPr>
          </a:p>
          <a:p>
            <a:endParaRPr lang="en-GB" sz="3400">
              <a:solidFill>
                <a:srgbClr val="FFFFFF"/>
              </a:solidFill>
              <a:cs typeface="Calibri Light"/>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FC35F20-63F2-7506-093B-2F4E995ED6FF}"/>
              </a:ext>
            </a:extLst>
          </p:cNvPr>
          <p:cNvSpPr>
            <a:spLocks noGrp="1"/>
          </p:cNvSpPr>
          <p:nvPr>
            <p:ph idx="1"/>
          </p:nvPr>
        </p:nvSpPr>
        <p:spPr>
          <a:xfrm>
            <a:off x="5758341" y="2029240"/>
            <a:ext cx="5637039" cy="4179696"/>
          </a:xfrm>
        </p:spPr>
        <p:txBody>
          <a:bodyPr vert="horz" lIns="91440" tIns="45720" rIns="91440" bIns="45720" rtlCol="0" anchor="t">
            <a:noAutofit/>
          </a:bodyPr>
          <a:lstStyle/>
          <a:p>
            <a:pPr>
              <a:buNone/>
            </a:pPr>
            <a:r>
              <a:rPr lang="en-GB">
                <a:latin typeface="Arial"/>
                <a:cs typeface="Arial"/>
              </a:rPr>
              <a:t>  “…</a:t>
            </a:r>
            <a:r>
              <a:rPr lang="en-GB" i="1">
                <a:latin typeface="Arial"/>
                <a:cs typeface="Arial"/>
              </a:rPr>
              <a:t>the High Court of Australia… emphasised the distinction between two very different things: on the one hand, proving alleged sexual abuse according to the civil standard of proof and, on the other, establishing risk of the feared sexual abuse occurring in the future: (M &amp; M (1988) 166 CLR 69)</a:t>
            </a:r>
            <a:r>
              <a:rPr lang="en-GB">
                <a:latin typeface="Arial"/>
                <a:cs typeface="Arial"/>
              </a:rPr>
              <a:t>”[1].</a:t>
            </a:r>
            <a:endParaRPr lang="en-GB">
              <a:ea typeface="+mn-lt"/>
              <a:cs typeface="+mn-lt"/>
            </a:endParaRPr>
          </a:p>
          <a:p>
            <a:pPr marL="0" indent="0">
              <a:buNone/>
            </a:pPr>
            <a:endParaRPr lang="en-GB" dirty="0">
              <a:cs typeface="Calibri" panose="020F0502020204030204"/>
            </a:endParaRPr>
          </a:p>
        </p:txBody>
      </p:sp>
    </p:spTree>
    <p:extLst>
      <p:ext uri="{BB962C8B-B14F-4D97-AF65-F5344CB8AC3E}">
        <p14:creationId xmlns:p14="http://schemas.microsoft.com/office/powerpoint/2010/main" val="29415224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2A7675F328424788F88BD4C8CCBC60" ma:contentTypeVersion="18" ma:contentTypeDescription="Create a new document." ma:contentTypeScope="" ma:versionID="5b76aa2df90568ac34897bc4cd7acdb6">
  <xsd:schema xmlns:xsd="http://www.w3.org/2001/XMLSchema" xmlns:xs="http://www.w3.org/2001/XMLSchema" xmlns:p="http://schemas.microsoft.com/office/2006/metadata/properties" xmlns:ns2="75f3c5cf-43c6-41f4-8843-7fbe2fcf561a" xmlns:ns3="55edf3d6-32a2-4dfd-88d2-4ac10590a2fa" targetNamespace="http://schemas.microsoft.com/office/2006/metadata/properties" ma:root="true" ma:fieldsID="4f7ff2de9119ea108ee45fa85c6b7395" ns2:_="" ns3:_="">
    <xsd:import namespace="75f3c5cf-43c6-41f4-8843-7fbe2fcf561a"/>
    <xsd:import namespace="55edf3d6-32a2-4dfd-88d2-4ac10590a2f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element ref="ns2:MediaServiceLocatio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3c5cf-43c6-41f4-8843-7fbe2fcf56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97e55fb-4a2c-462a-8ebf-3055ce6a2921"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edf3d6-32a2-4dfd-88d2-4ac10590a2f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60688d6-b92b-4820-9bd4-9e389c40edc2}" ma:internalName="TaxCatchAll" ma:showField="CatchAllData" ma:web="55edf3d6-32a2-4dfd-88d2-4ac10590a2f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5f3c5cf-43c6-41f4-8843-7fbe2fcf561a">
      <Terms xmlns="http://schemas.microsoft.com/office/infopath/2007/PartnerControls"/>
    </lcf76f155ced4ddcb4097134ff3c332f>
    <TaxCatchAll xmlns="55edf3d6-32a2-4dfd-88d2-4ac10590a2fa" xsi:nil="true"/>
  </documentManagement>
</p:properties>
</file>

<file path=customXml/itemProps1.xml><?xml version="1.0" encoding="utf-8"?>
<ds:datastoreItem xmlns:ds="http://schemas.openxmlformats.org/officeDocument/2006/customXml" ds:itemID="{075D169E-4FDF-487E-90C1-7BFCFE616598}"/>
</file>

<file path=customXml/itemProps2.xml><?xml version="1.0" encoding="utf-8"?>
<ds:datastoreItem xmlns:ds="http://schemas.openxmlformats.org/officeDocument/2006/customXml" ds:itemID="{8F6F61D5-7505-4720-B471-C97C3488DC24}"/>
</file>

<file path=customXml/itemProps3.xml><?xml version="1.0" encoding="utf-8"?>
<ds:datastoreItem xmlns:ds="http://schemas.openxmlformats.org/officeDocument/2006/customXml" ds:itemID="{615CB25B-4A36-4555-AEAB-3771757C7536}"/>
</file>

<file path=docProps/app.xml><?xml version="1.0" encoding="utf-8"?>
<Properties xmlns="http://schemas.openxmlformats.org/officeDocument/2006/extended-properties" xmlns:vt="http://schemas.openxmlformats.org/officeDocument/2006/docPropsVTypes">
  <Template>office theme</Template>
  <TotalTime>3</TotalTime>
  <Words>1555</Words>
  <Application>Microsoft Macintosh PowerPoint</Application>
  <PresentationFormat>Widescreen</PresentationFormat>
  <Paragraphs>174</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Calibri,Sans-Serif</vt:lpstr>
      <vt:lpstr>Times New Roman</vt:lpstr>
      <vt:lpstr>office theme</vt:lpstr>
      <vt:lpstr>Unacceptable risk cases and  the intersection of  family and criminal law</vt:lpstr>
      <vt:lpstr>PowerPoint Presentation</vt:lpstr>
      <vt:lpstr>PowerPoint Presentation</vt:lpstr>
      <vt:lpstr>PowerPoint Presentation</vt:lpstr>
      <vt:lpstr>"Abuse" is:</vt:lpstr>
      <vt:lpstr>Family violence  is "violent, threatening or other behaviour by a person that coerces or controls a member of the person's family ..., or causes the family member to be fearful".</vt:lpstr>
      <vt:lpstr>Section 140 Evidence Act 1995 (Cth)</vt:lpstr>
      <vt:lpstr>  M &amp; M  (1998) HCA 68   </vt:lpstr>
      <vt:lpstr>  Isles &amp; Nelissen  [2022] FedCFamC1A 97  </vt:lpstr>
      <vt:lpstr>WK &amp; SR  (1997) 22 FamLR 592 at par 47</vt:lpstr>
      <vt:lpstr>M &amp; M  (1998) HCA 68 at par 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Communication and Contact</vt:lpstr>
      <vt:lpstr>Deciding to defend charges/ADVO</vt:lpstr>
      <vt:lpstr>Obtaining psychological/ psychiatric reports</vt:lpstr>
      <vt:lpstr>Local Court power re parenting orders</vt:lpstr>
      <vt:lpstr>Involvement of children</vt:lpstr>
      <vt:lpstr>Evidence gathering</vt:lpstr>
      <vt:lpstr>Interim Parenting Orders</vt:lpstr>
      <vt:lpstr>Information sharing</vt:lpstr>
      <vt:lpstr>Final parenting hearings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Peace Decle</cp:lastModifiedBy>
  <cp:revision>919</cp:revision>
  <dcterms:created xsi:type="dcterms:W3CDTF">2023-03-11T03:39:29Z</dcterms:created>
  <dcterms:modified xsi:type="dcterms:W3CDTF">2023-07-31T01:06:42Z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0x010100CF2A7675F328424788F88BD4C8CCBC60</vt:lpwstr>
  </property>
</Properties>
</file>