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4"/>
    <p:sldMasterId id="2147483648" r:id="rId5"/>
  </p:sldMasterIdLst>
  <p:notesMasterIdLst>
    <p:notesMasterId r:id="rId19"/>
  </p:notesMasterIdLst>
  <p:sldIdLst>
    <p:sldId id="256" r:id="rId6"/>
    <p:sldId id="259" r:id="rId7"/>
    <p:sldId id="262" r:id="rId8"/>
    <p:sldId id="549" r:id="rId9"/>
    <p:sldId id="539" r:id="rId10"/>
    <p:sldId id="261" r:id="rId11"/>
    <p:sldId id="541" r:id="rId12"/>
    <p:sldId id="542" r:id="rId13"/>
    <p:sldId id="540" r:id="rId14"/>
    <p:sldId id="545" r:id="rId15"/>
    <p:sldId id="547" r:id="rId16"/>
    <p:sldId id="544" r:id="rId17"/>
    <p:sldId id="5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2E1EA9-8A6C-5D09-76FD-91EE2F6F55A2}" name="Edward Santow" initials="ES" userId="S::edward.santow@uts.edu.au::8b1a80b1-2915-41ad-a343-7743a95e55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51B2A6-FE01-7235-CA27-5768A2B0D9BF}" v="13" dt="2023-07-28T04:49:25.734"/>
    <p1510:client id="{79F723AF-060A-4448-9FC1-A55F637BE226}" v="2" dt="2023-07-28T01:07:10.108"/>
    <p1510:client id="{FA41712C-F5DD-0BC4-9B10-FDAEDAB9D0EF}" v="55" dt="2023-07-27T23:03:11.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22"/>
    <p:restoredTop sz="60000"/>
  </p:normalViewPr>
  <p:slideViewPr>
    <p:cSldViewPr snapToGrid="0">
      <p:cViewPr varScale="1">
        <p:scale>
          <a:sx n="69" d="100"/>
          <a:sy n="69" d="100"/>
        </p:scale>
        <p:origin x="11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E0FA4-8E21-3E40-95E3-47CC85206A01}" type="datetimeFigureOut">
              <a:rPr lang="en-US" smtClean="0"/>
              <a:t>7/27/2023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650A8-AE54-5945-B02C-5114E68984BD}" type="slidenum">
              <a:rPr lang="en-US" smtClean="0"/>
              <a:t>‹#›</a:t>
            </a:fld>
            <a:endParaRPr lang="en-US"/>
          </a:p>
        </p:txBody>
      </p:sp>
    </p:spTree>
    <p:extLst>
      <p:ext uri="{BB962C8B-B14F-4D97-AF65-F5344CB8AC3E}">
        <p14:creationId xmlns:p14="http://schemas.microsoft.com/office/powerpoint/2010/main" val="3830961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Introductory slide: 5 minutes – Ed</a:t>
            </a:r>
          </a:p>
          <a:p>
            <a:pPr marL="285750" indent="-285750">
              <a:buFont typeface="Arial" panose="020B0604020202020204" pitchFamily="34" charset="0"/>
              <a:buChar char="•"/>
            </a:pPr>
            <a:endParaRPr lang="en-GB" sz="1800" b="0" i="0" dirty="0">
              <a:solidFill>
                <a:srgbClr val="000000"/>
              </a:solidFill>
              <a:effectLst/>
              <a:latin typeface="Calibri" panose="020F0502020204030204" pitchFamily="34" charset="0"/>
            </a:endParaRPr>
          </a:p>
          <a:p>
            <a:pPr marL="285750" indent="-285750">
              <a:buFont typeface="Arial" panose="020B0604020202020204" pitchFamily="34" charset="0"/>
              <a:buChar char="•"/>
            </a:pPr>
            <a:r>
              <a:rPr lang="en-GB" sz="1800" b="0" i="0" dirty="0">
                <a:solidFill>
                  <a:srgbClr val="000000"/>
                </a:solidFill>
                <a:effectLst/>
                <a:latin typeface="Calibri" panose="020F0502020204030204" pitchFamily="34" charset="0"/>
              </a:rPr>
              <a:t>Introduce ourselves (I will check if we will be introduced by host) </a:t>
            </a:r>
          </a:p>
          <a:p>
            <a:pPr marL="285750" indent="-285750">
              <a:buFont typeface="Arial" panose="020B0604020202020204" pitchFamily="34" charset="0"/>
              <a:buChar char="•"/>
            </a:pPr>
            <a:r>
              <a:rPr lang="en-GB" sz="1800" b="0" i="0" dirty="0">
                <a:solidFill>
                  <a:srgbClr val="000000"/>
                </a:solidFill>
                <a:effectLst/>
                <a:latin typeface="Calibri" panose="020F0502020204030204" pitchFamily="34" charset="0"/>
              </a:rPr>
              <a:t>About HTI </a:t>
            </a:r>
            <a:endParaRPr lang="en-US" b="1" dirty="0"/>
          </a:p>
        </p:txBody>
      </p:sp>
      <p:sp>
        <p:nvSpPr>
          <p:cNvPr id="4" name="Slide Number Placeholder 3"/>
          <p:cNvSpPr>
            <a:spLocks noGrp="1"/>
          </p:cNvSpPr>
          <p:nvPr>
            <p:ph type="sldNum" sz="quarter" idx="5"/>
          </p:nvPr>
        </p:nvSpPr>
        <p:spPr/>
        <p:txBody>
          <a:bodyPr/>
          <a:lstStyle/>
          <a:p>
            <a:fld id="{DE4650A8-AE54-5945-B02C-5114E68984BD}" type="slidenum">
              <a:rPr lang="en-US" smtClean="0"/>
              <a:t>1</a:t>
            </a:fld>
            <a:endParaRPr lang="en-US"/>
          </a:p>
        </p:txBody>
      </p:sp>
    </p:spTree>
    <p:extLst>
      <p:ext uri="{BB962C8B-B14F-4D97-AF65-F5344CB8AC3E}">
        <p14:creationId xmlns:p14="http://schemas.microsoft.com/office/powerpoint/2010/main" val="3406885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 – 5</a:t>
            </a:r>
          </a:p>
          <a:p>
            <a:endParaRPr lang="en-US" b="1" dirty="0"/>
          </a:p>
          <a:p>
            <a:pPr marL="171450" indent="-171450">
              <a:buFont typeface="Arial" panose="020B0604020202020204" pitchFamily="34" charset="0"/>
              <a:buChar char="•"/>
            </a:pPr>
            <a:r>
              <a:rPr lang="en-US" b="0" dirty="0"/>
              <a:t>You’ll remember this slide from the start of this presentation. </a:t>
            </a:r>
          </a:p>
          <a:p>
            <a:pPr marL="171450" indent="-171450">
              <a:buFont typeface="Arial" panose="020B0604020202020204" pitchFamily="34" charset="0"/>
              <a:buChar char="•"/>
            </a:pPr>
            <a:r>
              <a:rPr lang="en-US" b="0" dirty="0"/>
              <a:t>Now that we’ve provided you with some examples of how emerging technologies can impact your clients, let’s return to the example of facial recognition. </a:t>
            </a:r>
          </a:p>
          <a:p>
            <a:pPr marL="171450" indent="-171450">
              <a:buFont typeface="Arial" panose="020B0604020202020204" pitchFamily="34" charset="0"/>
              <a:buChar char="•"/>
            </a:pPr>
            <a:r>
              <a:rPr lang="en-US" b="0" dirty="0"/>
              <a:t>I’d like you to think about what questions or concerns might be raised at different stages of your work: </a:t>
            </a:r>
            <a:r>
              <a:rPr lang="en-US" b="1" dirty="0"/>
              <a:t>[ED TO ELABORATE ON APPROPRIATE LAWYERLY QUESTIONS TO ASK AT DIFFERENT STAGES]</a:t>
            </a:r>
            <a:endParaRPr lang="en-US" b="0" dirty="0"/>
          </a:p>
          <a:p>
            <a:pPr marL="171450" indent="-171450">
              <a:buFont typeface="Arial" panose="020B0604020202020204" pitchFamily="34" charset="0"/>
              <a:buChar char="•"/>
            </a:pPr>
            <a:endParaRPr lang="en-US" b="0" dirty="0"/>
          </a:p>
          <a:p>
            <a:pPr algn="l" rtl="0" fontAlgn="base">
              <a:buFont typeface="Arial" panose="020B0604020202020204" pitchFamily="34" charset="0"/>
              <a:buChar char="•"/>
            </a:pPr>
            <a:r>
              <a:rPr lang="en-GB" sz="1800" b="0" i="0" dirty="0">
                <a:solidFill>
                  <a:srgbClr val="000000"/>
                </a:solidFill>
                <a:effectLst/>
                <a:latin typeface="Calibri" panose="020F0502020204030204" pitchFamily="34" charset="0"/>
              </a:rPr>
              <a:t>Pre-arrest  </a:t>
            </a:r>
          </a:p>
          <a:p>
            <a:pPr algn="l" rtl="0" fontAlgn="base">
              <a:buFont typeface="Arial" panose="020B0604020202020204" pitchFamily="34" charset="0"/>
              <a:buChar char="•"/>
            </a:pPr>
            <a:r>
              <a:rPr lang="en-GB" sz="1800" b="0" i="0" dirty="0">
                <a:solidFill>
                  <a:srgbClr val="000000"/>
                </a:solidFill>
                <a:effectLst/>
                <a:latin typeface="Calibri" panose="020F0502020204030204" pitchFamily="34" charset="0"/>
              </a:rPr>
              <a:t>Arrest/Trial  </a:t>
            </a:r>
          </a:p>
          <a:p>
            <a:pPr algn="l" rtl="0" fontAlgn="base">
              <a:buFont typeface="Arial" panose="020B0604020202020204" pitchFamily="34" charset="0"/>
              <a:buChar char="•"/>
            </a:pPr>
            <a:r>
              <a:rPr lang="en-GB" sz="1800" b="0" i="0" dirty="0">
                <a:solidFill>
                  <a:srgbClr val="000000"/>
                </a:solidFill>
                <a:effectLst/>
                <a:latin typeface="Calibri" panose="020F0502020204030204" pitchFamily="34" charset="0"/>
              </a:rPr>
              <a:t>Sentencing  </a:t>
            </a:r>
          </a:p>
          <a:p>
            <a:pPr algn="l" rtl="0" fontAlgn="base">
              <a:buFont typeface="Arial" panose="020B0604020202020204" pitchFamily="34" charset="0"/>
              <a:buChar char="•"/>
            </a:pPr>
            <a:r>
              <a:rPr lang="en-GB" sz="1800" b="0" i="0" dirty="0">
                <a:solidFill>
                  <a:srgbClr val="000000"/>
                </a:solidFill>
                <a:effectLst/>
                <a:latin typeface="Calibri" panose="020F0502020204030204" pitchFamily="34" charset="0"/>
              </a:rPr>
              <a:t>Release  </a:t>
            </a:r>
          </a:p>
        </p:txBody>
      </p:sp>
      <p:sp>
        <p:nvSpPr>
          <p:cNvPr id="4" name="Slide Number Placeholder 3"/>
          <p:cNvSpPr>
            <a:spLocks noGrp="1"/>
          </p:cNvSpPr>
          <p:nvPr>
            <p:ph type="sldNum" sz="quarter" idx="5"/>
          </p:nvPr>
        </p:nvSpPr>
        <p:spPr/>
        <p:txBody>
          <a:bodyPr/>
          <a:lstStyle/>
          <a:p>
            <a:fld id="{DE4650A8-AE54-5945-B02C-5114E68984BD}" type="slidenum">
              <a:rPr lang="en-US" smtClean="0"/>
              <a:t>11</a:t>
            </a:fld>
            <a:endParaRPr lang="en-US"/>
          </a:p>
        </p:txBody>
      </p:sp>
    </p:spTree>
    <p:extLst>
      <p:ext uri="{BB962C8B-B14F-4D97-AF65-F5344CB8AC3E}">
        <p14:creationId xmlns:p14="http://schemas.microsoft.com/office/powerpoint/2010/main" val="2006933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 – 5 minutes </a:t>
            </a:r>
          </a:p>
          <a:p>
            <a:endParaRPr lang="en-US" b="1" dirty="0"/>
          </a:p>
          <a:p>
            <a:r>
              <a:rPr lang="en-US" b="1" dirty="0"/>
              <a:t>Key points: </a:t>
            </a:r>
          </a:p>
          <a:p>
            <a:pPr marL="171450" indent="-171450">
              <a:buFont typeface="Arial" panose="020B0604020202020204" pitchFamily="34" charset="0"/>
              <a:buChar char="•"/>
            </a:pPr>
            <a:r>
              <a:rPr lang="en-US" b="0" dirty="0"/>
              <a:t>Mention inspired by </a:t>
            </a:r>
            <a:r>
              <a:rPr lang="en-US" b="0" dirty="0" err="1"/>
              <a:t>Bugmy</a:t>
            </a:r>
            <a:r>
              <a:rPr lang="en-US" b="0" dirty="0"/>
              <a:t> Bar Book </a:t>
            </a:r>
          </a:p>
          <a:p>
            <a:pPr marL="171450" indent="-171450">
              <a:buFont typeface="Arial" panose="020B0604020202020204" pitchFamily="34" charset="0"/>
              <a:buChar char="•"/>
            </a:pPr>
            <a:r>
              <a:rPr lang="en-US" b="0" dirty="0"/>
              <a:t>Mention working with academics like Thalia Anthony</a:t>
            </a:r>
          </a:p>
          <a:p>
            <a:pPr marL="171450" indent="-171450">
              <a:buFont typeface="Arial" panose="020B0604020202020204" pitchFamily="34" charset="0"/>
              <a:buChar char="•"/>
            </a:pPr>
            <a:r>
              <a:rPr lang="en-US" b="0" dirty="0"/>
              <a:t>We aim to provide information about training offerings in coming months </a:t>
            </a:r>
          </a:p>
        </p:txBody>
      </p:sp>
      <p:sp>
        <p:nvSpPr>
          <p:cNvPr id="4" name="Slide Number Placeholder 3"/>
          <p:cNvSpPr>
            <a:spLocks noGrp="1"/>
          </p:cNvSpPr>
          <p:nvPr>
            <p:ph type="sldNum" sz="quarter" idx="5"/>
          </p:nvPr>
        </p:nvSpPr>
        <p:spPr/>
        <p:txBody>
          <a:bodyPr/>
          <a:lstStyle/>
          <a:p>
            <a:fld id="{DE4650A8-AE54-5945-B02C-5114E68984BD}" type="slidenum">
              <a:rPr lang="en-US" smtClean="0"/>
              <a:t>12</a:t>
            </a:fld>
            <a:endParaRPr lang="en-US"/>
          </a:p>
        </p:txBody>
      </p:sp>
    </p:spTree>
    <p:extLst>
      <p:ext uri="{BB962C8B-B14F-4D97-AF65-F5344CB8AC3E}">
        <p14:creationId xmlns:p14="http://schemas.microsoft.com/office/powerpoint/2010/main" val="2697911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 – 1 minute</a:t>
            </a:r>
          </a:p>
          <a:p>
            <a:endParaRPr lang="en-US" b="1" dirty="0"/>
          </a:p>
          <a:p>
            <a:r>
              <a:rPr lang="en-US" b="0" dirty="0"/>
              <a:t>Key point: we are really eager to receive feedback, case studies, and anything else that may be relevant to this project!</a:t>
            </a:r>
          </a:p>
        </p:txBody>
      </p:sp>
      <p:sp>
        <p:nvSpPr>
          <p:cNvPr id="4" name="Slide Number Placeholder 3"/>
          <p:cNvSpPr>
            <a:spLocks noGrp="1"/>
          </p:cNvSpPr>
          <p:nvPr>
            <p:ph type="sldNum" sz="quarter" idx="5"/>
          </p:nvPr>
        </p:nvSpPr>
        <p:spPr/>
        <p:txBody>
          <a:bodyPr/>
          <a:lstStyle/>
          <a:p>
            <a:fld id="{DE4650A8-AE54-5945-B02C-5114E68984BD}" type="slidenum">
              <a:rPr lang="en-US" smtClean="0"/>
              <a:t>13</a:t>
            </a:fld>
            <a:endParaRPr lang="en-US"/>
          </a:p>
        </p:txBody>
      </p:sp>
    </p:spTree>
    <p:extLst>
      <p:ext uri="{BB962C8B-B14F-4D97-AF65-F5344CB8AC3E}">
        <p14:creationId xmlns:p14="http://schemas.microsoft.com/office/powerpoint/2010/main" val="2654013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Questions – 10 minutes </a:t>
            </a:r>
          </a:p>
          <a:p>
            <a:endParaRPr lang="en-US" b="1" dirty="0"/>
          </a:p>
          <a:p>
            <a:pPr marL="171450" indent="-171450">
              <a:buFont typeface="Arial" panose="020B0604020202020204" pitchFamily="34" charset="0"/>
              <a:buChar char="•"/>
            </a:pPr>
            <a:r>
              <a:rPr lang="en-US" b="0" dirty="0"/>
              <a:t>Linda to clarify whether there is time for questions </a:t>
            </a:r>
          </a:p>
        </p:txBody>
      </p:sp>
      <p:sp>
        <p:nvSpPr>
          <p:cNvPr id="4" name="Slide Number Placeholder 3"/>
          <p:cNvSpPr>
            <a:spLocks noGrp="1"/>
          </p:cNvSpPr>
          <p:nvPr>
            <p:ph type="sldNum" sz="quarter" idx="5"/>
          </p:nvPr>
        </p:nvSpPr>
        <p:spPr/>
        <p:txBody>
          <a:bodyPr/>
          <a:lstStyle/>
          <a:p>
            <a:fld id="{DE4650A8-AE54-5945-B02C-5114E68984BD}" type="slidenum">
              <a:rPr lang="en-US" smtClean="0"/>
              <a:t>14</a:t>
            </a:fld>
            <a:endParaRPr lang="en-US"/>
          </a:p>
        </p:txBody>
      </p:sp>
    </p:spTree>
    <p:extLst>
      <p:ext uri="{BB962C8B-B14F-4D97-AF65-F5344CB8AC3E}">
        <p14:creationId xmlns:p14="http://schemas.microsoft.com/office/powerpoint/2010/main" val="123575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minutes: Ed to present </a:t>
            </a:r>
          </a:p>
          <a:p>
            <a:endParaRPr lang="en-US" b="1" dirty="0"/>
          </a:p>
          <a:p>
            <a:r>
              <a:rPr lang="en-US" b="0" dirty="0"/>
              <a:t>Key points: </a:t>
            </a:r>
          </a:p>
          <a:p>
            <a:pPr marL="171450" indent="-171450">
              <a:buFontTx/>
              <a:buChar char="-"/>
            </a:pPr>
            <a:r>
              <a:rPr lang="en-US" b="0" dirty="0"/>
              <a:t>You may be wondering why we are talking you about about emerging technologies in the criminal justice system </a:t>
            </a:r>
          </a:p>
          <a:p>
            <a:pPr marL="171450" indent="-171450">
              <a:buFontTx/>
              <a:buChar char="-"/>
            </a:pPr>
            <a:r>
              <a:rPr lang="en-US" b="0" dirty="0"/>
              <a:t>When you think about the pressing issues that you are dealing with day to day, technology may not be the first thing that comes to mind </a:t>
            </a:r>
          </a:p>
          <a:p>
            <a:pPr marL="171450" indent="-171450">
              <a:buFontTx/>
              <a:buChar char="-"/>
            </a:pPr>
            <a:r>
              <a:rPr lang="en-US" b="0" dirty="0"/>
              <a:t>The reality is that emerging technologies are increasingly impacting all of us, and often disproportionately impacting the most vulnerable members of society </a:t>
            </a:r>
          </a:p>
          <a:p>
            <a:pPr marL="171450" indent="-171450">
              <a:buFontTx/>
              <a:buChar char="-"/>
            </a:pPr>
            <a:r>
              <a:rPr lang="en-US" b="0" dirty="0"/>
              <a:t>On the screen here, you’ll see a number of pictures that represent sophisticated facial recognition technologies that are embedded (often without our noticing) into public and private spaces. Facial recognition technologies rely on artificial intelligence to </a:t>
            </a:r>
            <a:r>
              <a:rPr lang="en-US" b="0" dirty="0" err="1"/>
              <a:t>analyse</a:t>
            </a:r>
            <a:r>
              <a:rPr lang="en-US" b="0" dirty="0"/>
              <a:t> images in real time, and match the images that they receive with the data that they possess about individuals. </a:t>
            </a:r>
          </a:p>
          <a:p>
            <a:pPr marL="171450" indent="-171450">
              <a:buFontTx/>
              <a:buChar char="-"/>
            </a:pPr>
            <a:r>
              <a:rPr lang="en-US" b="0" dirty="0"/>
              <a:t> The potential impacts of these technologies are immense: </a:t>
            </a:r>
          </a:p>
          <a:p>
            <a:pPr marL="628650" lvl="1" indent="-171450">
              <a:buFontTx/>
              <a:buChar char="-"/>
            </a:pPr>
            <a:r>
              <a:rPr lang="en-US" b="1" dirty="0"/>
              <a:t>ED TO PROVIDE A COUPLE OF EXAMPLES OF IMPACTS of FACIAL REGONITION TECHNOLOGIES IN CRIMINAL CONTEXT</a:t>
            </a:r>
          </a:p>
          <a:p>
            <a:pPr marL="171450" indent="-171450">
              <a:buFontTx/>
              <a:buChar char="-"/>
            </a:pPr>
            <a:r>
              <a:rPr lang="en-US" b="0" dirty="0"/>
              <a:t>These impacts are worrisome, and legal professionals are faced with situations where they need to know</a:t>
            </a:r>
            <a:r>
              <a:rPr lang="en-US" b="1" dirty="0"/>
              <a:t> what these technologies are, how they work, how they are being used, and what impacts they are having in order to best support their clients. </a:t>
            </a:r>
          </a:p>
          <a:p>
            <a:pPr marL="171450" indent="-171450">
              <a:buFontTx/>
              <a:buChar char="-"/>
            </a:pPr>
            <a:endParaRPr lang="en-US" b="1" dirty="0"/>
          </a:p>
          <a:p>
            <a:pPr marL="171450" indent="-171450">
              <a:buFontTx/>
              <a:buChar char="-"/>
            </a:pPr>
            <a:r>
              <a:rPr lang="en-US" b="1" dirty="0"/>
              <a:t>HAND OVER TO LINDA to explain </a:t>
            </a:r>
            <a:r>
              <a:rPr lang="en-US" b="1" i="1" dirty="0"/>
              <a:t>how</a:t>
            </a:r>
            <a:r>
              <a:rPr lang="en-US" b="1" i="0" dirty="0"/>
              <a:t> these technologies work</a:t>
            </a:r>
            <a:endParaRPr lang="en-US" b="0" dirty="0"/>
          </a:p>
          <a:p>
            <a:pPr marL="171450" indent="-171450">
              <a:buFontTx/>
              <a:buChar char="-"/>
            </a:pPr>
            <a:endParaRPr lang="en-US" b="0" dirty="0"/>
          </a:p>
        </p:txBody>
      </p:sp>
      <p:sp>
        <p:nvSpPr>
          <p:cNvPr id="4" name="Slide Number Placeholder 3"/>
          <p:cNvSpPr>
            <a:spLocks noGrp="1"/>
          </p:cNvSpPr>
          <p:nvPr>
            <p:ph type="sldNum" sz="quarter" idx="5"/>
          </p:nvPr>
        </p:nvSpPr>
        <p:spPr/>
        <p:txBody>
          <a:bodyPr/>
          <a:lstStyle/>
          <a:p>
            <a:fld id="{DE4650A8-AE54-5945-B02C-5114E68984BD}" type="slidenum">
              <a:rPr lang="en-US" smtClean="0"/>
              <a:t>2</a:t>
            </a:fld>
            <a:endParaRPr lang="en-US"/>
          </a:p>
        </p:txBody>
      </p:sp>
    </p:spTree>
    <p:extLst>
      <p:ext uri="{BB962C8B-B14F-4D97-AF65-F5344CB8AC3E}">
        <p14:creationId xmlns:p14="http://schemas.microsoft.com/office/powerpoint/2010/main" val="3114572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b="1" dirty="0"/>
              <a:t>Linda to present: 5 minutes </a:t>
            </a:r>
          </a:p>
          <a:p>
            <a:pPr marL="171450" indent="-171450">
              <a:buFont typeface="Symbol"/>
              <a:buChar char="•"/>
            </a:pPr>
            <a:endParaRPr lang="en-US" b="1" dirty="0"/>
          </a:p>
          <a:p>
            <a:pPr marL="171450" indent="-171450">
              <a:buFont typeface="Symbol"/>
              <a:buChar char="•"/>
            </a:pPr>
            <a:r>
              <a:rPr lang="en-US" dirty="0"/>
              <a:t>On the previous slide, we saw examples of AI being used to to detect faces in public and private spaces. </a:t>
            </a:r>
          </a:p>
          <a:p>
            <a:pPr marL="171450" indent="-171450">
              <a:buFont typeface="Symbol"/>
              <a:buChar char="•"/>
            </a:pPr>
            <a:r>
              <a:rPr lang="en-US" dirty="0"/>
              <a:t>While not every technology that we’ll discuss today is an example of AI, I want to step back for a minute and ensure that we have a working definition of artificial intelligence. </a:t>
            </a:r>
            <a:r>
              <a:rPr lang="en-US" b="1" dirty="0"/>
              <a:t>This is partly to make sure that we’re all on the same page as we don’t expect anyone in the room to be a technology expert, but I’m also hoping to DEMYSTIFY these technologies a little. </a:t>
            </a:r>
          </a:p>
          <a:p>
            <a:pPr marL="171450" indent="-171450">
              <a:buFont typeface="Symbol"/>
              <a:buChar char="•"/>
            </a:pPr>
            <a:endParaRPr lang="en-US" dirty="0"/>
          </a:p>
          <a:p>
            <a:pPr marL="171450" indent="-171450">
              <a:buFont typeface="Symbol"/>
              <a:buChar char="•"/>
            </a:pPr>
            <a:r>
              <a:rPr lang="en-US" dirty="0"/>
              <a:t>A useful way of thinking about AI is to consider the four phenomena </a:t>
            </a:r>
            <a:r>
              <a:rPr lang="en-AU" dirty="0"/>
              <a:t>that are most commonly associated with AI:</a:t>
            </a:r>
            <a:r>
              <a:rPr lang="en-US" dirty="0"/>
              <a:t> </a:t>
            </a:r>
          </a:p>
          <a:p>
            <a:pPr marL="628650" lvl="1" indent="-171450">
              <a:buFont typeface="Arial"/>
              <a:buChar char="○"/>
            </a:pPr>
            <a:r>
              <a:rPr lang="en-AU" b="1" dirty="0"/>
              <a:t>Big Data</a:t>
            </a:r>
            <a:r>
              <a:rPr lang="en-US" b="1" dirty="0"/>
              <a:t> :</a:t>
            </a:r>
            <a:r>
              <a:rPr lang="en-US" dirty="0"/>
              <a:t> </a:t>
            </a:r>
            <a:r>
              <a:rPr lang="en-GB" dirty="0"/>
              <a:t>extremely large data sets that may be </a:t>
            </a:r>
            <a:r>
              <a:rPr lang="en-GB" u="sng" dirty="0"/>
              <a:t>analysed</a:t>
            </a:r>
            <a:r>
              <a:rPr lang="en-GB" dirty="0"/>
              <a:t> </a:t>
            </a:r>
            <a:r>
              <a:rPr lang="en-GB" u="sng" dirty="0"/>
              <a:t>computationally</a:t>
            </a:r>
            <a:r>
              <a:rPr lang="en-GB" dirty="0"/>
              <a:t> to reveal patterns, trends, and associations, especially relating to human behaviour and interactions.</a:t>
            </a:r>
            <a:endParaRPr lang="en-US" dirty="0"/>
          </a:p>
          <a:p>
            <a:pPr marL="628650" lvl="1" indent="-171450">
              <a:buFont typeface="Arial"/>
              <a:buChar char="○"/>
            </a:pPr>
            <a:r>
              <a:rPr lang="en-AU" b="1" dirty="0"/>
              <a:t>Machine learning</a:t>
            </a:r>
            <a:r>
              <a:rPr lang="en-US" b="1" dirty="0"/>
              <a:t> :</a:t>
            </a:r>
            <a:r>
              <a:rPr lang="en-US" dirty="0"/>
              <a:t> </a:t>
            </a:r>
            <a:r>
              <a:rPr lang="en-GB" dirty="0"/>
              <a:t>systems that are able to learn and adapt without following explicit instructions, by using algorithms and statistical models to analyse and draw </a:t>
            </a:r>
            <a:r>
              <a:rPr lang="en-GB" u="sng" dirty="0"/>
              <a:t>inferences</a:t>
            </a:r>
            <a:r>
              <a:rPr lang="en-GB" dirty="0"/>
              <a:t> from patterns in data.</a:t>
            </a:r>
            <a:endParaRPr lang="en-US" dirty="0"/>
          </a:p>
          <a:p>
            <a:pPr marL="628650" lvl="1" indent="-171450">
              <a:buFont typeface="Arial"/>
              <a:buChar char="○"/>
            </a:pPr>
            <a:r>
              <a:rPr lang="en-AU" b="1" dirty="0"/>
              <a:t>Automation</a:t>
            </a:r>
            <a:r>
              <a:rPr lang="en-US" b="1" dirty="0"/>
              <a:t> :</a:t>
            </a:r>
            <a:r>
              <a:rPr lang="en-US" dirty="0"/>
              <a:t> technologies that allow human input to be minimized. </a:t>
            </a:r>
            <a:endParaRPr lang="en-US" dirty="0">
              <a:cs typeface="Calibri"/>
            </a:endParaRPr>
          </a:p>
          <a:p>
            <a:pPr marL="628650" lvl="1" indent="-171450">
              <a:buFont typeface="Arial"/>
              <a:buChar char="○"/>
            </a:pPr>
            <a:r>
              <a:rPr lang="en-AU" b="1" dirty="0"/>
              <a:t>Massive computing power: </a:t>
            </a:r>
            <a:r>
              <a:rPr lang="en-AU" dirty="0"/>
              <a:t>the hardware that is involved in processing data. That involves Graphics Processing Units for processing large quantities of images, cloud storage, and other technological architecture to support the ability for machines to process data. </a:t>
            </a:r>
            <a:endParaRPr lang="en-US" dirty="0"/>
          </a:p>
          <a:p>
            <a:pPr lvl="0"/>
            <a:endParaRPr lang="en-US" b="1" dirty="0">
              <a:cs typeface="Calibri"/>
            </a:endParaRPr>
          </a:p>
          <a:p>
            <a:pPr lvl="0"/>
            <a:r>
              <a:rPr lang="en-US" b="1" dirty="0">
                <a:cs typeface="Calibri"/>
              </a:rPr>
              <a:t>Together these four components are at the core of AI systems. </a:t>
            </a:r>
          </a:p>
          <a:p>
            <a:pPr marR="0" lvl="0" algn="l" defTabSz="914400" rtl="0" eaLnBrk="1" fontAlgn="auto" latinLnBrk="0" hangingPunct="1">
              <a:lnSpc>
                <a:spcPct val="100000"/>
              </a:lnSpc>
              <a:spcBef>
                <a:spcPts val="0"/>
              </a:spcBef>
              <a:spcAft>
                <a:spcPts val="0"/>
              </a:spcAft>
              <a:buClrTx/>
              <a:buSzTx/>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5F71E44-F5E8-FD4B-B9EE-8C37DEAD7436}" type="slidenum">
              <a:rPr lang="en-US" smtClean="0"/>
              <a:t>3</a:t>
            </a:fld>
            <a:endParaRPr lang="en-US"/>
          </a:p>
        </p:txBody>
      </p:sp>
    </p:spTree>
    <p:extLst>
      <p:ext uri="{BB962C8B-B14F-4D97-AF65-F5344CB8AC3E}">
        <p14:creationId xmlns:p14="http://schemas.microsoft.com/office/powerpoint/2010/main" val="3799454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a:t>Let’s dig deeper into one particular concept – machine learning. </a:t>
            </a:r>
          </a:p>
          <a:p>
            <a:pPr marL="171450" indent="-171450">
              <a:buFont typeface="Symbol"/>
              <a:buChar char="•"/>
            </a:pPr>
            <a:r>
              <a:rPr lang="en-US"/>
              <a:t>Machine learning is the most difficult, and most important, concept to explain when defining AI.  </a:t>
            </a:r>
            <a:endParaRPr lang="en-US">
              <a:cs typeface="Calibri"/>
            </a:endParaRPr>
          </a:p>
          <a:p>
            <a:pPr marL="171450" indent="-171450">
              <a:buFont typeface="Symbol"/>
              <a:buChar char="•"/>
            </a:pPr>
            <a:r>
              <a:rPr lang="en-US"/>
              <a:t>Machine learning is, essentially, a form of semi-automated </a:t>
            </a:r>
            <a:r>
              <a:rPr lang="en-US" b="1"/>
              <a:t>pattern recognition. </a:t>
            </a:r>
            <a:r>
              <a:rPr lang="en-US"/>
              <a:t> </a:t>
            </a:r>
            <a:endParaRPr lang="en-US">
              <a:cs typeface="Calibri"/>
            </a:endParaRPr>
          </a:p>
          <a:p>
            <a:pPr marL="171450" indent="-171450">
              <a:buFont typeface="Symbol"/>
              <a:buChar char="•"/>
            </a:pPr>
            <a:r>
              <a:rPr lang="en-US"/>
              <a:t>This slide presents a simple worked example of a version of machine learning called supervised learning: </a:t>
            </a:r>
            <a:endParaRPr lang="en-US">
              <a:cs typeface="Calibri"/>
            </a:endParaRPr>
          </a:p>
          <a:p>
            <a:pPr marL="628650" lvl="1" indent="-171450">
              <a:buFont typeface="Arial"/>
              <a:buChar char="○"/>
            </a:pPr>
            <a:r>
              <a:rPr lang="en-US"/>
              <a:t>Imagine you want to use AI (ML) to identify the fruit in your fruit bowl. </a:t>
            </a:r>
            <a:endParaRPr lang="en-US">
              <a:cs typeface="Calibri"/>
            </a:endParaRPr>
          </a:p>
          <a:p>
            <a:pPr marL="628650" lvl="1" indent="-171450">
              <a:buFont typeface="Arial"/>
              <a:buChar char="○"/>
            </a:pPr>
            <a:r>
              <a:rPr lang="en-US"/>
              <a:t>At the start, your computer/machine doesn’t know anything about fruit. You have to </a:t>
            </a:r>
            <a:r>
              <a:rPr lang="en-US" i="1"/>
              <a:t>train </a:t>
            </a:r>
            <a:r>
              <a:rPr lang="en-US"/>
              <a:t>it to </a:t>
            </a:r>
            <a:r>
              <a:rPr lang="en-US" i="0"/>
              <a:t>be able </a:t>
            </a:r>
            <a:r>
              <a:rPr lang="en-US"/>
              <a:t>to </a:t>
            </a:r>
            <a:r>
              <a:rPr lang="en-US" err="1"/>
              <a:t>recognise</a:t>
            </a:r>
            <a:r>
              <a:rPr lang="en-US"/>
              <a:t> the </a:t>
            </a:r>
            <a:r>
              <a:rPr lang="en-US" i="0"/>
              <a:t>different fruit.</a:t>
            </a:r>
            <a:r>
              <a:rPr lang="en-US"/>
              <a:t> </a:t>
            </a:r>
            <a:endParaRPr lang="en-US" i="0">
              <a:cs typeface="Calibri"/>
            </a:endParaRPr>
          </a:p>
          <a:p>
            <a:pPr marL="628650" lvl="1" indent="-171450">
              <a:buFont typeface="Arial"/>
              <a:buChar char="○"/>
            </a:pPr>
            <a:r>
              <a:rPr lang="en-US" i="0"/>
              <a:t>This training process involves exposing the computer with as many pictures of the various types of fruit – oranges, apples, pineapples</a:t>
            </a:r>
            <a:r>
              <a:rPr lang="en-US"/>
              <a:t>…  </a:t>
            </a:r>
            <a:endParaRPr lang="en-US" i="0">
              <a:cs typeface="Calibri"/>
            </a:endParaRPr>
          </a:p>
          <a:p>
            <a:pPr marL="628650" lvl="1" indent="-171450">
              <a:buFont typeface="Arial"/>
              <a:buChar char="○"/>
            </a:pPr>
            <a:r>
              <a:rPr lang="en-US" i="0"/>
              <a:t>ML allows your computer </a:t>
            </a:r>
            <a:r>
              <a:rPr lang="en-US"/>
              <a:t>to </a:t>
            </a:r>
            <a:r>
              <a:rPr lang="en-US" u="sng" err="1"/>
              <a:t>recognise</a:t>
            </a:r>
            <a:r>
              <a:rPr lang="en-US" u="sng"/>
              <a:t> the </a:t>
            </a:r>
            <a:r>
              <a:rPr lang="en-US" i="0" u="sng"/>
              <a:t>common patterns associated with particular fr</a:t>
            </a:r>
            <a:r>
              <a:rPr lang="en-US" i="0"/>
              <a:t>uit. For example, it </a:t>
            </a:r>
            <a:r>
              <a:rPr lang="en-US"/>
              <a:t>will </a:t>
            </a:r>
            <a:r>
              <a:rPr lang="en-US" err="1"/>
              <a:t>recognise</a:t>
            </a:r>
            <a:r>
              <a:rPr lang="en-US"/>
              <a:t> that </a:t>
            </a:r>
            <a:r>
              <a:rPr lang="en-US" i="0"/>
              <a:t>pineapples tend to be quite spiky; oranges have an </a:t>
            </a:r>
            <a:r>
              <a:rPr lang="en-US"/>
              <a:t>orange </a:t>
            </a:r>
            <a:r>
              <a:rPr lang="en-US" err="1"/>
              <a:t>colour</a:t>
            </a:r>
            <a:r>
              <a:rPr lang="en-US" i="0"/>
              <a:t>; apples tend to be a particular shape with a stalk.</a:t>
            </a:r>
            <a:r>
              <a:rPr lang="en-US"/>
              <a:t> </a:t>
            </a:r>
            <a:endParaRPr lang="en-US" i="0">
              <a:cs typeface="Calibri"/>
            </a:endParaRPr>
          </a:p>
          <a:p>
            <a:pPr marL="628650" lvl="1" indent="-171450">
              <a:buFont typeface="Arial"/>
              <a:buChar char="○"/>
            </a:pPr>
            <a:r>
              <a:rPr lang="en-US" i="0"/>
              <a:t>When you then show your computer a new picture of a fruit – </a:t>
            </a:r>
            <a:r>
              <a:rPr lang="en-US"/>
              <a:t>an </a:t>
            </a:r>
            <a:r>
              <a:rPr lang="en-US" err="1"/>
              <a:t>unlabelled</a:t>
            </a:r>
            <a:r>
              <a:rPr lang="en-US"/>
              <a:t> picture</a:t>
            </a:r>
            <a:r>
              <a:rPr lang="en-US" i="0"/>
              <a:t> that the computer hasn’t previously seen – it will look for the characteristics it has picked up from recognizing these patterns. It will provide an output (or prediction) based on those patterns.</a:t>
            </a:r>
            <a:endParaRPr lang="en-US">
              <a:cs typeface="Calibri"/>
            </a:endParaRPr>
          </a:p>
          <a:p>
            <a:endParaRPr lang="en-US" b="1">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15F71E44-F5E8-FD4B-B9EE-8C37DEAD7436}" type="slidenum">
              <a:rPr lang="en-US" smtClean="0"/>
              <a:t>4</a:t>
            </a:fld>
            <a:endParaRPr lang="en-US"/>
          </a:p>
        </p:txBody>
      </p:sp>
    </p:spTree>
    <p:extLst>
      <p:ext uri="{BB962C8B-B14F-4D97-AF65-F5344CB8AC3E}">
        <p14:creationId xmlns:p14="http://schemas.microsoft.com/office/powerpoint/2010/main" val="3406088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u="none" strike="noStrike" dirty="0">
                <a:solidFill>
                  <a:srgbClr val="1A1A1A"/>
                </a:solidFill>
                <a:effectLst/>
                <a:latin typeface="BreveText"/>
              </a:rPr>
              <a:t>Linda: 3 minutes</a:t>
            </a:r>
          </a:p>
          <a:p>
            <a:endParaRPr lang="en-AU" b="0" i="0" u="none" strike="noStrike" dirty="0">
              <a:solidFill>
                <a:srgbClr val="1A1A1A"/>
              </a:solidFill>
              <a:effectLst/>
              <a:latin typeface="BreveText"/>
            </a:endParaRPr>
          </a:p>
          <a:p>
            <a:r>
              <a:rPr lang="en-AU" b="0" i="0" u="none" strike="noStrike" dirty="0">
                <a:solidFill>
                  <a:srgbClr val="1A1A1A"/>
                </a:solidFill>
                <a:effectLst/>
                <a:latin typeface="BreveText"/>
              </a:rPr>
              <a:t>Now that we have working definition of AI, I want to debunk a few myths about AI technologies. </a:t>
            </a:r>
          </a:p>
          <a:p>
            <a:endParaRPr lang="en-AU" b="0" i="0" u="none" strike="noStrike" dirty="0">
              <a:solidFill>
                <a:srgbClr val="1A1A1A"/>
              </a:solidFill>
              <a:effectLst/>
              <a:latin typeface="BreveText"/>
            </a:endParaRPr>
          </a:p>
          <a:p>
            <a:r>
              <a:rPr lang="en-AU" b="0" i="0" u="none" strike="noStrike" dirty="0">
                <a:solidFill>
                  <a:srgbClr val="1A1A1A"/>
                </a:solidFill>
                <a:effectLst/>
                <a:latin typeface="BreveText"/>
              </a:rPr>
              <a:t>AI is made from vast amounts of natural resources, fuel, and human labour. And it's not intelligent in any kind of human intelligence way. It’s not able to discern things without extensive human training, and it has a completely different statistical logic for how meaning is made. </a:t>
            </a:r>
          </a:p>
          <a:p>
            <a:endParaRPr lang="en-AU" b="0" i="0" u="none" strike="noStrike" dirty="0">
              <a:solidFill>
                <a:srgbClr val="1A1A1A"/>
              </a:solidFill>
              <a:effectLst/>
              <a:latin typeface="BreveText"/>
            </a:endParaRPr>
          </a:p>
          <a:p>
            <a:r>
              <a:rPr lang="en-AU" b="0" i="0" u="none" strike="noStrike" dirty="0">
                <a:solidFill>
                  <a:srgbClr val="1A1A1A"/>
                </a:solidFill>
                <a:effectLst/>
                <a:latin typeface="BreveText"/>
              </a:rPr>
              <a:t>[Go through 1-5] </a:t>
            </a:r>
          </a:p>
          <a:p>
            <a:endParaRPr lang="en-AU" b="0" i="0" u="none" strike="noStrike" dirty="0">
              <a:solidFill>
                <a:srgbClr val="1A1A1A"/>
              </a:solidFill>
              <a:effectLst/>
              <a:latin typeface="BreveText"/>
            </a:endParaRPr>
          </a:p>
          <a:p>
            <a:r>
              <a:rPr lang="en-AU" b="1" i="0" u="none" strike="noStrike" dirty="0">
                <a:solidFill>
                  <a:srgbClr val="1A1A1A"/>
                </a:solidFill>
                <a:effectLst/>
                <a:latin typeface="BreveText"/>
              </a:rPr>
              <a:t>So – why am I telling you this? </a:t>
            </a:r>
            <a:r>
              <a:rPr lang="en-AU" b="0" i="0" u="none" strike="noStrike" dirty="0">
                <a:solidFill>
                  <a:srgbClr val="1A1A1A"/>
                </a:solidFill>
                <a:effectLst/>
                <a:latin typeface="BreveText"/>
              </a:rPr>
              <a:t>It’s largely because there is a lot of hype around AI systems, and this can lead to people and organisations placing unqualified trust in systems that are flawed. </a:t>
            </a:r>
            <a:endParaRPr lang="en-AU" b="1" i="0" u="none" strike="noStrike" dirty="0">
              <a:solidFill>
                <a:srgbClr val="1A1A1A"/>
              </a:solidFill>
              <a:effectLst/>
              <a:latin typeface="BreveText"/>
            </a:endParaRPr>
          </a:p>
          <a:p>
            <a:endParaRPr lang="en-AU" b="0" i="0" u="none" strike="noStrike" dirty="0">
              <a:solidFill>
                <a:srgbClr val="1A1A1A"/>
              </a:solidFill>
              <a:effectLst/>
              <a:latin typeface="BreveText"/>
            </a:endParaRPr>
          </a:p>
          <a:p>
            <a:endParaRPr lang="en-US" dirty="0"/>
          </a:p>
        </p:txBody>
      </p:sp>
      <p:sp>
        <p:nvSpPr>
          <p:cNvPr id="4" name="Slide Number Placeholder 3"/>
          <p:cNvSpPr>
            <a:spLocks noGrp="1"/>
          </p:cNvSpPr>
          <p:nvPr>
            <p:ph type="sldNum" sz="quarter" idx="5"/>
          </p:nvPr>
        </p:nvSpPr>
        <p:spPr/>
        <p:txBody>
          <a:bodyPr/>
          <a:lstStyle/>
          <a:p>
            <a:fld id="{11364B19-607B-B942-B14B-DB932692D378}" type="slidenum">
              <a:rPr lang="en-US" smtClean="0"/>
              <a:t>5</a:t>
            </a:fld>
            <a:endParaRPr lang="en-US"/>
          </a:p>
        </p:txBody>
      </p:sp>
    </p:spTree>
    <p:extLst>
      <p:ext uri="{BB962C8B-B14F-4D97-AF65-F5344CB8AC3E}">
        <p14:creationId xmlns:p14="http://schemas.microsoft.com/office/powerpoint/2010/main" val="3187143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Linda: 5 minutes </a:t>
            </a:r>
          </a:p>
          <a:p>
            <a:endParaRPr lang="en-US" dirty="0"/>
          </a:p>
          <a:p>
            <a:r>
              <a:rPr lang="en-US" dirty="0"/>
              <a:t>Key point – not all of these will be AI!!!!!!</a:t>
            </a:r>
          </a:p>
          <a:p>
            <a:r>
              <a:rPr lang="en-US" dirty="0">
                <a:cs typeface="Calibri" panose="020F0502020204030204"/>
              </a:rPr>
              <a:t>Key insight – these tools rely heavily on ML and (conventional) machine learning is essentially a powerful tool to bring to the surface patterns in data. </a:t>
            </a:r>
          </a:p>
          <a:p>
            <a:r>
              <a:rPr lang="en-US" dirty="0">
                <a:cs typeface="Calibri" panose="020F0502020204030204"/>
              </a:rPr>
              <a:t>We all know that such patterns can be misleading. </a:t>
            </a:r>
          </a:p>
          <a:p>
            <a:endParaRPr lang="en-US" dirty="0">
              <a:cs typeface="Calibri" panose="020F0502020204030204"/>
            </a:endParaRPr>
          </a:p>
          <a:p>
            <a:r>
              <a:rPr lang="en-US" dirty="0">
                <a:cs typeface="Calibri" panose="020F0502020204030204"/>
              </a:rPr>
              <a:t>'garbage in, garbage out' </a:t>
            </a:r>
          </a:p>
          <a:p>
            <a:endParaRPr lang="en-US" dirty="0"/>
          </a:p>
          <a:p>
            <a:r>
              <a:rPr lang="en-US" b="1" dirty="0"/>
              <a:t>[LINDA TO WRITE ELABORATION]</a:t>
            </a:r>
          </a:p>
        </p:txBody>
      </p:sp>
      <p:sp>
        <p:nvSpPr>
          <p:cNvPr id="4" name="Slide Number Placeholder 3"/>
          <p:cNvSpPr>
            <a:spLocks noGrp="1"/>
          </p:cNvSpPr>
          <p:nvPr>
            <p:ph type="sldNum" sz="quarter" idx="5"/>
          </p:nvPr>
        </p:nvSpPr>
        <p:spPr/>
        <p:txBody>
          <a:bodyPr/>
          <a:lstStyle/>
          <a:p>
            <a:fld id="{DE4650A8-AE54-5945-B02C-5114E68984BD}" type="slidenum">
              <a:rPr lang="en-US" smtClean="0"/>
              <a:t>7</a:t>
            </a:fld>
            <a:endParaRPr lang="en-US"/>
          </a:p>
        </p:txBody>
      </p:sp>
    </p:spTree>
    <p:extLst>
      <p:ext uri="{BB962C8B-B14F-4D97-AF65-F5344CB8AC3E}">
        <p14:creationId xmlns:p14="http://schemas.microsoft.com/office/powerpoint/2010/main" val="3842736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 – 5 minutes</a:t>
            </a:r>
          </a:p>
          <a:p>
            <a:endParaRPr lang="en-US" b="1" dirty="0"/>
          </a:p>
          <a:p>
            <a:r>
              <a:rPr lang="en-US" b="1" dirty="0"/>
              <a:t>Key points: </a:t>
            </a:r>
          </a:p>
          <a:p>
            <a:pPr marL="171450" indent="-171450">
              <a:buFontTx/>
              <a:buChar char="-"/>
            </a:pPr>
            <a:r>
              <a:rPr lang="en-US" b="0" dirty="0"/>
              <a:t>Many positive use cases are available when AI is designed, implemented, and monitored correctly. </a:t>
            </a:r>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DE4650A8-AE54-5945-B02C-5114E68984BD}" type="slidenum">
              <a:rPr lang="en-US" smtClean="0"/>
              <a:t>8</a:t>
            </a:fld>
            <a:endParaRPr lang="en-US"/>
          </a:p>
        </p:txBody>
      </p:sp>
    </p:spTree>
    <p:extLst>
      <p:ext uri="{BB962C8B-B14F-4D97-AF65-F5344CB8AC3E}">
        <p14:creationId xmlns:p14="http://schemas.microsoft.com/office/powerpoint/2010/main" val="3478368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 – 5 minutes</a:t>
            </a:r>
          </a:p>
          <a:p>
            <a:endParaRPr lang="en-US" dirty="0"/>
          </a:p>
          <a:p>
            <a:r>
              <a:rPr lang="en-US" dirty="0"/>
              <a:t>Key points: </a:t>
            </a:r>
          </a:p>
          <a:p>
            <a:pPr marL="171450" indent="-171450">
              <a:buFontTx/>
              <a:buChar char="-"/>
            </a:pPr>
            <a:r>
              <a:rPr lang="en-US" dirty="0"/>
              <a:t>However, AI and other emerging technologies can create problems, and scale existing issues. </a:t>
            </a:r>
          </a:p>
          <a:p>
            <a:endParaRPr lang="en-US" dirty="0"/>
          </a:p>
          <a:p>
            <a:r>
              <a:rPr lang="en-US" dirty="0"/>
              <a:t>Example 1: speaking to new issues introduced through emotion recognition technologies </a:t>
            </a:r>
          </a:p>
          <a:p>
            <a:endParaRPr lang="en-US" dirty="0"/>
          </a:p>
          <a:p>
            <a:r>
              <a:rPr lang="en-US" dirty="0"/>
              <a:t>Example 2: Ed to speak to example of discrimination in the PIAC context</a:t>
            </a:r>
          </a:p>
          <a:p>
            <a:endParaRPr lang="en-US" dirty="0"/>
          </a:p>
          <a:p>
            <a:pPr marL="171450" indent="-171450" algn="l">
              <a:buFont typeface="Arial" panose="020B0604020202020204" pitchFamily="34" charset="0"/>
              <a:buChar char="•"/>
            </a:pPr>
            <a:r>
              <a:rPr lang="en-AU" b="0" i="0" dirty="0">
                <a:solidFill>
                  <a:srgbClr val="000000"/>
                </a:solidFill>
                <a:effectLst/>
                <a:latin typeface="NB Akademie Std"/>
              </a:rPr>
              <a:t>A decade ago, I was running the Public Interest Advocacy Centre. A kid asked us for help. Police officers were approaching him at school, in the street, and at home between midnight and 6am. They said they were ‘checking’ up on him. To our young client, this felt like harassment. </a:t>
            </a:r>
          </a:p>
          <a:p>
            <a:pPr algn="l"/>
            <a:r>
              <a:rPr lang="en-AU" b="0" i="0" dirty="0">
                <a:solidFill>
                  <a:srgbClr val="000000"/>
                </a:solidFill>
                <a:effectLst/>
                <a:latin typeface="NB Akademie Std"/>
              </a:rPr>
              <a:t>More kids followed. They weren’t hardened criminals. They were children – some as young as 12. They were frightened; humiliated.</a:t>
            </a:r>
          </a:p>
          <a:p>
            <a:pPr algn="l"/>
            <a:r>
              <a:rPr lang="en-AU" b="0" i="0" dirty="0">
                <a:solidFill>
                  <a:srgbClr val="000000"/>
                </a:solidFill>
                <a:effectLst/>
                <a:latin typeface="NB Akademie Std"/>
              </a:rPr>
              <a:t>Over time, we learnt that these children had been placed on the Suspect Target Management Plan. The NSW Police created this list using an algorithm trained on the state’s criminal justice database to identify kids at risk of crime. </a:t>
            </a:r>
          </a:p>
          <a:p>
            <a:pPr algn="l"/>
            <a:r>
              <a:rPr lang="en-AU" b="0" i="0" dirty="0">
                <a:solidFill>
                  <a:srgbClr val="000000"/>
                </a:solidFill>
                <a:effectLst/>
                <a:latin typeface="NB Akademie Std"/>
              </a:rPr>
              <a:t>At this point, we noticed something else: all these kids had dark skin. Not </a:t>
            </a:r>
            <a:r>
              <a:rPr lang="en-AU" b="0" i="1" dirty="0">
                <a:solidFill>
                  <a:srgbClr val="000000"/>
                </a:solidFill>
                <a:effectLst/>
                <a:latin typeface="NB Akademie Std"/>
              </a:rPr>
              <a:t>some</a:t>
            </a:r>
            <a:r>
              <a:rPr lang="en-AU" b="0" i="0" dirty="0">
                <a:solidFill>
                  <a:srgbClr val="000000"/>
                </a:solidFill>
                <a:effectLst/>
                <a:latin typeface="NB Akademie Std"/>
              </a:rPr>
              <a:t>; not </a:t>
            </a:r>
            <a:r>
              <a:rPr lang="en-AU" b="0" i="1" dirty="0">
                <a:solidFill>
                  <a:srgbClr val="000000"/>
                </a:solidFill>
                <a:effectLst/>
                <a:latin typeface="NB Akademie Std"/>
              </a:rPr>
              <a:t>most</a:t>
            </a:r>
            <a:r>
              <a:rPr lang="en-AU" b="0" i="0" dirty="0">
                <a:solidFill>
                  <a:srgbClr val="000000"/>
                </a:solidFill>
                <a:effectLst/>
                <a:latin typeface="NB Akademie Std"/>
              </a:rPr>
              <a:t>. Every single one. Parliament was later informed that more than half of the children on this list were Aboriginal, even though less than 3% of the state’s population is Indigenous.</a:t>
            </a:r>
          </a:p>
          <a:p>
            <a:pPr algn="l"/>
            <a:r>
              <a:rPr lang="en-AU" b="0" i="0" dirty="0">
                <a:solidFill>
                  <a:srgbClr val="000000"/>
                </a:solidFill>
                <a:effectLst/>
                <a:latin typeface="NB Akademie Std"/>
              </a:rPr>
              <a:t>The algorithm was reflecting the historical prejudice and injustice in our criminal justice system. Despite significant progress in addressing racist policing, this algorithm simply re-awakened the zombie of past discrimination.</a:t>
            </a:r>
          </a:p>
          <a:p>
            <a:br>
              <a:rPr lang="en-AU" dirty="0"/>
            </a:br>
            <a:endParaRPr lang="en-US" dirty="0"/>
          </a:p>
        </p:txBody>
      </p:sp>
      <p:sp>
        <p:nvSpPr>
          <p:cNvPr id="4" name="Slide Number Placeholder 3"/>
          <p:cNvSpPr>
            <a:spLocks noGrp="1"/>
          </p:cNvSpPr>
          <p:nvPr>
            <p:ph type="sldNum" sz="quarter" idx="5"/>
          </p:nvPr>
        </p:nvSpPr>
        <p:spPr/>
        <p:txBody>
          <a:bodyPr/>
          <a:lstStyle/>
          <a:p>
            <a:fld id="{DE4650A8-AE54-5945-B02C-5114E68984BD}" type="slidenum">
              <a:rPr lang="en-US" smtClean="0"/>
              <a:t>9</a:t>
            </a:fld>
            <a:endParaRPr lang="en-US"/>
          </a:p>
        </p:txBody>
      </p:sp>
    </p:spTree>
    <p:extLst>
      <p:ext uri="{BB962C8B-B14F-4D97-AF65-F5344CB8AC3E}">
        <p14:creationId xmlns:p14="http://schemas.microsoft.com/office/powerpoint/2010/main" val="4214151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 – 5</a:t>
            </a:r>
          </a:p>
          <a:p>
            <a:endParaRPr lang="en-US" b="1" dirty="0"/>
          </a:p>
          <a:p>
            <a:r>
              <a:rPr lang="en-US" b="1" dirty="0"/>
              <a:t>Key points on slide </a:t>
            </a:r>
          </a:p>
        </p:txBody>
      </p:sp>
      <p:sp>
        <p:nvSpPr>
          <p:cNvPr id="4" name="Slide Number Placeholder 3"/>
          <p:cNvSpPr>
            <a:spLocks noGrp="1"/>
          </p:cNvSpPr>
          <p:nvPr>
            <p:ph type="sldNum" sz="quarter" idx="5"/>
          </p:nvPr>
        </p:nvSpPr>
        <p:spPr/>
        <p:txBody>
          <a:bodyPr/>
          <a:lstStyle/>
          <a:p>
            <a:fld id="{DE4650A8-AE54-5945-B02C-5114E68984BD}" type="slidenum">
              <a:rPr lang="en-US" smtClean="0"/>
              <a:t>10</a:t>
            </a:fld>
            <a:endParaRPr lang="en-US"/>
          </a:p>
        </p:txBody>
      </p:sp>
    </p:spTree>
    <p:extLst>
      <p:ext uri="{BB962C8B-B14F-4D97-AF65-F5344CB8AC3E}">
        <p14:creationId xmlns:p14="http://schemas.microsoft.com/office/powerpoint/2010/main" val="3920706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6CF1-E905-98A3-CE72-37896C73A93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4F9E03F-874E-E731-ED88-40087914E5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F50C19A-1392-D7CA-A123-E9BB631EBDAE}"/>
              </a:ext>
            </a:extLst>
          </p:cNvPr>
          <p:cNvSpPr>
            <a:spLocks noGrp="1"/>
          </p:cNvSpPr>
          <p:nvPr>
            <p:ph type="dt" sz="half" idx="10"/>
          </p:nvPr>
        </p:nvSpPr>
        <p:spPr/>
        <p:txBody>
          <a:bodyPr/>
          <a:lstStyle/>
          <a:p>
            <a:fld id="{1A54A180-A8DA-8A4F-8979-D4D230C10B39}" type="datetimeFigureOut">
              <a:rPr lang="en-US" smtClean="0"/>
              <a:t>7/27/2023</a:t>
            </a:fld>
            <a:endParaRPr lang="en-US"/>
          </a:p>
        </p:txBody>
      </p:sp>
      <p:sp>
        <p:nvSpPr>
          <p:cNvPr id="5" name="Footer Placeholder 4">
            <a:extLst>
              <a:ext uri="{FF2B5EF4-FFF2-40B4-BE49-F238E27FC236}">
                <a16:creationId xmlns:a16="http://schemas.microsoft.com/office/drawing/2014/main" id="{77BBE31F-9B34-BB57-32FE-98422B6D7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2E7A0-CAD1-71A4-DE8E-7D71B89CCE6C}"/>
              </a:ext>
            </a:extLst>
          </p:cNvPr>
          <p:cNvSpPr>
            <a:spLocks noGrp="1"/>
          </p:cNvSpPr>
          <p:nvPr>
            <p:ph type="sldNum" sz="quarter" idx="12"/>
          </p:nvPr>
        </p:nvSpPr>
        <p:spPr/>
        <p:txBody>
          <a:bodyPr/>
          <a:lstStyle/>
          <a:p>
            <a:fld id="{3E6AAEC1-3E73-DB4A-9E8A-379F23B072A4}" type="slidenum">
              <a:rPr lang="en-US" smtClean="0"/>
              <a:t>‹#›</a:t>
            </a:fld>
            <a:endParaRPr lang="en-US"/>
          </a:p>
        </p:txBody>
      </p:sp>
    </p:spTree>
    <p:extLst>
      <p:ext uri="{BB962C8B-B14F-4D97-AF65-F5344CB8AC3E}">
        <p14:creationId xmlns:p14="http://schemas.microsoft.com/office/powerpoint/2010/main" val="4134581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8AC5E-A9C4-BE15-5A6D-888A004F6DA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E6B5B26-F237-4E79-244F-724AC97B70F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50063F-DE06-16DB-5397-E14210E7A996}"/>
              </a:ext>
            </a:extLst>
          </p:cNvPr>
          <p:cNvSpPr>
            <a:spLocks noGrp="1"/>
          </p:cNvSpPr>
          <p:nvPr>
            <p:ph type="dt" sz="half" idx="10"/>
          </p:nvPr>
        </p:nvSpPr>
        <p:spPr/>
        <p:txBody>
          <a:bodyPr/>
          <a:lstStyle/>
          <a:p>
            <a:fld id="{1A54A180-A8DA-8A4F-8979-D4D230C10B39}" type="datetimeFigureOut">
              <a:rPr lang="en-US" smtClean="0"/>
              <a:t>7/27/2023</a:t>
            </a:fld>
            <a:endParaRPr lang="en-US"/>
          </a:p>
        </p:txBody>
      </p:sp>
      <p:sp>
        <p:nvSpPr>
          <p:cNvPr id="5" name="Footer Placeholder 4">
            <a:extLst>
              <a:ext uri="{FF2B5EF4-FFF2-40B4-BE49-F238E27FC236}">
                <a16:creationId xmlns:a16="http://schemas.microsoft.com/office/drawing/2014/main" id="{1D1A396E-A8CC-F9F4-97B1-ADC9B8267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8A920-E733-3520-190B-C25B31FAB3ED}"/>
              </a:ext>
            </a:extLst>
          </p:cNvPr>
          <p:cNvSpPr>
            <a:spLocks noGrp="1"/>
          </p:cNvSpPr>
          <p:nvPr>
            <p:ph type="sldNum" sz="quarter" idx="12"/>
          </p:nvPr>
        </p:nvSpPr>
        <p:spPr/>
        <p:txBody>
          <a:bodyPr/>
          <a:lstStyle/>
          <a:p>
            <a:fld id="{3E6AAEC1-3E73-DB4A-9E8A-379F23B072A4}" type="slidenum">
              <a:rPr lang="en-US" smtClean="0"/>
              <a:t>‹#›</a:t>
            </a:fld>
            <a:endParaRPr lang="en-US"/>
          </a:p>
        </p:txBody>
      </p:sp>
    </p:spTree>
    <p:extLst>
      <p:ext uri="{BB962C8B-B14F-4D97-AF65-F5344CB8AC3E}">
        <p14:creationId xmlns:p14="http://schemas.microsoft.com/office/powerpoint/2010/main" val="413881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703500-A84F-8CE9-08EA-52B79877937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65A4BC2-3135-69F4-1209-9942674F31E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AEB60C6-6E2D-7BC9-515E-BF489B01D3E9}"/>
              </a:ext>
            </a:extLst>
          </p:cNvPr>
          <p:cNvSpPr>
            <a:spLocks noGrp="1"/>
          </p:cNvSpPr>
          <p:nvPr>
            <p:ph type="dt" sz="half" idx="10"/>
          </p:nvPr>
        </p:nvSpPr>
        <p:spPr/>
        <p:txBody>
          <a:bodyPr/>
          <a:lstStyle/>
          <a:p>
            <a:fld id="{1A54A180-A8DA-8A4F-8979-D4D230C10B39}" type="datetimeFigureOut">
              <a:rPr lang="en-US" smtClean="0"/>
              <a:t>7/27/2023</a:t>
            </a:fld>
            <a:endParaRPr lang="en-US"/>
          </a:p>
        </p:txBody>
      </p:sp>
      <p:sp>
        <p:nvSpPr>
          <p:cNvPr id="5" name="Footer Placeholder 4">
            <a:extLst>
              <a:ext uri="{FF2B5EF4-FFF2-40B4-BE49-F238E27FC236}">
                <a16:creationId xmlns:a16="http://schemas.microsoft.com/office/drawing/2014/main" id="{5000F1FA-02E8-67B2-04EA-0D98581D4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4D692-A2D6-E58E-2E7F-41C39CBF5C1D}"/>
              </a:ext>
            </a:extLst>
          </p:cNvPr>
          <p:cNvSpPr>
            <a:spLocks noGrp="1"/>
          </p:cNvSpPr>
          <p:nvPr>
            <p:ph type="sldNum" sz="quarter" idx="12"/>
          </p:nvPr>
        </p:nvSpPr>
        <p:spPr/>
        <p:txBody>
          <a:bodyPr/>
          <a:lstStyle/>
          <a:p>
            <a:fld id="{3E6AAEC1-3E73-DB4A-9E8A-379F23B072A4}" type="slidenum">
              <a:rPr lang="en-US" smtClean="0"/>
              <a:t>‹#›</a:t>
            </a:fld>
            <a:endParaRPr lang="en-US"/>
          </a:p>
        </p:txBody>
      </p:sp>
    </p:spTree>
    <p:extLst>
      <p:ext uri="{BB962C8B-B14F-4D97-AF65-F5344CB8AC3E}">
        <p14:creationId xmlns:p14="http://schemas.microsoft.com/office/powerpoint/2010/main" val="1429935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DA14A2B-E8EC-DD41-A6C8-5CB0F79555C0}"/>
              </a:ext>
            </a:extLst>
          </p:cNvPr>
          <p:cNvPicPr>
            <a:picLocks noChangeAspect="1"/>
          </p:cNvPicPr>
          <p:nvPr userDrawn="1"/>
        </p:nvPicPr>
        <p:blipFill>
          <a:blip r:embed="rId2"/>
          <a:stretch>
            <a:fillRect/>
          </a:stretch>
        </p:blipFill>
        <p:spPr>
          <a:xfrm>
            <a:off x="-11575" y="-57873"/>
            <a:ext cx="12336041" cy="6939023"/>
          </a:xfrm>
          <a:prstGeom prst="rect">
            <a:avLst/>
          </a:prstGeom>
        </p:spPr>
      </p:pic>
      <p:sp>
        <p:nvSpPr>
          <p:cNvPr id="15" name="Title 1">
            <a:extLst>
              <a:ext uri="{FF2B5EF4-FFF2-40B4-BE49-F238E27FC236}">
                <a16:creationId xmlns:a16="http://schemas.microsoft.com/office/drawing/2014/main" id="{08A2DFBC-55D6-FE4E-B8A3-F30FFAE6C2E7}"/>
              </a:ext>
            </a:extLst>
          </p:cNvPr>
          <p:cNvSpPr>
            <a:spLocks noGrp="1"/>
          </p:cNvSpPr>
          <p:nvPr>
            <p:ph type="title"/>
          </p:nvPr>
        </p:nvSpPr>
        <p:spPr>
          <a:xfrm>
            <a:off x="7014418" y="593729"/>
            <a:ext cx="4580021" cy="1325563"/>
          </a:xfrm>
        </p:spPr>
        <p:txBody>
          <a:bodyPr/>
          <a:lstStyle>
            <a:lvl1pPr>
              <a:defRPr>
                <a:solidFill>
                  <a:srgbClr val="0432FF"/>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A026D14B-2059-DC40-95FD-0165EF80D45E}"/>
              </a:ext>
            </a:extLst>
          </p:cNvPr>
          <p:cNvSpPr>
            <a:spLocks noGrp="1"/>
          </p:cNvSpPr>
          <p:nvPr>
            <p:ph idx="1"/>
          </p:nvPr>
        </p:nvSpPr>
        <p:spPr>
          <a:xfrm>
            <a:off x="7014418" y="2054229"/>
            <a:ext cx="4580021"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spTree>
    <p:extLst>
      <p:ext uri="{BB962C8B-B14F-4D97-AF65-F5344CB8AC3E}">
        <p14:creationId xmlns:p14="http://schemas.microsoft.com/office/powerpoint/2010/main" val="3359384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589218"/>
            <a:ext cx="10326658" cy="467226"/>
          </a:xfrm>
        </p:spPr>
        <p:txBody>
          <a:bodyPr anchor="b"/>
          <a:lstStyle>
            <a:lvl1pPr>
              <a:defRPr sz="2400" b="1">
                <a:solidFill>
                  <a:schemeClr val="accent1"/>
                </a:solidFill>
              </a:defRPr>
            </a:lvl1pPr>
          </a:lstStyle>
          <a:p>
            <a:r>
              <a:rPr lang="en-US"/>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388298"/>
            <a:ext cx="10957594" cy="4081404"/>
          </a:xfrm>
        </p:spPr>
        <p:txBody>
          <a:bodyPr/>
          <a:lstStyle>
            <a:lvl1pPr marL="0" indent="0">
              <a:lnSpc>
                <a:spcPct val="100000"/>
              </a:lnSpc>
              <a:spcBef>
                <a:spcPts val="0"/>
              </a:spcBef>
              <a:spcAft>
                <a:spcPts val="15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err="1"/>
              <a:t>Pelignis</a:t>
            </a:r>
            <a:endParaRPr lang="en-AU">
              <a:effectLst/>
              <a:latin typeface="Helvetica" pitchFamily="2" charset="0"/>
            </a:endParaRPr>
          </a:p>
        </p:txBody>
      </p:sp>
      <p:pic>
        <p:nvPicPr>
          <p:cNvPr id="6" name="Picture 5">
            <a:extLst>
              <a:ext uri="{FF2B5EF4-FFF2-40B4-BE49-F238E27FC236}">
                <a16:creationId xmlns:a16="http://schemas.microsoft.com/office/drawing/2014/main" id="{937501CE-2B8C-9147-A765-4D4D0CD0DB6A}"/>
              </a:ext>
            </a:extLst>
          </p:cNvPr>
          <p:cNvPicPr>
            <a:picLocks noChangeAspect="1"/>
          </p:cNvPicPr>
          <p:nvPr userDrawn="1"/>
        </p:nvPicPr>
        <p:blipFill>
          <a:blip r:embed="rId2"/>
          <a:stretch>
            <a:fillRect/>
          </a:stretch>
        </p:blipFill>
        <p:spPr>
          <a:xfrm>
            <a:off x="716479" y="6122499"/>
            <a:ext cx="10756142" cy="406659"/>
          </a:xfrm>
          <a:prstGeom prst="rect">
            <a:avLst/>
          </a:prstGeom>
        </p:spPr>
      </p:pic>
      <p:pic>
        <p:nvPicPr>
          <p:cNvPr id="14" name="Picture 13">
            <a:extLst>
              <a:ext uri="{FF2B5EF4-FFF2-40B4-BE49-F238E27FC236}">
                <a16:creationId xmlns:a16="http://schemas.microsoft.com/office/drawing/2014/main" id="{13DC2E27-8F05-C040-A05C-D8E2B79274C2}"/>
              </a:ext>
            </a:extLst>
          </p:cNvPr>
          <p:cNvPicPr>
            <a:picLocks noChangeAspect="1"/>
          </p:cNvPicPr>
          <p:nvPr userDrawn="1"/>
        </p:nvPicPr>
        <p:blipFill>
          <a:blip r:embed="rId3"/>
          <a:stretch>
            <a:fillRect/>
          </a:stretch>
        </p:blipFill>
        <p:spPr>
          <a:xfrm>
            <a:off x="860286" y="6188125"/>
            <a:ext cx="663137" cy="282186"/>
          </a:xfrm>
          <a:prstGeom prst="rect">
            <a:avLst/>
          </a:prstGeom>
        </p:spPr>
      </p:pic>
    </p:spTree>
    <p:extLst>
      <p:ext uri="{BB962C8B-B14F-4D97-AF65-F5344CB8AC3E}">
        <p14:creationId xmlns:p14="http://schemas.microsoft.com/office/powerpoint/2010/main" val="26103481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8B7953-C3B1-B049-8D34-FA4C53FF351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D17BE741-FC8A-1045-835E-3A9DB2111D57}"/>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9" name="TextBox 8">
            <a:extLst>
              <a:ext uri="{FF2B5EF4-FFF2-40B4-BE49-F238E27FC236}">
                <a16:creationId xmlns:a16="http://schemas.microsoft.com/office/drawing/2014/main" id="{B9CBBA9E-BB0B-E246-81ED-AFE2FD549AEF}"/>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
        <p:nvSpPr>
          <p:cNvPr id="10" name="Title 1">
            <a:extLst>
              <a:ext uri="{FF2B5EF4-FFF2-40B4-BE49-F238E27FC236}">
                <a16:creationId xmlns:a16="http://schemas.microsoft.com/office/drawing/2014/main" id="{D20C4D4B-23B4-EB4A-9541-C501CFD3DDE3}"/>
              </a:ext>
            </a:extLst>
          </p:cNvPr>
          <p:cNvSpPr>
            <a:spLocks noGrp="1"/>
          </p:cNvSpPr>
          <p:nvPr>
            <p:ph type="ctrTitle" hasCustomPrompt="1"/>
          </p:nvPr>
        </p:nvSpPr>
        <p:spPr>
          <a:xfrm>
            <a:off x="1442022" y="2443715"/>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11" name="Subtitle 2">
            <a:extLst>
              <a:ext uri="{FF2B5EF4-FFF2-40B4-BE49-F238E27FC236}">
                <a16:creationId xmlns:a16="http://schemas.microsoft.com/office/drawing/2014/main" id="{447BEE4B-39D7-2543-81CB-DAD3D44E5BD9}"/>
              </a:ext>
            </a:extLst>
          </p:cNvPr>
          <p:cNvSpPr>
            <a:spLocks noGrp="1"/>
          </p:cNvSpPr>
          <p:nvPr>
            <p:ph type="subTitle" idx="1" hasCustomPrompt="1"/>
          </p:nvPr>
        </p:nvSpPr>
        <p:spPr>
          <a:xfrm>
            <a:off x="1442022" y="3663857"/>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spTree>
    <p:extLst>
      <p:ext uri="{BB962C8B-B14F-4D97-AF65-F5344CB8AC3E}">
        <p14:creationId xmlns:p14="http://schemas.microsoft.com/office/powerpoint/2010/main" val="3504713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8B7953-C3B1-B049-8D34-FA4C53FF35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B9CBBA9E-BB0B-E246-81ED-AFE2FD549AEF}"/>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bg1"/>
                </a:solidFill>
              </a:rPr>
              <a:t>UTS CRICOS 00099F</a:t>
            </a:r>
          </a:p>
        </p:txBody>
      </p:sp>
      <p:sp>
        <p:nvSpPr>
          <p:cNvPr id="10" name="Title 1">
            <a:extLst>
              <a:ext uri="{FF2B5EF4-FFF2-40B4-BE49-F238E27FC236}">
                <a16:creationId xmlns:a16="http://schemas.microsoft.com/office/drawing/2014/main" id="{D20C4D4B-23B4-EB4A-9541-C501CFD3DDE3}"/>
              </a:ext>
            </a:extLst>
          </p:cNvPr>
          <p:cNvSpPr>
            <a:spLocks noGrp="1"/>
          </p:cNvSpPr>
          <p:nvPr>
            <p:ph type="ctrTitle" hasCustomPrompt="1"/>
          </p:nvPr>
        </p:nvSpPr>
        <p:spPr>
          <a:xfrm>
            <a:off x="1442022" y="2443715"/>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11" name="Subtitle 2">
            <a:extLst>
              <a:ext uri="{FF2B5EF4-FFF2-40B4-BE49-F238E27FC236}">
                <a16:creationId xmlns:a16="http://schemas.microsoft.com/office/drawing/2014/main" id="{447BEE4B-39D7-2543-81CB-DAD3D44E5BD9}"/>
              </a:ext>
            </a:extLst>
          </p:cNvPr>
          <p:cNvSpPr>
            <a:spLocks noGrp="1"/>
          </p:cNvSpPr>
          <p:nvPr>
            <p:ph type="subTitle" idx="1" hasCustomPrompt="1"/>
          </p:nvPr>
        </p:nvSpPr>
        <p:spPr>
          <a:xfrm>
            <a:off x="1442022" y="3663857"/>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spTree>
    <p:extLst>
      <p:ext uri="{BB962C8B-B14F-4D97-AF65-F5344CB8AC3E}">
        <p14:creationId xmlns:p14="http://schemas.microsoft.com/office/powerpoint/2010/main" val="3504713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2C201F0-89AF-774A-ADCC-ADC92E13B8D2}"/>
              </a:ext>
            </a:extLst>
          </p:cNvPr>
          <p:cNvSpPr>
            <a:spLocks noGrp="1"/>
          </p:cNvSpPr>
          <p:nvPr>
            <p:ph type="ctrTitle" hasCustomPrompt="1"/>
          </p:nvPr>
        </p:nvSpPr>
        <p:spPr>
          <a:xfrm>
            <a:off x="852475" y="871588"/>
            <a:ext cx="7574314" cy="63767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18" name="Subtitle 2">
            <a:extLst>
              <a:ext uri="{FF2B5EF4-FFF2-40B4-BE49-F238E27FC236}">
                <a16:creationId xmlns:a16="http://schemas.microsoft.com/office/drawing/2014/main" id="{14342ECC-AA16-0B4D-9655-4F01EA71FC1A}"/>
              </a:ext>
            </a:extLst>
          </p:cNvPr>
          <p:cNvSpPr>
            <a:spLocks noGrp="1"/>
          </p:cNvSpPr>
          <p:nvPr>
            <p:ph type="subTitle" idx="1" hasCustomPrompt="1"/>
          </p:nvPr>
        </p:nvSpPr>
        <p:spPr>
          <a:xfrm>
            <a:off x="852475" y="403225"/>
            <a:ext cx="7574314" cy="468363"/>
          </a:xfrm>
        </p:spPr>
        <p:txBody>
          <a:bodyPr>
            <a:noAutofit/>
          </a:bodyPr>
          <a:lstStyle>
            <a:lvl1pPr marL="0" indent="0" algn="l">
              <a:lnSpc>
                <a:spcPts val="2050"/>
              </a:lnSpc>
              <a:spcBef>
                <a:spcPts val="0"/>
              </a:spcBef>
              <a:buNone/>
              <a:defRPr lang="en-AU" sz="1600" smtClean="0">
                <a:solidFill>
                  <a:srgbClr val="0432FF"/>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sp>
        <p:nvSpPr>
          <p:cNvPr id="19" name="TextBox 18">
            <a:extLst>
              <a:ext uri="{FF2B5EF4-FFF2-40B4-BE49-F238E27FC236}">
                <a16:creationId xmlns:a16="http://schemas.microsoft.com/office/drawing/2014/main" id="{9AF7E984-F8A0-7544-9F20-CC619E266561}"/>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spTree>
    <p:extLst>
      <p:ext uri="{BB962C8B-B14F-4D97-AF65-F5344CB8AC3E}">
        <p14:creationId xmlns:p14="http://schemas.microsoft.com/office/powerpoint/2010/main" val="4196904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34E62E2-D432-AA42-B9D2-14915382F93D}"/>
              </a:ext>
            </a:extLst>
          </p:cNvPr>
          <p:cNvPicPr>
            <a:picLocks noChangeAspect="1"/>
          </p:cNvPicPr>
          <p:nvPr userDrawn="1"/>
        </p:nvPicPr>
        <p:blipFill>
          <a:blip r:embed="rId2"/>
          <a:stretch>
            <a:fillRect/>
          </a:stretch>
        </p:blipFill>
        <p:spPr>
          <a:xfrm>
            <a:off x="3890279" y="-431577"/>
            <a:ext cx="8414243" cy="7490887"/>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B8B69172-1FB5-9C4A-B3E3-A08BF14C8F30}"/>
              </a:ext>
            </a:extLst>
          </p:cNvPr>
          <p:cNvPicPr>
            <a:picLocks noChangeAspect="1"/>
          </p:cNvPicPr>
          <p:nvPr userDrawn="1"/>
        </p:nvPicPr>
        <p:blipFill>
          <a:blip r:embed="rId3">
            <a:alphaModFix amt="35000"/>
          </a:blip>
          <a:stretch>
            <a:fillRect/>
          </a:stretch>
        </p:blipFill>
        <p:spPr>
          <a:xfrm rot="20808174">
            <a:off x="6454680" y="2488420"/>
            <a:ext cx="6189758" cy="5370027"/>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1E90D1F8-2236-0D43-89E5-61143B5ABF78}"/>
              </a:ext>
            </a:extLst>
          </p:cNvPr>
          <p:cNvPicPr>
            <a:picLocks noChangeAspect="1"/>
          </p:cNvPicPr>
          <p:nvPr userDrawn="1"/>
        </p:nvPicPr>
        <p:blipFill>
          <a:blip r:embed="rId3">
            <a:alphaModFix amt="35000"/>
          </a:blip>
          <a:stretch>
            <a:fillRect/>
          </a:stretch>
        </p:blipFill>
        <p:spPr>
          <a:xfrm rot="20808174">
            <a:off x="3285781" y="-252978"/>
            <a:ext cx="4378939" cy="3799021"/>
          </a:xfrm>
          <a:prstGeom prst="rect">
            <a:avLst/>
          </a:prstGeom>
        </p:spPr>
      </p:pic>
      <p:sp>
        <p:nvSpPr>
          <p:cNvPr id="22" name="Title 1">
            <a:extLst>
              <a:ext uri="{FF2B5EF4-FFF2-40B4-BE49-F238E27FC236}">
                <a16:creationId xmlns:a16="http://schemas.microsoft.com/office/drawing/2014/main" id="{FDD893CB-594A-434E-A88F-653573AA03BB}"/>
              </a:ext>
            </a:extLst>
          </p:cNvPr>
          <p:cNvSpPr>
            <a:spLocks noGrp="1"/>
          </p:cNvSpPr>
          <p:nvPr>
            <p:ph type="ctrTitle" hasCustomPrompt="1"/>
          </p:nvPr>
        </p:nvSpPr>
        <p:spPr>
          <a:xfrm>
            <a:off x="852475" y="3358064"/>
            <a:ext cx="7574314" cy="63767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23" name="Subtitle 2">
            <a:extLst>
              <a:ext uri="{FF2B5EF4-FFF2-40B4-BE49-F238E27FC236}">
                <a16:creationId xmlns:a16="http://schemas.microsoft.com/office/drawing/2014/main" id="{15163BAA-9C17-0F46-9BCF-9D14AD6B6DDC}"/>
              </a:ext>
            </a:extLst>
          </p:cNvPr>
          <p:cNvSpPr>
            <a:spLocks noGrp="1"/>
          </p:cNvSpPr>
          <p:nvPr>
            <p:ph type="subTitle" idx="1" hasCustomPrompt="1"/>
          </p:nvPr>
        </p:nvSpPr>
        <p:spPr>
          <a:xfrm>
            <a:off x="852475" y="2889701"/>
            <a:ext cx="7574314" cy="468363"/>
          </a:xfrm>
        </p:spPr>
        <p:txBody>
          <a:bodyPr>
            <a:noAutofit/>
          </a:bodyPr>
          <a:lstStyle>
            <a:lvl1pPr marL="0" indent="0" algn="l">
              <a:lnSpc>
                <a:spcPts val="2050"/>
              </a:lnSpc>
              <a:spcBef>
                <a:spcPts val="0"/>
              </a:spcBef>
              <a:buNone/>
              <a:defRPr lang="en-AU" sz="1600" smtClean="0">
                <a:solidFill>
                  <a:srgbClr val="0432FF"/>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spTree>
    <p:extLst>
      <p:ext uri="{BB962C8B-B14F-4D97-AF65-F5344CB8AC3E}">
        <p14:creationId xmlns:p14="http://schemas.microsoft.com/office/powerpoint/2010/main" val="1452943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431C50-E34B-1F42-8C8A-3FDD69570A0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F7BA862-BE47-814A-9340-40A6A850B48A}"/>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12" name="Title 1">
            <a:extLst>
              <a:ext uri="{FF2B5EF4-FFF2-40B4-BE49-F238E27FC236}">
                <a16:creationId xmlns:a16="http://schemas.microsoft.com/office/drawing/2014/main" id="{0C053B06-2CB9-484D-87FA-F26C49462391}"/>
              </a:ext>
            </a:extLst>
          </p:cNvPr>
          <p:cNvSpPr>
            <a:spLocks noGrp="1"/>
          </p:cNvSpPr>
          <p:nvPr>
            <p:ph type="ctrTitle" hasCustomPrompt="1"/>
          </p:nvPr>
        </p:nvSpPr>
        <p:spPr>
          <a:xfrm>
            <a:off x="1442022" y="2443715"/>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13" name="Subtitle 2">
            <a:extLst>
              <a:ext uri="{FF2B5EF4-FFF2-40B4-BE49-F238E27FC236}">
                <a16:creationId xmlns:a16="http://schemas.microsoft.com/office/drawing/2014/main" id="{4713D777-C2DA-0648-815E-381F7721F1D7}"/>
              </a:ext>
            </a:extLst>
          </p:cNvPr>
          <p:cNvSpPr>
            <a:spLocks noGrp="1"/>
          </p:cNvSpPr>
          <p:nvPr>
            <p:ph type="subTitle" idx="1" hasCustomPrompt="1"/>
          </p:nvPr>
        </p:nvSpPr>
        <p:spPr>
          <a:xfrm>
            <a:off x="1442022" y="3663857"/>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spTree>
    <p:extLst>
      <p:ext uri="{BB962C8B-B14F-4D97-AF65-F5344CB8AC3E}">
        <p14:creationId xmlns:p14="http://schemas.microsoft.com/office/powerpoint/2010/main" val="1385935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431C50-E34B-1F42-8C8A-3FDD69570A0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0C053B06-2CB9-484D-87FA-F26C49462391}"/>
              </a:ext>
            </a:extLst>
          </p:cNvPr>
          <p:cNvSpPr>
            <a:spLocks noGrp="1"/>
          </p:cNvSpPr>
          <p:nvPr>
            <p:ph type="ctrTitle" hasCustomPrompt="1"/>
          </p:nvPr>
        </p:nvSpPr>
        <p:spPr>
          <a:xfrm>
            <a:off x="1442022" y="2443715"/>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13" name="Subtitle 2">
            <a:extLst>
              <a:ext uri="{FF2B5EF4-FFF2-40B4-BE49-F238E27FC236}">
                <a16:creationId xmlns:a16="http://schemas.microsoft.com/office/drawing/2014/main" id="{4713D777-C2DA-0648-815E-381F7721F1D7}"/>
              </a:ext>
            </a:extLst>
          </p:cNvPr>
          <p:cNvSpPr>
            <a:spLocks noGrp="1"/>
          </p:cNvSpPr>
          <p:nvPr>
            <p:ph type="subTitle" idx="1" hasCustomPrompt="1"/>
          </p:nvPr>
        </p:nvSpPr>
        <p:spPr>
          <a:xfrm>
            <a:off x="1442022" y="3663857"/>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Edit Master text styles</a:t>
            </a:r>
          </a:p>
        </p:txBody>
      </p:sp>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spTree>
    <p:extLst>
      <p:ext uri="{BB962C8B-B14F-4D97-AF65-F5344CB8AC3E}">
        <p14:creationId xmlns:p14="http://schemas.microsoft.com/office/powerpoint/2010/main" val="138593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C99A5-B8EE-4DA7-83E7-0CA7F3E5351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70D5703-E8DC-0B20-06F9-B6F223FCC2B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2E5B3F-C53A-E295-216D-09071582C04A}"/>
              </a:ext>
            </a:extLst>
          </p:cNvPr>
          <p:cNvSpPr>
            <a:spLocks noGrp="1"/>
          </p:cNvSpPr>
          <p:nvPr>
            <p:ph type="dt" sz="half" idx="10"/>
          </p:nvPr>
        </p:nvSpPr>
        <p:spPr/>
        <p:txBody>
          <a:bodyPr/>
          <a:lstStyle/>
          <a:p>
            <a:fld id="{1A54A180-A8DA-8A4F-8979-D4D230C10B39}" type="datetimeFigureOut">
              <a:rPr lang="en-US" smtClean="0"/>
              <a:t>7/27/2023</a:t>
            </a:fld>
            <a:endParaRPr lang="en-US"/>
          </a:p>
        </p:txBody>
      </p:sp>
      <p:sp>
        <p:nvSpPr>
          <p:cNvPr id="5" name="Footer Placeholder 4">
            <a:extLst>
              <a:ext uri="{FF2B5EF4-FFF2-40B4-BE49-F238E27FC236}">
                <a16:creationId xmlns:a16="http://schemas.microsoft.com/office/drawing/2014/main" id="{BB13010B-195D-E375-E701-43C4CB0BD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A852F-57EC-FFFD-A31B-8111005558EF}"/>
              </a:ext>
            </a:extLst>
          </p:cNvPr>
          <p:cNvSpPr>
            <a:spLocks noGrp="1"/>
          </p:cNvSpPr>
          <p:nvPr>
            <p:ph type="sldNum" sz="quarter" idx="12"/>
          </p:nvPr>
        </p:nvSpPr>
        <p:spPr/>
        <p:txBody>
          <a:bodyPr/>
          <a:lstStyle/>
          <a:p>
            <a:fld id="{3E6AAEC1-3E73-DB4A-9E8A-379F23B072A4}" type="slidenum">
              <a:rPr lang="en-US" smtClean="0"/>
              <a:t>‹#›</a:t>
            </a:fld>
            <a:endParaRPr lang="en-US"/>
          </a:p>
        </p:txBody>
      </p:sp>
    </p:spTree>
    <p:extLst>
      <p:ext uri="{BB962C8B-B14F-4D97-AF65-F5344CB8AC3E}">
        <p14:creationId xmlns:p14="http://schemas.microsoft.com/office/powerpoint/2010/main" val="918891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DA14A2B-E8EC-DD41-A6C8-5CB0F79555C0}"/>
              </a:ext>
            </a:extLst>
          </p:cNvPr>
          <p:cNvPicPr>
            <a:picLocks noChangeAspect="1"/>
          </p:cNvPicPr>
          <p:nvPr userDrawn="1"/>
        </p:nvPicPr>
        <p:blipFill>
          <a:blip r:embed="rId2"/>
          <a:stretch>
            <a:fillRect/>
          </a:stretch>
        </p:blipFill>
        <p:spPr>
          <a:xfrm>
            <a:off x="-11575" y="-57873"/>
            <a:ext cx="12336041" cy="6939023"/>
          </a:xfrm>
          <a:prstGeom prst="rect">
            <a:avLst/>
          </a:prstGeom>
        </p:spPr>
      </p:pic>
      <p:sp>
        <p:nvSpPr>
          <p:cNvPr id="15" name="Title 1">
            <a:extLst>
              <a:ext uri="{FF2B5EF4-FFF2-40B4-BE49-F238E27FC236}">
                <a16:creationId xmlns:a16="http://schemas.microsoft.com/office/drawing/2014/main" id="{08A2DFBC-55D6-FE4E-B8A3-F30FFAE6C2E7}"/>
              </a:ext>
            </a:extLst>
          </p:cNvPr>
          <p:cNvSpPr>
            <a:spLocks noGrp="1"/>
          </p:cNvSpPr>
          <p:nvPr>
            <p:ph type="title"/>
          </p:nvPr>
        </p:nvSpPr>
        <p:spPr>
          <a:xfrm>
            <a:off x="7014418" y="593729"/>
            <a:ext cx="4580021" cy="1325563"/>
          </a:xfrm>
        </p:spPr>
        <p:txBody>
          <a:bodyPr/>
          <a:lstStyle>
            <a:lvl1pPr>
              <a:defRPr>
                <a:solidFill>
                  <a:srgbClr val="0432FF"/>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A026D14B-2059-DC40-95FD-0165EF80D45E}"/>
              </a:ext>
            </a:extLst>
          </p:cNvPr>
          <p:cNvSpPr>
            <a:spLocks noGrp="1"/>
          </p:cNvSpPr>
          <p:nvPr>
            <p:ph idx="1"/>
          </p:nvPr>
        </p:nvSpPr>
        <p:spPr>
          <a:xfrm>
            <a:off x="7014418" y="2054229"/>
            <a:ext cx="4580021"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spTree>
    <p:extLst>
      <p:ext uri="{BB962C8B-B14F-4D97-AF65-F5344CB8AC3E}">
        <p14:creationId xmlns:p14="http://schemas.microsoft.com/office/powerpoint/2010/main" val="1827629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B5AA5F-321E-AB44-BB14-25421AC690BB}"/>
              </a:ext>
            </a:extLst>
          </p:cNvPr>
          <p:cNvPicPr>
            <a:picLocks noChangeAspect="1"/>
          </p:cNvPicPr>
          <p:nvPr userDrawn="1"/>
        </p:nvPicPr>
        <p:blipFill rotWithShape="1">
          <a:blip r:embed="rId2"/>
          <a:srcRect l="57225"/>
          <a:stretch/>
        </p:blipFill>
        <p:spPr>
          <a:xfrm>
            <a:off x="6976872" y="0"/>
            <a:ext cx="5215128" cy="6858000"/>
          </a:xfrm>
          <a:prstGeom prst="rect">
            <a:avLst/>
          </a:prstGeom>
        </p:spPr>
      </p:pic>
      <p:sp>
        <p:nvSpPr>
          <p:cNvPr id="12" name="Title 1">
            <a:extLst>
              <a:ext uri="{FF2B5EF4-FFF2-40B4-BE49-F238E27FC236}">
                <a16:creationId xmlns:a16="http://schemas.microsoft.com/office/drawing/2014/main" id="{B10E2BDF-E077-0B4F-9727-73605CD125F2}"/>
              </a:ext>
            </a:extLst>
          </p:cNvPr>
          <p:cNvSpPr>
            <a:spLocks noGrp="1"/>
          </p:cNvSpPr>
          <p:nvPr>
            <p:ph type="title"/>
          </p:nvPr>
        </p:nvSpPr>
        <p:spPr>
          <a:xfrm>
            <a:off x="831850" y="1709738"/>
            <a:ext cx="6145022" cy="2852737"/>
          </a:xfrm>
        </p:spPr>
        <p:txBody>
          <a:bodyPr anchor="b">
            <a:normAutofit/>
          </a:bodyPr>
          <a:lstStyle>
            <a:lvl1pPr>
              <a:defRPr sz="3600">
                <a:solidFill>
                  <a:srgbClr val="0432F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Text Placeholder 2">
            <a:extLst>
              <a:ext uri="{FF2B5EF4-FFF2-40B4-BE49-F238E27FC236}">
                <a16:creationId xmlns:a16="http://schemas.microsoft.com/office/drawing/2014/main" id="{B2A7260E-3F9B-3042-A1AF-6D5D910CEEBE}"/>
              </a:ext>
            </a:extLst>
          </p:cNvPr>
          <p:cNvSpPr>
            <a:spLocks noGrp="1"/>
          </p:cNvSpPr>
          <p:nvPr>
            <p:ph type="body" idx="1"/>
          </p:nvPr>
        </p:nvSpPr>
        <p:spPr>
          <a:xfrm>
            <a:off x="831850" y="4589463"/>
            <a:ext cx="6145022"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spTree>
    <p:extLst>
      <p:ext uri="{BB962C8B-B14F-4D97-AF65-F5344CB8AC3E}">
        <p14:creationId xmlns:p14="http://schemas.microsoft.com/office/powerpoint/2010/main" val="7665827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9101EA51-BC6B-4F40-8CCD-B4CB3546441E}"/>
              </a:ext>
            </a:extLst>
          </p:cNvPr>
          <p:cNvPicPr>
            <a:picLocks noChangeAspect="1"/>
          </p:cNvPicPr>
          <p:nvPr userDrawn="1"/>
        </p:nvPicPr>
        <p:blipFill>
          <a:blip r:embed="rId2"/>
          <a:stretch>
            <a:fillRect/>
          </a:stretch>
        </p:blipFill>
        <p:spPr>
          <a:xfrm rot="20808174">
            <a:off x="-914997" y="1310482"/>
            <a:ext cx="7904869" cy="6858000"/>
          </a:xfrm>
          <a:prstGeom prst="rect">
            <a:avLst/>
          </a:prstGeom>
        </p:spPr>
      </p:pic>
      <p:pic>
        <p:nvPicPr>
          <p:cNvPr id="8" name="Picture 7">
            <a:extLst>
              <a:ext uri="{FF2B5EF4-FFF2-40B4-BE49-F238E27FC236}">
                <a16:creationId xmlns:a16="http://schemas.microsoft.com/office/drawing/2014/main" id="{FE581B91-E614-9F47-AB7E-02D054889ED9}"/>
              </a:ext>
            </a:extLst>
          </p:cNvPr>
          <p:cNvPicPr>
            <a:picLocks noChangeAspect="1"/>
          </p:cNvPicPr>
          <p:nvPr userDrawn="1"/>
        </p:nvPicPr>
        <p:blipFill rotWithShape="1">
          <a:blip r:embed="rId3"/>
          <a:srcRect l="57225"/>
          <a:stretch/>
        </p:blipFill>
        <p:spPr>
          <a:xfrm>
            <a:off x="6976872" y="0"/>
            <a:ext cx="5215128" cy="6858000"/>
          </a:xfrm>
          <a:prstGeom prst="rect">
            <a:avLst/>
          </a:prstGeom>
        </p:spPr>
      </p:pic>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sp>
        <p:nvSpPr>
          <p:cNvPr id="2" name="Title 1">
            <a:extLst>
              <a:ext uri="{FF2B5EF4-FFF2-40B4-BE49-F238E27FC236}">
                <a16:creationId xmlns:a16="http://schemas.microsoft.com/office/drawing/2014/main" id="{6124B9F2-A06D-074C-9755-2BA1C9B90993}"/>
              </a:ext>
            </a:extLst>
          </p:cNvPr>
          <p:cNvSpPr>
            <a:spLocks noGrp="1"/>
          </p:cNvSpPr>
          <p:nvPr>
            <p:ph type="title"/>
          </p:nvPr>
        </p:nvSpPr>
        <p:spPr>
          <a:xfrm>
            <a:off x="1228710" y="1915180"/>
            <a:ext cx="4738953" cy="2852737"/>
          </a:xfrm>
        </p:spPr>
        <p:txBody>
          <a:bodyPr anchor="b">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AFCC3DF-DDCE-9240-945E-1F675A4C50C3}"/>
              </a:ext>
            </a:extLst>
          </p:cNvPr>
          <p:cNvSpPr>
            <a:spLocks noGrp="1"/>
          </p:cNvSpPr>
          <p:nvPr>
            <p:ph type="body" idx="1"/>
          </p:nvPr>
        </p:nvSpPr>
        <p:spPr>
          <a:xfrm>
            <a:off x="1228710" y="4794905"/>
            <a:ext cx="4738953" cy="1500187"/>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705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pic>
        <p:nvPicPr>
          <p:cNvPr id="11" name="Picture 10" descr="Shape&#10;&#10;Description automatically generated with medium confidence">
            <a:extLst>
              <a:ext uri="{FF2B5EF4-FFF2-40B4-BE49-F238E27FC236}">
                <a16:creationId xmlns:a16="http://schemas.microsoft.com/office/drawing/2014/main" id="{46611F07-E7C2-5D43-938B-B28EF72A218F}"/>
              </a:ext>
            </a:extLst>
          </p:cNvPr>
          <p:cNvPicPr>
            <a:picLocks noChangeAspect="1"/>
          </p:cNvPicPr>
          <p:nvPr userDrawn="1"/>
        </p:nvPicPr>
        <p:blipFill>
          <a:blip r:embed="rId2">
            <a:alphaModFix amt="35000"/>
          </a:blip>
          <a:stretch>
            <a:fillRect/>
          </a:stretch>
        </p:blipFill>
        <p:spPr>
          <a:xfrm rot="20808174">
            <a:off x="157569" y="-228172"/>
            <a:ext cx="1835861" cy="1592732"/>
          </a:xfrm>
          <a:prstGeom prst="rect">
            <a:avLst/>
          </a:prstGeom>
        </p:spPr>
      </p:pic>
      <p:sp>
        <p:nvSpPr>
          <p:cNvPr id="13" name="Title 1">
            <a:extLst>
              <a:ext uri="{FF2B5EF4-FFF2-40B4-BE49-F238E27FC236}">
                <a16:creationId xmlns:a16="http://schemas.microsoft.com/office/drawing/2014/main" id="{99EC6FCE-D6C2-2B41-82A7-55AD9325B091}"/>
              </a:ext>
            </a:extLst>
          </p:cNvPr>
          <p:cNvSpPr>
            <a:spLocks noGrp="1"/>
          </p:cNvSpPr>
          <p:nvPr>
            <p:ph type="ctrTitle" hasCustomPrompt="1"/>
          </p:nvPr>
        </p:nvSpPr>
        <p:spPr>
          <a:xfrm>
            <a:off x="1935318" y="403225"/>
            <a:ext cx="7574314" cy="571333"/>
          </a:xfrm>
        </p:spPr>
        <p:txBody>
          <a:bodyPr anchor="t">
            <a:noAutofit/>
          </a:bodyPr>
          <a:lstStyle>
            <a:lvl1pPr algn="l">
              <a:defRPr lang="en-AU" sz="2800" smtClean="0">
                <a:solidFill>
                  <a:schemeClr val="tx1"/>
                </a:solidFill>
                <a:effectLst/>
                <a:latin typeface="Arial" panose="020B0604020202020204" pitchFamily="34" charset="0"/>
                <a:cs typeface="Arial" panose="020B0604020202020204" pitchFamily="34" charset="0"/>
              </a:defRPr>
            </a:lvl1pPr>
          </a:lstStyle>
          <a:p>
            <a:r>
              <a:rPr lang="en-US"/>
              <a:t>Title Heading</a:t>
            </a:r>
            <a:endParaRPr lang="en-AU">
              <a:solidFill>
                <a:srgbClr val="FFFFFF"/>
              </a:solidFill>
              <a:effectLst/>
              <a:latin typeface="Helvetica" pitchFamily="2" charset="0"/>
            </a:endParaRPr>
          </a:p>
        </p:txBody>
      </p:sp>
      <p:sp>
        <p:nvSpPr>
          <p:cNvPr id="16" name="Content Placeholder 2">
            <a:extLst>
              <a:ext uri="{FF2B5EF4-FFF2-40B4-BE49-F238E27FC236}">
                <a16:creationId xmlns:a16="http://schemas.microsoft.com/office/drawing/2014/main" id="{84DEE48E-5FC8-D242-A3E9-1F8DA950FFA7}"/>
              </a:ext>
            </a:extLst>
          </p:cNvPr>
          <p:cNvSpPr>
            <a:spLocks noGrp="1"/>
          </p:cNvSpPr>
          <p:nvPr>
            <p:ph idx="1"/>
          </p:nvPr>
        </p:nvSpPr>
        <p:spPr>
          <a:xfrm>
            <a:off x="1935319" y="1419727"/>
            <a:ext cx="8818026" cy="4572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610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sp>
        <p:nvSpPr>
          <p:cNvPr id="6" name="Rectangle 5">
            <a:extLst>
              <a:ext uri="{FF2B5EF4-FFF2-40B4-BE49-F238E27FC236}">
                <a16:creationId xmlns:a16="http://schemas.microsoft.com/office/drawing/2014/main" id="{1520E2D4-7FAE-384D-8A29-590AA7EF6EE5}"/>
              </a:ext>
            </a:extLst>
          </p:cNvPr>
          <p:cNvSpPr/>
          <p:nvPr userDrawn="1"/>
        </p:nvSpPr>
        <p:spPr>
          <a:xfrm>
            <a:off x="-109728" y="0"/>
            <a:ext cx="4803648" cy="6858000"/>
          </a:xfrm>
          <a:prstGeom prst="rect">
            <a:avLst/>
          </a:prstGeom>
          <a:solidFill>
            <a:srgbClr val="0F4B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1">
            <a:extLst>
              <a:ext uri="{FF2B5EF4-FFF2-40B4-BE49-F238E27FC236}">
                <a16:creationId xmlns:a16="http://schemas.microsoft.com/office/drawing/2014/main" id="{1448DF3C-A2C5-3E46-B37A-90303CE33BD2}"/>
              </a:ext>
            </a:extLst>
          </p:cNvPr>
          <p:cNvSpPr>
            <a:spLocks noGrp="1"/>
          </p:cNvSpPr>
          <p:nvPr>
            <p:ph type="title"/>
          </p:nvPr>
        </p:nvSpPr>
        <p:spPr>
          <a:xfrm>
            <a:off x="319662" y="1867054"/>
            <a:ext cx="4017059" cy="2852737"/>
          </a:xfrm>
        </p:spPr>
        <p:txBody>
          <a:bodyPr anchor="b">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8F12D907-6915-5F45-BD86-67E45124D5FF}"/>
              </a:ext>
            </a:extLst>
          </p:cNvPr>
          <p:cNvSpPr>
            <a:spLocks noGrp="1"/>
          </p:cNvSpPr>
          <p:nvPr>
            <p:ph type="body" idx="1"/>
          </p:nvPr>
        </p:nvSpPr>
        <p:spPr>
          <a:xfrm>
            <a:off x="319662" y="4746779"/>
            <a:ext cx="4017059" cy="1500187"/>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Content Placeholder 2">
            <a:extLst>
              <a:ext uri="{FF2B5EF4-FFF2-40B4-BE49-F238E27FC236}">
                <a16:creationId xmlns:a16="http://schemas.microsoft.com/office/drawing/2014/main" id="{E1A7FA52-DB21-3044-AF34-12A3BC2A6F82}"/>
              </a:ext>
            </a:extLst>
          </p:cNvPr>
          <p:cNvSpPr>
            <a:spLocks noGrp="1"/>
          </p:cNvSpPr>
          <p:nvPr>
            <p:ph idx="10"/>
          </p:nvPr>
        </p:nvSpPr>
        <p:spPr>
          <a:xfrm>
            <a:off x="5123310" y="1867055"/>
            <a:ext cx="6471129" cy="437991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347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65B07C-C4E1-6140-95D0-A039E480218F}"/>
              </a:ext>
            </a:extLst>
          </p:cNvPr>
          <p:cNvPicPr>
            <a:picLocks noChangeAspect="1"/>
          </p:cNvPicPr>
          <p:nvPr userDrawn="1"/>
        </p:nvPicPr>
        <p:blipFill>
          <a:blip r:embed="rId2"/>
          <a:stretch>
            <a:fillRect/>
          </a:stretch>
        </p:blipFill>
        <p:spPr>
          <a:xfrm>
            <a:off x="-11575" y="-57873"/>
            <a:ext cx="12336040" cy="6939023"/>
          </a:xfrm>
          <a:prstGeom prst="rect">
            <a:avLst/>
          </a:prstGeom>
        </p:spPr>
      </p:pic>
      <p:sp>
        <p:nvSpPr>
          <p:cNvPr id="15" name="Title 1">
            <a:extLst>
              <a:ext uri="{FF2B5EF4-FFF2-40B4-BE49-F238E27FC236}">
                <a16:creationId xmlns:a16="http://schemas.microsoft.com/office/drawing/2014/main" id="{08A2DFBC-55D6-FE4E-B8A3-F30FFAE6C2E7}"/>
              </a:ext>
            </a:extLst>
          </p:cNvPr>
          <p:cNvSpPr>
            <a:spLocks noGrp="1"/>
          </p:cNvSpPr>
          <p:nvPr>
            <p:ph type="title"/>
          </p:nvPr>
        </p:nvSpPr>
        <p:spPr>
          <a:xfrm>
            <a:off x="7014418" y="593729"/>
            <a:ext cx="4580021" cy="1325563"/>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A026D14B-2059-DC40-95FD-0165EF80D45E}"/>
              </a:ext>
            </a:extLst>
          </p:cNvPr>
          <p:cNvSpPr>
            <a:spLocks noGrp="1"/>
          </p:cNvSpPr>
          <p:nvPr>
            <p:ph idx="1"/>
          </p:nvPr>
        </p:nvSpPr>
        <p:spPr>
          <a:xfrm>
            <a:off x="7014418" y="2054229"/>
            <a:ext cx="4580021"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spTree>
    <p:extLst>
      <p:ext uri="{BB962C8B-B14F-4D97-AF65-F5344CB8AC3E}">
        <p14:creationId xmlns:p14="http://schemas.microsoft.com/office/powerpoint/2010/main" val="2728310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AF0720-61A8-A24B-B96C-39D7770B5348}"/>
              </a:ext>
            </a:extLst>
          </p:cNvPr>
          <p:cNvPicPr>
            <a:picLocks noChangeAspect="1"/>
          </p:cNvPicPr>
          <p:nvPr userDrawn="1"/>
        </p:nvPicPr>
        <p:blipFill rotWithShape="1">
          <a:blip r:embed="rId2"/>
          <a:srcRect b="962"/>
          <a:stretch/>
        </p:blipFill>
        <p:spPr>
          <a:xfrm>
            <a:off x="0" y="-14288"/>
            <a:ext cx="12336039" cy="6872288"/>
          </a:xfrm>
          <a:prstGeom prst="rect">
            <a:avLst/>
          </a:prstGeom>
        </p:spPr>
      </p:pic>
      <p:sp>
        <p:nvSpPr>
          <p:cNvPr id="10" name="Title 1">
            <a:extLst>
              <a:ext uri="{FF2B5EF4-FFF2-40B4-BE49-F238E27FC236}">
                <a16:creationId xmlns:a16="http://schemas.microsoft.com/office/drawing/2014/main" id="{093B3F62-4EF4-E844-B5CA-65A920368507}"/>
              </a:ext>
            </a:extLst>
          </p:cNvPr>
          <p:cNvSpPr>
            <a:spLocks noGrp="1"/>
          </p:cNvSpPr>
          <p:nvPr>
            <p:ph type="title" hasCustomPrompt="1"/>
          </p:nvPr>
        </p:nvSpPr>
        <p:spPr>
          <a:xfrm>
            <a:off x="1935794" y="2603766"/>
            <a:ext cx="7574314" cy="1220142"/>
          </a:xfrm>
        </p:spPr>
        <p:txBody>
          <a:bodyPr anchor="t"/>
          <a:lstStyle>
            <a:lvl1pPr algn="r">
              <a:defRPr sz="3400">
                <a:solidFill>
                  <a:schemeClr val="accent1"/>
                </a:solidFill>
              </a:defRPr>
            </a:lvl1pPr>
          </a:lstStyle>
          <a:p>
            <a:r>
              <a:rPr lang="en-US"/>
              <a:t>Title Heading</a:t>
            </a:r>
          </a:p>
        </p:txBody>
      </p:sp>
      <p:sp>
        <p:nvSpPr>
          <p:cNvPr id="11" name="Text Placeholder 2">
            <a:extLst>
              <a:ext uri="{FF2B5EF4-FFF2-40B4-BE49-F238E27FC236}">
                <a16:creationId xmlns:a16="http://schemas.microsoft.com/office/drawing/2014/main" id="{A6B2BA10-062B-BD42-A947-AD00ECD1BA89}"/>
              </a:ext>
            </a:extLst>
          </p:cNvPr>
          <p:cNvSpPr>
            <a:spLocks noGrp="1"/>
          </p:cNvSpPr>
          <p:nvPr>
            <p:ph type="body" idx="12" hasCustomPrompt="1"/>
          </p:nvPr>
        </p:nvSpPr>
        <p:spPr>
          <a:xfrm>
            <a:off x="1935794" y="3842194"/>
            <a:ext cx="7574314" cy="2185163"/>
          </a:xfrm>
        </p:spPr>
        <p:txBody>
          <a:bodyPr/>
          <a:lstStyle>
            <a:lvl1pPr marL="0" indent="0" algn="r">
              <a:lnSpc>
                <a:spcPts val="2050"/>
              </a:lnSpc>
              <a:spcBef>
                <a:spcPts val="0"/>
              </a:spcBef>
              <a:buNone/>
              <a:defRPr lang="en-AU" sz="16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spTree>
    <p:extLst>
      <p:ext uri="{BB962C8B-B14F-4D97-AF65-F5344CB8AC3E}">
        <p14:creationId xmlns:p14="http://schemas.microsoft.com/office/powerpoint/2010/main" val="3014542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pic>
        <p:nvPicPr>
          <p:cNvPr id="7" name="Picture 6">
            <a:extLst>
              <a:ext uri="{FF2B5EF4-FFF2-40B4-BE49-F238E27FC236}">
                <a16:creationId xmlns:a16="http://schemas.microsoft.com/office/drawing/2014/main" id="{34A13662-50A5-DF46-80BA-E415464EB14D}"/>
              </a:ext>
            </a:extLst>
          </p:cNvPr>
          <p:cNvPicPr>
            <a:picLocks noChangeAspect="1"/>
          </p:cNvPicPr>
          <p:nvPr userDrawn="1"/>
        </p:nvPicPr>
        <p:blipFill>
          <a:blip r:embed="rId2">
            <a:alphaModFix amt="70000"/>
          </a:blip>
          <a:stretch>
            <a:fillRect/>
          </a:stretch>
        </p:blipFill>
        <p:spPr>
          <a:xfrm>
            <a:off x="0" y="0"/>
            <a:ext cx="12336039" cy="6939021"/>
          </a:xfrm>
          <a:prstGeom prst="rect">
            <a:avLst/>
          </a:prstGeom>
        </p:spPr>
      </p:pic>
      <p:sp>
        <p:nvSpPr>
          <p:cNvPr id="13" name="Title 1">
            <a:extLst>
              <a:ext uri="{FF2B5EF4-FFF2-40B4-BE49-F238E27FC236}">
                <a16:creationId xmlns:a16="http://schemas.microsoft.com/office/drawing/2014/main" id="{38443D33-48D5-324B-9347-593B65DEA136}"/>
              </a:ext>
            </a:extLst>
          </p:cNvPr>
          <p:cNvSpPr>
            <a:spLocks noGrp="1"/>
          </p:cNvSpPr>
          <p:nvPr>
            <p:ph type="title" hasCustomPrompt="1"/>
          </p:nvPr>
        </p:nvSpPr>
        <p:spPr>
          <a:xfrm>
            <a:off x="1935794" y="2603766"/>
            <a:ext cx="7574314" cy="1220142"/>
          </a:xfrm>
        </p:spPr>
        <p:txBody>
          <a:bodyPr anchor="t"/>
          <a:lstStyle>
            <a:lvl1pPr algn="r">
              <a:defRPr sz="3400">
                <a:solidFill>
                  <a:schemeClr val="accent1"/>
                </a:solidFill>
              </a:defRPr>
            </a:lvl1pPr>
          </a:lstStyle>
          <a:p>
            <a:r>
              <a:rPr lang="en-US"/>
              <a:t>Title Heading</a:t>
            </a:r>
          </a:p>
        </p:txBody>
      </p:sp>
      <p:sp>
        <p:nvSpPr>
          <p:cNvPr id="14" name="Text Placeholder 2">
            <a:extLst>
              <a:ext uri="{FF2B5EF4-FFF2-40B4-BE49-F238E27FC236}">
                <a16:creationId xmlns:a16="http://schemas.microsoft.com/office/drawing/2014/main" id="{003A93EE-B0D3-6441-AB41-B511526E907D}"/>
              </a:ext>
            </a:extLst>
          </p:cNvPr>
          <p:cNvSpPr>
            <a:spLocks noGrp="1"/>
          </p:cNvSpPr>
          <p:nvPr>
            <p:ph type="body" idx="12" hasCustomPrompt="1"/>
          </p:nvPr>
        </p:nvSpPr>
        <p:spPr>
          <a:xfrm>
            <a:off x="1935794" y="3842194"/>
            <a:ext cx="7574314" cy="2185163"/>
          </a:xfrm>
        </p:spPr>
        <p:txBody>
          <a:bodyPr/>
          <a:lstStyle>
            <a:lvl1pPr marL="0" indent="0" algn="r">
              <a:lnSpc>
                <a:spcPts val="2050"/>
              </a:lnSpc>
              <a:spcBef>
                <a:spcPts val="0"/>
              </a:spcBef>
              <a:buNone/>
              <a:defRPr lang="en-AU" sz="16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spTree>
    <p:extLst>
      <p:ext uri="{BB962C8B-B14F-4D97-AF65-F5344CB8AC3E}">
        <p14:creationId xmlns:p14="http://schemas.microsoft.com/office/powerpoint/2010/main" val="688966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A13662-50A5-DF46-80BA-E415464EB14D}"/>
              </a:ext>
            </a:extLst>
          </p:cNvPr>
          <p:cNvPicPr>
            <a:picLocks noChangeAspect="1"/>
          </p:cNvPicPr>
          <p:nvPr userDrawn="1"/>
        </p:nvPicPr>
        <p:blipFill>
          <a:blip r:embed="rId2">
            <a:alphaModFix amt="70000"/>
          </a:blip>
          <a:stretch>
            <a:fillRect/>
          </a:stretch>
        </p:blipFill>
        <p:spPr>
          <a:xfrm>
            <a:off x="0" y="0"/>
            <a:ext cx="12336039" cy="6939021"/>
          </a:xfrm>
          <a:prstGeom prst="rect">
            <a:avLst/>
          </a:prstGeom>
        </p:spPr>
      </p:pic>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sp>
        <p:nvSpPr>
          <p:cNvPr id="13" name="Title 1">
            <a:extLst>
              <a:ext uri="{FF2B5EF4-FFF2-40B4-BE49-F238E27FC236}">
                <a16:creationId xmlns:a16="http://schemas.microsoft.com/office/drawing/2014/main" id="{38443D33-48D5-324B-9347-593B65DEA136}"/>
              </a:ext>
            </a:extLst>
          </p:cNvPr>
          <p:cNvSpPr>
            <a:spLocks noGrp="1"/>
          </p:cNvSpPr>
          <p:nvPr>
            <p:ph type="title" hasCustomPrompt="1"/>
          </p:nvPr>
        </p:nvSpPr>
        <p:spPr>
          <a:xfrm>
            <a:off x="1935794" y="2603766"/>
            <a:ext cx="7574314" cy="1220142"/>
          </a:xfrm>
        </p:spPr>
        <p:txBody>
          <a:bodyPr anchor="t"/>
          <a:lstStyle>
            <a:lvl1pPr algn="r">
              <a:defRPr sz="3400">
                <a:solidFill>
                  <a:schemeClr val="accent1"/>
                </a:solidFill>
              </a:defRPr>
            </a:lvl1pPr>
          </a:lstStyle>
          <a:p>
            <a:r>
              <a:rPr lang="en-US"/>
              <a:t>Title Heading</a:t>
            </a:r>
          </a:p>
        </p:txBody>
      </p:sp>
      <p:sp>
        <p:nvSpPr>
          <p:cNvPr id="14" name="Text Placeholder 2">
            <a:extLst>
              <a:ext uri="{FF2B5EF4-FFF2-40B4-BE49-F238E27FC236}">
                <a16:creationId xmlns:a16="http://schemas.microsoft.com/office/drawing/2014/main" id="{003A93EE-B0D3-6441-AB41-B511526E907D}"/>
              </a:ext>
            </a:extLst>
          </p:cNvPr>
          <p:cNvSpPr>
            <a:spLocks noGrp="1"/>
          </p:cNvSpPr>
          <p:nvPr>
            <p:ph type="body" idx="12" hasCustomPrompt="1"/>
          </p:nvPr>
        </p:nvSpPr>
        <p:spPr>
          <a:xfrm>
            <a:off x="1935794" y="3842194"/>
            <a:ext cx="7574314" cy="2185163"/>
          </a:xfrm>
        </p:spPr>
        <p:txBody>
          <a:bodyPr/>
          <a:lstStyle>
            <a:lvl1pPr marL="0" indent="0" algn="r">
              <a:lnSpc>
                <a:spcPts val="2050"/>
              </a:lnSpc>
              <a:spcBef>
                <a:spcPts val="0"/>
              </a:spcBef>
              <a:buNone/>
              <a:defRPr lang="en-AU" sz="16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spTree>
    <p:extLst>
      <p:ext uri="{BB962C8B-B14F-4D97-AF65-F5344CB8AC3E}">
        <p14:creationId xmlns:p14="http://schemas.microsoft.com/office/powerpoint/2010/main" val="688966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8" name="Picture 37" descr="A picture containing building, sign, white&#10;&#10;Description automatically generated">
            <a:extLst>
              <a:ext uri="{FF2B5EF4-FFF2-40B4-BE49-F238E27FC236}">
                <a16:creationId xmlns:a16="http://schemas.microsoft.com/office/drawing/2014/main" id="{7F575943-CAD3-B84A-A0B0-121CE182E568}"/>
              </a:ext>
            </a:extLst>
          </p:cNvPr>
          <p:cNvPicPr>
            <a:picLocks noChangeAspect="1"/>
          </p:cNvPicPr>
          <p:nvPr userDrawn="1"/>
        </p:nvPicPr>
        <p:blipFill>
          <a:blip r:embed="rId2"/>
          <a:stretch>
            <a:fillRect/>
          </a:stretch>
        </p:blipFill>
        <p:spPr>
          <a:xfrm>
            <a:off x="-5905" y="17872"/>
            <a:ext cx="12258731" cy="6915900"/>
          </a:xfrm>
          <a:prstGeom prst="rect">
            <a:avLst/>
          </a:prstGeom>
        </p:spPr>
      </p:pic>
      <p:sp>
        <p:nvSpPr>
          <p:cNvPr id="10" name="object 3">
            <a:extLst>
              <a:ext uri="{FF2B5EF4-FFF2-40B4-BE49-F238E27FC236}">
                <a16:creationId xmlns:a16="http://schemas.microsoft.com/office/drawing/2014/main" id="{66612297-38AD-8048-AFB1-0AA1E7A58EBA}"/>
              </a:ext>
            </a:extLst>
          </p:cNvPr>
          <p:cNvSpPr/>
          <p:nvPr userDrawn="1"/>
        </p:nvSpPr>
        <p:spPr>
          <a:xfrm>
            <a:off x="557752" y="457169"/>
            <a:ext cx="6433274" cy="5943472"/>
          </a:xfrm>
          <a:custGeom>
            <a:avLst/>
            <a:gdLst/>
            <a:ahLst/>
            <a:cxnLst/>
            <a:rect l="l" t="t" r="r" b="b"/>
            <a:pathLst>
              <a:path w="10608945" h="9801225">
                <a:moveTo>
                  <a:pt x="5382244" y="0"/>
                </a:moveTo>
                <a:lnTo>
                  <a:pt x="2282893" y="1105893"/>
                </a:lnTo>
                <a:lnTo>
                  <a:pt x="0" y="6700748"/>
                </a:lnTo>
                <a:lnTo>
                  <a:pt x="5226636" y="9800748"/>
                </a:lnTo>
                <a:lnTo>
                  <a:pt x="8325987" y="8694845"/>
                </a:lnTo>
                <a:lnTo>
                  <a:pt x="10608881" y="3099350"/>
                </a:lnTo>
                <a:lnTo>
                  <a:pt x="5382244" y="0"/>
                </a:lnTo>
                <a:close/>
              </a:path>
            </a:pathLst>
          </a:custGeom>
          <a:solidFill>
            <a:srgbClr val="FFFFFF"/>
          </a:solidFill>
        </p:spPr>
        <p:txBody>
          <a:bodyPr wrap="square" lIns="0" tIns="0" rIns="0" bIns="0" rtlCol="0"/>
          <a:lstStyle/>
          <a:p>
            <a:endParaRPr sz="1092"/>
          </a:p>
        </p:txBody>
      </p:sp>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sp>
        <p:nvSpPr>
          <p:cNvPr id="13" name="Title 1">
            <a:extLst>
              <a:ext uri="{FF2B5EF4-FFF2-40B4-BE49-F238E27FC236}">
                <a16:creationId xmlns:a16="http://schemas.microsoft.com/office/drawing/2014/main" id="{38443D33-48D5-324B-9347-593B65DEA136}"/>
              </a:ext>
            </a:extLst>
          </p:cNvPr>
          <p:cNvSpPr>
            <a:spLocks noGrp="1"/>
          </p:cNvSpPr>
          <p:nvPr>
            <p:ph type="title" hasCustomPrompt="1"/>
          </p:nvPr>
        </p:nvSpPr>
        <p:spPr>
          <a:xfrm>
            <a:off x="1935794" y="2603766"/>
            <a:ext cx="3438311" cy="1220142"/>
          </a:xfrm>
        </p:spPr>
        <p:txBody>
          <a:bodyPr anchor="t"/>
          <a:lstStyle>
            <a:lvl1pPr algn="l">
              <a:defRPr sz="3400">
                <a:solidFill>
                  <a:schemeClr val="accent1"/>
                </a:solidFill>
              </a:defRPr>
            </a:lvl1pPr>
          </a:lstStyle>
          <a:p>
            <a:r>
              <a:rPr lang="en-US"/>
              <a:t>Title Heading</a:t>
            </a:r>
          </a:p>
        </p:txBody>
      </p:sp>
      <p:sp>
        <p:nvSpPr>
          <p:cNvPr id="14" name="Text Placeholder 2">
            <a:extLst>
              <a:ext uri="{FF2B5EF4-FFF2-40B4-BE49-F238E27FC236}">
                <a16:creationId xmlns:a16="http://schemas.microsoft.com/office/drawing/2014/main" id="{003A93EE-B0D3-6441-AB41-B511526E907D}"/>
              </a:ext>
            </a:extLst>
          </p:cNvPr>
          <p:cNvSpPr>
            <a:spLocks noGrp="1"/>
          </p:cNvSpPr>
          <p:nvPr>
            <p:ph type="body" idx="12" hasCustomPrompt="1"/>
          </p:nvPr>
        </p:nvSpPr>
        <p:spPr>
          <a:xfrm>
            <a:off x="1935794" y="3842194"/>
            <a:ext cx="3438311" cy="2185163"/>
          </a:xfrm>
        </p:spPr>
        <p:txBody>
          <a:bodyPr/>
          <a:lstStyle>
            <a:lvl1pPr marL="0" indent="0" algn="l">
              <a:lnSpc>
                <a:spcPts val="2050"/>
              </a:lnSpc>
              <a:spcBef>
                <a:spcPts val="0"/>
              </a:spcBef>
              <a:buNone/>
              <a:defRPr lang="en-AU" sz="16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pic>
        <p:nvPicPr>
          <p:cNvPr id="18" name="Picture 17" descr="Shape&#10;&#10;Description automatically generated with medium confidence">
            <a:extLst>
              <a:ext uri="{FF2B5EF4-FFF2-40B4-BE49-F238E27FC236}">
                <a16:creationId xmlns:a16="http://schemas.microsoft.com/office/drawing/2014/main" id="{9D139757-6C04-C341-9B03-A886C3E688AA}"/>
              </a:ext>
            </a:extLst>
          </p:cNvPr>
          <p:cNvPicPr>
            <a:picLocks noChangeAspect="1"/>
          </p:cNvPicPr>
          <p:nvPr userDrawn="1"/>
        </p:nvPicPr>
        <p:blipFill>
          <a:blip r:embed="rId3">
            <a:alphaModFix amt="35000"/>
          </a:blip>
          <a:stretch>
            <a:fillRect/>
          </a:stretch>
        </p:blipFill>
        <p:spPr>
          <a:xfrm rot="20808174">
            <a:off x="831337" y="251151"/>
            <a:ext cx="1835861" cy="1592732"/>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BEB45D30-CBFA-5C44-BF93-D08A0270E4D6}"/>
              </a:ext>
            </a:extLst>
          </p:cNvPr>
          <p:cNvPicPr>
            <a:picLocks noChangeAspect="1"/>
          </p:cNvPicPr>
          <p:nvPr userDrawn="1"/>
        </p:nvPicPr>
        <p:blipFill>
          <a:blip r:embed="rId3">
            <a:alphaModFix amt="35000"/>
          </a:blip>
          <a:stretch>
            <a:fillRect/>
          </a:stretch>
        </p:blipFill>
        <p:spPr>
          <a:xfrm rot="20808174">
            <a:off x="4936075" y="5013927"/>
            <a:ext cx="1835861" cy="1592732"/>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6D38F462-0D1B-2B49-B65D-7C63A8C77EB3}"/>
              </a:ext>
            </a:extLst>
          </p:cNvPr>
          <p:cNvPicPr>
            <a:picLocks noChangeAspect="1"/>
          </p:cNvPicPr>
          <p:nvPr userDrawn="1"/>
        </p:nvPicPr>
        <p:blipFill>
          <a:blip r:embed="rId3">
            <a:alphaModFix amt="35000"/>
          </a:blip>
          <a:stretch>
            <a:fillRect/>
          </a:stretch>
        </p:blipFill>
        <p:spPr>
          <a:xfrm rot="20808174">
            <a:off x="4925024" y="5013950"/>
            <a:ext cx="1835861" cy="1592732"/>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3708C58E-325E-2D49-92E7-C727851E612D}"/>
              </a:ext>
            </a:extLst>
          </p:cNvPr>
          <p:cNvPicPr>
            <a:picLocks noChangeAspect="1"/>
          </p:cNvPicPr>
          <p:nvPr userDrawn="1"/>
        </p:nvPicPr>
        <p:blipFill>
          <a:blip r:embed="rId3">
            <a:alphaModFix amt="35000"/>
          </a:blip>
          <a:stretch>
            <a:fillRect/>
          </a:stretch>
        </p:blipFill>
        <p:spPr>
          <a:xfrm rot="20808174">
            <a:off x="831337" y="240406"/>
            <a:ext cx="1835861" cy="1592732"/>
          </a:xfrm>
          <a:prstGeom prst="rect">
            <a:avLst/>
          </a:prstGeom>
        </p:spPr>
      </p:pic>
    </p:spTree>
    <p:extLst>
      <p:ext uri="{BB962C8B-B14F-4D97-AF65-F5344CB8AC3E}">
        <p14:creationId xmlns:p14="http://schemas.microsoft.com/office/powerpoint/2010/main" val="2922129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FE31C-2752-9E55-F2D7-2B4B0D0B9CE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F0A709B-8636-4D69-4DE9-DB40246756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632A5FB-6FC4-E894-E21B-746E480C8651}"/>
              </a:ext>
            </a:extLst>
          </p:cNvPr>
          <p:cNvSpPr>
            <a:spLocks noGrp="1"/>
          </p:cNvSpPr>
          <p:nvPr>
            <p:ph type="dt" sz="half" idx="10"/>
          </p:nvPr>
        </p:nvSpPr>
        <p:spPr/>
        <p:txBody>
          <a:bodyPr/>
          <a:lstStyle/>
          <a:p>
            <a:fld id="{1A54A180-A8DA-8A4F-8979-D4D230C10B39}" type="datetimeFigureOut">
              <a:rPr lang="en-US" smtClean="0"/>
              <a:t>7/27/2023</a:t>
            </a:fld>
            <a:endParaRPr lang="en-US"/>
          </a:p>
        </p:txBody>
      </p:sp>
      <p:sp>
        <p:nvSpPr>
          <p:cNvPr id="5" name="Footer Placeholder 4">
            <a:extLst>
              <a:ext uri="{FF2B5EF4-FFF2-40B4-BE49-F238E27FC236}">
                <a16:creationId xmlns:a16="http://schemas.microsoft.com/office/drawing/2014/main" id="{EDE29900-BD2A-0375-CCC8-CD68C1FBC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F9603-610F-5A7E-241D-C52FA601019A}"/>
              </a:ext>
            </a:extLst>
          </p:cNvPr>
          <p:cNvSpPr>
            <a:spLocks noGrp="1"/>
          </p:cNvSpPr>
          <p:nvPr>
            <p:ph type="sldNum" sz="quarter" idx="12"/>
          </p:nvPr>
        </p:nvSpPr>
        <p:spPr/>
        <p:txBody>
          <a:bodyPr/>
          <a:lstStyle/>
          <a:p>
            <a:fld id="{3E6AAEC1-3E73-DB4A-9E8A-379F23B072A4}" type="slidenum">
              <a:rPr lang="en-US" smtClean="0"/>
              <a:t>‹#›</a:t>
            </a:fld>
            <a:endParaRPr lang="en-US"/>
          </a:p>
        </p:txBody>
      </p:sp>
    </p:spTree>
    <p:extLst>
      <p:ext uri="{BB962C8B-B14F-4D97-AF65-F5344CB8AC3E}">
        <p14:creationId xmlns:p14="http://schemas.microsoft.com/office/powerpoint/2010/main" val="4011315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8" name="Picture 37" descr="A picture containing building, sign, white&#10;&#10;Description automatically generated">
            <a:extLst>
              <a:ext uri="{FF2B5EF4-FFF2-40B4-BE49-F238E27FC236}">
                <a16:creationId xmlns:a16="http://schemas.microsoft.com/office/drawing/2014/main" id="{7F575943-CAD3-B84A-A0B0-121CE182E568}"/>
              </a:ext>
            </a:extLst>
          </p:cNvPr>
          <p:cNvPicPr>
            <a:picLocks noChangeAspect="1"/>
          </p:cNvPicPr>
          <p:nvPr userDrawn="1"/>
        </p:nvPicPr>
        <p:blipFill>
          <a:blip r:embed="rId2"/>
          <a:stretch>
            <a:fillRect/>
          </a:stretch>
        </p:blipFill>
        <p:spPr>
          <a:xfrm>
            <a:off x="-5905" y="17872"/>
            <a:ext cx="12258731" cy="6915900"/>
          </a:xfrm>
          <a:prstGeom prst="rect">
            <a:avLst/>
          </a:prstGeom>
        </p:spPr>
      </p:pic>
      <p:sp>
        <p:nvSpPr>
          <p:cNvPr id="10" name="object 3">
            <a:extLst>
              <a:ext uri="{FF2B5EF4-FFF2-40B4-BE49-F238E27FC236}">
                <a16:creationId xmlns:a16="http://schemas.microsoft.com/office/drawing/2014/main" id="{66612297-38AD-8048-AFB1-0AA1E7A58EBA}"/>
              </a:ext>
            </a:extLst>
          </p:cNvPr>
          <p:cNvSpPr/>
          <p:nvPr userDrawn="1"/>
        </p:nvSpPr>
        <p:spPr>
          <a:xfrm>
            <a:off x="557752" y="457169"/>
            <a:ext cx="6433274" cy="5943472"/>
          </a:xfrm>
          <a:custGeom>
            <a:avLst/>
            <a:gdLst/>
            <a:ahLst/>
            <a:cxnLst/>
            <a:rect l="l" t="t" r="r" b="b"/>
            <a:pathLst>
              <a:path w="10608945" h="9801225">
                <a:moveTo>
                  <a:pt x="5382244" y="0"/>
                </a:moveTo>
                <a:lnTo>
                  <a:pt x="2282893" y="1105893"/>
                </a:lnTo>
                <a:lnTo>
                  <a:pt x="0" y="6700748"/>
                </a:lnTo>
                <a:lnTo>
                  <a:pt x="5226636" y="9800748"/>
                </a:lnTo>
                <a:lnTo>
                  <a:pt x="8325987" y="8694845"/>
                </a:lnTo>
                <a:lnTo>
                  <a:pt x="10608881" y="3099350"/>
                </a:lnTo>
                <a:lnTo>
                  <a:pt x="5382244" y="0"/>
                </a:lnTo>
                <a:close/>
              </a:path>
            </a:pathLst>
          </a:custGeom>
          <a:solidFill>
            <a:srgbClr val="FFFFFF"/>
          </a:solidFill>
        </p:spPr>
        <p:txBody>
          <a:bodyPr wrap="square" lIns="0" tIns="0" rIns="0" bIns="0" rtlCol="0"/>
          <a:lstStyle/>
          <a:p>
            <a:endParaRPr sz="1092"/>
          </a:p>
        </p:txBody>
      </p:sp>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sp>
        <p:nvSpPr>
          <p:cNvPr id="13" name="Title 1">
            <a:extLst>
              <a:ext uri="{FF2B5EF4-FFF2-40B4-BE49-F238E27FC236}">
                <a16:creationId xmlns:a16="http://schemas.microsoft.com/office/drawing/2014/main" id="{38443D33-48D5-324B-9347-593B65DEA136}"/>
              </a:ext>
            </a:extLst>
          </p:cNvPr>
          <p:cNvSpPr>
            <a:spLocks noGrp="1"/>
          </p:cNvSpPr>
          <p:nvPr>
            <p:ph type="title" hasCustomPrompt="1"/>
          </p:nvPr>
        </p:nvSpPr>
        <p:spPr>
          <a:xfrm>
            <a:off x="1935794" y="2603766"/>
            <a:ext cx="3438311" cy="1220142"/>
          </a:xfrm>
        </p:spPr>
        <p:txBody>
          <a:bodyPr anchor="t"/>
          <a:lstStyle>
            <a:lvl1pPr algn="l">
              <a:defRPr sz="3400">
                <a:solidFill>
                  <a:schemeClr val="accent1"/>
                </a:solidFill>
              </a:defRPr>
            </a:lvl1pPr>
          </a:lstStyle>
          <a:p>
            <a:r>
              <a:rPr lang="en-US"/>
              <a:t>Title Heading</a:t>
            </a:r>
          </a:p>
        </p:txBody>
      </p:sp>
      <p:sp>
        <p:nvSpPr>
          <p:cNvPr id="14" name="Text Placeholder 2">
            <a:extLst>
              <a:ext uri="{FF2B5EF4-FFF2-40B4-BE49-F238E27FC236}">
                <a16:creationId xmlns:a16="http://schemas.microsoft.com/office/drawing/2014/main" id="{003A93EE-B0D3-6441-AB41-B511526E907D}"/>
              </a:ext>
            </a:extLst>
          </p:cNvPr>
          <p:cNvSpPr>
            <a:spLocks noGrp="1"/>
          </p:cNvSpPr>
          <p:nvPr>
            <p:ph type="body" idx="12" hasCustomPrompt="1"/>
          </p:nvPr>
        </p:nvSpPr>
        <p:spPr>
          <a:xfrm>
            <a:off x="1935794" y="3842194"/>
            <a:ext cx="3438311" cy="2185163"/>
          </a:xfrm>
        </p:spPr>
        <p:txBody>
          <a:bodyPr/>
          <a:lstStyle>
            <a:lvl1pPr marL="0" indent="0" algn="l">
              <a:lnSpc>
                <a:spcPts val="2050"/>
              </a:lnSpc>
              <a:spcBef>
                <a:spcPts val="0"/>
              </a:spcBef>
              <a:buNone/>
              <a:defRPr lang="en-AU" sz="16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a:t>
            </a:r>
            <a:endParaRPr lang="en-AU">
              <a:effectLst/>
              <a:latin typeface="Helvetica" pitchFamily="2" charset="0"/>
            </a:endParaRPr>
          </a:p>
        </p:txBody>
      </p:sp>
      <p:pic>
        <p:nvPicPr>
          <p:cNvPr id="17" name="Picture 16">
            <a:extLst>
              <a:ext uri="{FF2B5EF4-FFF2-40B4-BE49-F238E27FC236}">
                <a16:creationId xmlns:a16="http://schemas.microsoft.com/office/drawing/2014/main" id="{D41527B3-4CD4-6B4E-852E-A67FC9F2F9EE}"/>
              </a:ext>
            </a:extLst>
          </p:cNvPr>
          <p:cNvPicPr>
            <a:picLocks noChangeAspect="1"/>
          </p:cNvPicPr>
          <p:nvPr userDrawn="1"/>
        </p:nvPicPr>
        <p:blipFill>
          <a:blip r:embed="rId3"/>
          <a:stretch>
            <a:fillRect/>
          </a:stretch>
        </p:blipFill>
        <p:spPr>
          <a:xfrm>
            <a:off x="11130637" y="338363"/>
            <a:ext cx="748146" cy="70915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9D139757-6C04-C341-9B03-A886C3E688AA}"/>
              </a:ext>
            </a:extLst>
          </p:cNvPr>
          <p:cNvPicPr>
            <a:picLocks noChangeAspect="1"/>
          </p:cNvPicPr>
          <p:nvPr userDrawn="1"/>
        </p:nvPicPr>
        <p:blipFill>
          <a:blip r:embed="rId4">
            <a:alphaModFix amt="35000"/>
          </a:blip>
          <a:stretch>
            <a:fillRect/>
          </a:stretch>
        </p:blipFill>
        <p:spPr>
          <a:xfrm rot="20808174">
            <a:off x="831337" y="251151"/>
            <a:ext cx="1835861" cy="1592732"/>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BEB45D30-CBFA-5C44-BF93-D08A0270E4D6}"/>
              </a:ext>
            </a:extLst>
          </p:cNvPr>
          <p:cNvPicPr>
            <a:picLocks noChangeAspect="1"/>
          </p:cNvPicPr>
          <p:nvPr userDrawn="1"/>
        </p:nvPicPr>
        <p:blipFill>
          <a:blip r:embed="rId4">
            <a:alphaModFix amt="35000"/>
          </a:blip>
          <a:stretch>
            <a:fillRect/>
          </a:stretch>
        </p:blipFill>
        <p:spPr>
          <a:xfrm rot="20808174">
            <a:off x="4936075" y="5013927"/>
            <a:ext cx="1835861" cy="1592732"/>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6D38F462-0D1B-2B49-B65D-7C63A8C77EB3}"/>
              </a:ext>
            </a:extLst>
          </p:cNvPr>
          <p:cNvPicPr>
            <a:picLocks noChangeAspect="1"/>
          </p:cNvPicPr>
          <p:nvPr userDrawn="1"/>
        </p:nvPicPr>
        <p:blipFill>
          <a:blip r:embed="rId4">
            <a:alphaModFix amt="35000"/>
          </a:blip>
          <a:stretch>
            <a:fillRect/>
          </a:stretch>
        </p:blipFill>
        <p:spPr>
          <a:xfrm rot="20808174">
            <a:off x="4925024" y="5013950"/>
            <a:ext cx="1835861" cy="1592732"/>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3708C58E-325E-2D49-92E7-C727851E612D}"/>
              </a:ext>
            </a:extLst>
          </p:cNvPr>
          <p:cNvPicPr>
            <a:picLocks noChangeAspect="1"/>
          </p:cNvPicPr>
          <p:nvPr userDrawn="1"/>
        </p:nvPicPr>
        <p:blipFill>
          <a:blip r:embed="rId4">
            <a:alphaModFix amt="35000"/>
          </a:blip>
          <a:stretch>
            <a:fillRect/>
          </a:stretch>
        </p:blipFill>
        <p:spPr>
          <a:xfrm rot="20808174">
            <a:off x="831337" y="240406"/>
            <a:ext cx="1835861" cy="1592732"/>
          </a:xfrm>
          <a:prstGeom prst="rect">
            <a:avLst/>
          </a:prstGeom>
        </p:spPr>
      </p:pic>
    </p:spTree>
    <p:extLst>
      <p:ext uri="{BB962C8B-B14F-4D97-AF65-F5344CB8AC3E}">
        <p14:creationId xmlns:p14="http://schemas.microsoft.com/office/powerpoint/2010/main" val="2922129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6582D7-F5E3-8240-A5DE-CB849EA1BDF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a:solidFill>
                  <a:schemeClr val="tx1">
                    <a:lumMod val="75000"/>
                    <a:lumOff val="25000"/>
                  </a:schemeClr>
                </a:solidFill>
              </a:rPr>
              <a:t>UTS CRICOS 00099F</a:t>
            </a:r>
          </a:p>
        </p:txBody>
      </p:sp>
      <p:sp>
        <p:nvSpPr>
          <p:cNvPr id="6" name="Rectangle 5">
            <a:extLst>
              <a:ext uri="{FF2B5EF4-FFF2-40B4-BE49-F238E27FC236}">
                <a16:creationId xmlns:a16="http://schemas.microsoft.com/office/drawing/2014/main" id="{1520E2D4-7FAE-384D-8A29-590AA7EF6EE5}"/>
              </a:ext>
            </a:extLst>
          </p:cNvPr>
          <p:cNvSpPr/>
          <p:nvPr userDrawn="1"/>
        </p:nvSpPr>
        <p:spPr>
          <a:xfrm>
            <a:off x="-1" y="0"/>
            <a:ext cx="473001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1">
            <a:extLst>
              <a:ext uri="{FF2B5EF4-FFF2-40B4-BE49-F238E27FC236}">
                <a16:creationId xmlns:a16="http://schemas.microsoft.com/office/drawing/2014/main" id="{1448DF3C-A2C5-3E46-B37A-90303CE33BD2}"/>
              </a:ext>
            </a:extLst>
          </p:cNvPr>
          <p:cNvSpPr>
            <a:spLocks noGrp="1"/>
          </p:cNvSpPr>
          <p:nvPr>
            <p:ph type="title"/>
          </p:nvPr>
        </p:nvSpPr>
        <p:spPr>
          <a:xfrm>
            <a:off x="319662" y="1867054"/>
            <a:ext cx="4017059" cy="2852737"/>
          </a:xfrm>
        </p:spPr>
        <p:txBody>
          <a:bodyPr anchor="b">
            <a:normAutofit/>
          </a:bodyPr>
          <a:lstStyle>
            <a:lvl1pPr>
              <a:defRPr sz="36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8F12D907-6915-5F45-BD86-67E45124D5FF}"/>
              </a:ext>
            </a:extLst>
          </p:cNvPr>
          <p:cNvSpPr>
            <a:spLocks noGrp="1"/>
          </p:cNvSpPr>
          <p:nvPr>
            <p:ph type="body" idx="1"/>
          </p:nvPr>
        </p:nvSpPr>
        <p:spPr>
          <a:xfrm>
            <a:off x="319662" y="4746779"/>
            <a:ext cx="4017059"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Content Placeholder 2">
            <a:extLst>
              <a:ext uri="{FF2B5EF4-FFF2-40B4-BE49-F238E27FC236}">
                <a16:creationId xmlns:a16="http://schemas.microsoft.com/office/drawing/2014/main" id="{E1A7FA52-DB21-3044-AF34-12A3BC2A6F82}"/>
              </a:ext>
            </a:extLst>
          </p:cNvPr>
          <p:cNvSpPr>
            <a:spLocks noGrp="1"/>
          </p:cNvSpPr>
          <p:nvPr>
            <p:ph idx="10"/>
          </p:nvPr>
        </p:nvSpPr>
        <p:spPr>
          <a:xfrm>
            <a:off x="5123310" y="1867055"/>
            <a:ext cx="6471129" cy="437991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7938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8ACFA-BB95-E34A-996B-F857D38ECA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58916A-630B-204E-B36B-B979E55D844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9C98DC-E24A-A344-9565-51B5B185EA1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C97779-201A-DB44-996F-0F6044D10F71}"/>
              </a:ext>
            </a:extLst>
          </p:cNvPr>
          <p:cNvSpPr>
            <a:spLocks noGrp="1"/>
          </p:cNvSpPr>
          <p:nvPr>
            <p:ph type="dt" sz="half" idx="10"/>
          </p:nvPr>
        </p:nvSpPr>
        <p:spPr/>
        <p:txBody>
          <a:bodyPr/>
          <a:lstStyle/>
          <a:p>
            <a:fld id="{E97EBF38-AB06-A04D-9E69-CE30D050550D}" type="datetimeFigureOut">
              <a:rPr lang="en-US" smtClean="0"/>
              <a:t>7/27/2023</a:t>
            </a:fld>
            <a:endParaRPr lang="en-US"/>
          </a:p>
        </p:txBody>
      </p:sp>
      <p:sp>
        <p:nvSpPr>
          <p:cNvPr id="6" name="Footer Placeholder 5">
            <a:extLst>
              <a:ext uri="{FF2B5EF4-FFF2-40B4-BE49-F238E27FC236}">
                <a16:creationId xmlns:a16="http://schemas.microsoft.com/office/drawing/2014/main" id="{D4E2E9CD-619B-A749-939D-D4658C9C9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375DAD-0492-B546-8D69-220B6E8ED604}"/>
              </a:ext>
            </a:extLst>
          </p:cNvPr>
          <p:cNvSpPr>
            <a:spLocks noGrp="1"/>
          </p:cNvSpPr>
          <p:nvPr>
            <p:ph type="sldNum" sz="quarter" idx="12"/>
          </p:nvPr>
        </p:nvSpPr>
        <p:spPr/>
        <p:txBody>
          <a:bodyPr/>
          <a:lstStyle/>
          <a:p>
            <a:fld id="{42340CE2-FCC4-CC4A-8F4A-2C64B94BC255}" type="slidenum">
              <a:rPr lang="en-US" smtClean="0"/>
              <a:t>‹#›</a:t>
            </a:fld>
            <a:endParaRPr lang="en-US"/>
          </a:p>
        </p:txBody>
      </p:sp>
    </p:spTree>
    <p:extLst>
      <p:ext uri="{BB962C8B-B14F-4D97-AF65-F5344CB8AC3E}">
        <p14:creationId xmlns:p14="http://schemas.microsoft.com/office/powerpoint/2010/main" val="3482541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0E3C7-01F5-4F42-B565-BB2B0388AF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821AC8-7868-6B46-9470-141D0C23B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F9EADD-D5A0-F141-B24A-D72FDFA096A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3F852-9A4C-3D4E-8BD7-612347396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AA26BE5-D934-2845-ADD8-E820862CCDE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6561E3-2C2A-9B4E-A591-ECF165883346}"/>
              </a:ext>
            </a:extLst>
          </p:cNvPr>
          <p:cNvSpPr>
            <a:spLocks noGrp="1"/>
          </p:cNvSpPr>
          <p:nvPr>
            <p:ph type="dt" sz="half" idx="10"/>
          </p:nvPr>
        </p:nvSpPr>
        <p:spPr/>
        <p:txBody>
          <a:bodyPr/>
          <a:lstStyle/>
          <a:p>
            <a:fld id="{E97EBF38-AB06-A04D-9E69-CE30D050550D}" type="datetimeFigureOut">
              <a:rPr lang="en-US" smtClean="0"/>
              <a:t>7/27/2023</a:t>
            </a:fld>
            <a:endParaRPr lang="en-US"/>
          </a:p>
        </p:txBody>
      </p:sp>
      <p:sp>
        <p:nvSpPr>
          <p:cNvPr id="8" name="Footer Placeholder 7">
            <a:extLst>
              <a:ext uri="{FF2B5EF4-FFF2-40B4-BE49-F238E27FC236}">
                <a16:creationId xmlns:a16="http://schemas.microsoft.com/office/drawing/2014/main" id="{E80C20D2-AF2B-544C-A7FA-4730404999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4C551C-2ED5-324E-89B0-FDAB7A618B0A}"/>
              </a:ext>
            </a:extLst>
          </p:cNvPr>
          <p:cNvSpPr>
            <a:spLocks noGrp="1"/>
          </p:cNvSpPr>
          <p:nvPr>
            <p:ph type="sldNum" sz="quarter" idx="12"/>
          </p:nvPr>
        </p:nvSpPr>
        <p:spPr/>
        <p:txBody>
          <a:bodyPr/>
          <a:lstStyle/>
          <a:p>
            <a:fld id="{42340CE2-FCC4-CC4A-8F4A-2C64B94BC255}" type="slidenum">
              <a:rPr lang="en-US" smtClean="0"/>
              <a:t>‹#›</a:t>
            </a:fld>
            <a:endParaRPr lang="en-US"/>
          </a:p>
        </p:txBody>
      </p:sp>
    </p:spTree>
    <p:extLst>
      <p:ext uri="{BB962C8B-B14F-4D97-AF65-F5344CB8AC3E}">
        <p14:creationId xmlns:p14="http://schemas.microsoft.com/office/powerpoint/2010/main" val="3634077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B37E5-4018-A645-83CA-13D6644ABC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1CD86F-C470-EF4D-BCBF-98082E39B3F5}"/>
              </a:ext>
            </a:extLst>
          </p:cNvPr>
          <p:cNvSpPr>
            <a:spLocks noGrp="1"/>
          </p:cNvSpPr>
          <p:nvPr>
            <p:ph type="dt" sz="half" idx="10"/>
          </p:nvPr>
        </p:nvSpPr>
        <p:spPr/>
        <p:txBody>
          <a:bodyPr/>
          <a:lstStyle/>
          <a:p>
            <a:fld id="{E97EBF38-AB06-A04D-9E69-CE30D050550D}" type="datetimeFigureOut">
              <a:rPr lang="en-US" smtClean="0"/>
              <a:t>7/27/2023</a:t>
            </a:fld>
            <a:endParaRPr lang="en-US"/>
          </a:p>
        </p:txBody>
      </p:sp>
      <p:sp>
        <p:nvSpPr>
          <p:cNvPr id="4" name="Footer Placeholder 3">
            <a:extLst>
              <a:ext uri="{FF2B5EF4-FFF2-40B4-BE49-F238E27FC236}">
                <a16:creationId xmlns:a16="http://schemas.microsoft.com/office/drawing/2014/main" id="{8CF864D2-5C4A-E943-A702-A68134326F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786713-79AD-7944-9E0E-5B1308617BFB}"/>
              </a:ext>
            </a:extLst>
          </p:cNvPr>
          <p:cNvSpPr>
            <a:spLocks noGrp="1"/>
          </p:cNvSpPr>
          <p:nvPr>
            <p:ph type="sldNum" sz="quarter" idx="12"/>
          </p:nvPr>
        </p:nvSpPr>
        <p:spPr/>
        <p:txBody>
          <a:bodyPr/>
          <a:lstStyle/>
          <a:p>
            <a:fld id="{42340CE2-FCC4-CC4A-8F4A-2C64B94BC255}" type="slidenum">
              <a:rPr lang="en-US" smtClean="0"/>
              <a:t>‹#›</a:t>
            </a:fld>
            <a:endParaRPr lang="en-US"/>
          </a:p>
        </p:txBody>
      </p:sp>
    </p:spTree>
    <p:extLst>
      <p:ext uri="{BB962C8B-B14F-4D97-AF65-F5344CB8AC3E}">
        <p14:creationId xmlns:p14="http://schemas.microsoft.com/office/powerpoint/2010/main" val="1954121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A13B7C-5E45-3545-B7CC-7C4BD74CFC46}"/>
              </a:ext>
            </a:extLst>
          </p:cNvPr>
          <p:cNvSpPr>
            <a:spLocks noGrp="1"/>
          </p:cNvSpPr>
          <p:nvPr>
            <p:ph type="dt" sz="half" idx="10"/>
          </p:nvPr>
        </p:nvSpPr>
        <p:spPr/>
        <p:txBody>
          <a:bodyPr/>
          <a:lstStyle/>
          <a:p>
            <a:fld id="{E97EBF38-AB06-A04D-9E69-CE30D050550D}" type="datetimeFigureOut">
              <a:rPr lang="en-US" smtClean="0"/>
              <a:t>7/27/2023</a:t>
            </a:fld>
            <a:endParaRPr lang="en-US"/>
          </a:p>
        </p:txBody>
      </p:sp>
      <p:sp>
        <p:nvSpPr>
          <p:cNvPr id="3" name="Footer Placeholder 2">
            <a:extLst>
              <a:ext uri="{FF2B5EF4-FFF2-40B4-BE49-F238E27FC236}">
                <a16:creationId xmlns:a16="http://schemas.microsoft.com/office/drawing/2014/main" id="{00EAABB9-4665-BD44-9CCF-41F81FBEC8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CE4234-1750-FC42-A238-B879E5E5B53E}"/>
              </a:ext>
            </a:extLst>
          </p:cNvPr>
          <p:cNvSpPr>
            <a:spLocks noGrp="1"/>
          </p:cNvSpPr>
          <p:nvPr>
            <p:ph type="sldNum" sz="quarter" idx="12"/>
          </p:nvPr>
        </p:nvSpPr>
        <p:spPr/>
        <p:txBody>
          <a:bodyPr/>
          <a:lstStyle/>
          <a:p>
            <a:fld id="{42340CE2-FCC4-CC4A-8F4A-2C64B94BC255}" type="slidenum">
              <a:rPr lang="en-US" smtClean="0"/>
              <a:t>‹#›</a:t>
            </a:fld>
            <a:endParaRPr lang="en-US"/>
          </a:p>
        </p:txBody>
      </p:sp>
    </p:spTree>
    <p:extLst>
      <p:ext uri="{BB962C8B-B14F-4D97-AF65-F5344CB8AC3E}">
        <p14:creationId xmlns:p14="http://schemas.microsoft.com/office/powerpoint/2010/main" val="1403676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37B62-4692-D74F-9ABA-38465D45A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9017CD-29CF-2D4D-A41E-80FB9CB6DB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2666DD-C6C7-8949-AC53-BD0F1EF143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885B89-88C5-3347-B449-B5EEB5E3B015}"/>
              </a:ext>
            </a:extLst>
          </p:cNvPr>
          <p:cNvSpPr>
            <a:spLocks noGrp="1"/>
          </p:cNvSpPr>
          <p:nvPr>
            <p:ph type="dt" sz="half" idx="10"/>
          </p:nvPr>
        </p:nvSpPr>
        <p:spPr/>
        <p:txBody>
          <a:bodyPr/>
          <a:lstStyle/>
          <a:p>
            <a:fld id="{E97EBF38-AB06-A04D-9E69-CE30D050550D}" type="datetimeFigureOut">
              <a:rPr lang="en-US" smtClean="0"/>
              <a:t>7/27/2023</a:t>
            </a:fld>
            <a:endParaRPr lang="en-US"/>
          </a:p>
        </p:txBody>
      </p:sp>
      <p:sp>
        <p:nvSpPr>
          <p:cNvPr id="6" name="Footer Placeholder 5">
            <a:extLst>
              <a:ext uri="{FF2B5EF4-FFF2-40B4-BE49-F238E27FC236}">
                <a16:creationId xmlns:a16="http://schemas.microsoft.com/office/drawing/2014/main" id="{EF543F0A-5561-094B-9AA6-503EE6255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2544DB-27A5-3344-BECB-EAE41606751C}"/>
              </a:ext>
            </a:extLst>
          </p:cNvPr>
          <p:cNvSpPr>
            <a:spLocks noGrp="1"/>
          </p:cNvSpPr>
          <p:nvPr>
            <p:ph type="sldNum" sz="quarter" idx="12"/>
          </p:nvPr>
        </p:nvSpPr>
        <p:spPr/>
        <p:txBody>
          <a:bodyPr/>
          <a:lstStyle/>
          <a:p>
            <a:fld id="{42340CE2-FCC4-CC4A-8F4A-2C64B94BC255}" type="slidenum">
              <a:rPr lang="en-US" smtClean="0"/>
              <a:t>‹#›</a:t>
            </a:fld>
            <a:endParaRPr lang="en-US"/>
          </a:p>
        </p:txBody>
      </p:sp>
    </p:spTree>
    <p:extLst>
      <p:ext uri="{BB962C8B-B14F-4D97-AF65-F5344CB8AC3E}">
        <p14:creationId xmlns:p14="http://schemas.microsoft.com/office/powerpoint/2010/main" val="3275853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118D-C751-1B49-8C07-F3BEB9CA06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8F9530-1B2D-F041-8406-B336CA3E67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73B32A-CCE3-3D4D-82C9-38C72A075E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2BCC88-1DA4-E249-BC50-65C9626CF09B}"/>
              </a:ext>
            </a:extLst>
          </p:cNvPr>
          <p:cNvSpPr>
            <a:spLocks noGrp="1"/>
          </p:cNvSpPr>
          <p:nvPr>
            <p:ph type="dt" sz="half" idx="10"/>
          </p:nvPr>
        </p:nvSpPr>
        <p:spPr/>
        <p:txBody>
          <a:bodyPr/>
          <a:lstStyle/>
          <a:p>
            <a:fld id="{E97EBF38-AB06-A04D-9E69-CE30D050550D}" type="datetimeFigureOut">
              <a:rPr lang="en-US" smtClean="0"/>
              <a:t>7/27/2023</a:t>
            </a:fld>
            <a:endParaRPr lang="en-US"/>
          </a:p>
        </p:txBody>
      </p:sp>
      <p:sp>
        <p:nvSpPr>
          <p:cNvPr id="6" name="Footer Placeholder 5">
            <a:extLst>
              <a:ext uri="{FF2B5EF4-FFF2-40B4-BE49-F238E27FC236}">
                <a16:creationId xmlns:a16="http://schemas.microsoft.com/office/drawing/2014/main" id="{D79BC665-7114-0147-A1F0-29E5191A09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C4B595-DC89-3640-85F6-F59CB5F1506B}"/>
              </a:ext>
            </a:extLst>
          </p:cNvPr>
          <p:cNvSpPr>
            <a:spLocks noGrp="1"/>
          </p:cNvSpPr>
          <p:nvPr>
            <p:ph type="sldNum" sz="quarter" idx="12"/>
          </p:nvPr>
        </p:nvSpPr>
        <p:spPr/>
        <p:txBody>
          <a:bodyPr/>
          <a:lstStyle/>
          <a:p>
            <a:fld id="{42340CE2-FCC4-CC4A-8F4A-2C64B94BC255}" type="slidenum">
              <a:rPr lang="en-US" smtClean="0"/>
              <a:t>‹#›</a:t>
            </a:fld>
            <a:endParaRPr lang="en-US"/>
          </a:p>
        </p:txBody>
      </p:sp>
    </p:spTree>
    <p:extLst>
      <p:ext uri="{BB962C8B-B14F-4D97-AF65-F5344CB8AC3E}">
        <p14:creationId xmlns:p14="http://schemas.microsoft.com/office/powerpoint/2010/main" val="279514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23B3A-3303-0841-B7BE-93595DE40C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F52CD-CB37-6D46-AD87-F1DAF35C64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D6C00-F0B9-334F-8BFC-2166389B6D64}"/>
              </a:ext>
            </a:extLst>
          </p:cNvPr>
          <p:cNvSpPr>
            <a:spLocks noGrp="1"/>
          </p:cNvSpPr>
          <p:nvPr>
            <p:ph type="dt" sz="half" idx="10"/>
          </p:nvPr>
        </p:nvSpPr>
        <p:spPr/>
        <p:txBody>
          <a:bodyPr/>
          <a:lstStyle/>
          <a:p>
            <a:fld id="{E97EBF38-AB06-A04D-9E69-CE30D050550D}" type="datetimeFigureOut">
              <a:rPr lang="en-US" smtClean="0"/>
              <a:t>7/27/2023</a:t>
            </a:fld>
            <a:endParaRPr lang="en-US"/>
          </a:p>
        </p:txBody>
      </p:sp>
      <p:sp>
        <p:nvSpPr>
          <p:cNvPr id="5" name="Footer Placeholder 4">
            <a:extLst>
              <a:ext uri="{FF2B5EF4-FFF2-40B4-BE49-F238E27FC236}">
                <a16:creationId xmlns:a16="http://schemas.microsoft.com/office/drawing/2014/main" id="{81475B3A-BFDC-7541-81AB-9461D62B0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2CEB0-7982-6147-87F6-5D8C1B23BE8C}"/>
              </a:ext>
            </a:extLst>
          </p:cNvPr>
          <p:cNvSpPr>
            <a:spLocks noGrp="1"/>
          </p:cNvSpPr>
          <p:nvPr>
            <p:ph type="sldNum" sz="quarter" idx="12"/>
          </p:nvPr>
        </p:nvSpPr>
        <p:spPr/>
        <p:txBody>
          <a:bodyPr/>
          <a:lstStyle/>
          <a:p>
            <a:fld id="{42340CE2-FCC4-CC4A-8F4A-2C64B94BC255}" type="slidenum">
              <a:rPr lang="en-US" smtClean="0"/>
              <a:t>‹#›</a:t>
            </a:fld>
            <a:endParaRPr lang="en-US"/>
          </a:p>
        </p:txBody>
      </p:sp>
    </p:spTree>
    <p:extLst>
      <p:ext uri="{BB962C8B-B14F-4D97-AF65-F5344CB8AC3E}">
        <p14:creationId xmlns:p14="http://schemas.microsoft.com/office/powerpoint/2010/main" val="4324666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74C71B-7A25-8A41-8309-ACDCD4C0D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69BD98-F0B5-1D45-9B14-1590A568837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A64FFD-5092-954D-9E71-04EE01021622}"/>
              </a:ext>
            </a:extLst>
          </p:cNvPr>
          <p:cNvSpPr>
            <a:spLocks noGrp="1"/>
          </p:cNvSpPr>
          <p:nvPr>
            <p:ph type="dt" sz="half" idx="10"/>
          </p:nvPr>
        </p:nvSpPr>
        <p:spPr/>
        <p:txBody>
          <a:bodyPr/>
          <a:lstStyle/>
          <a:p>
            <a:fld id="{E97EBF38-AB06-A04D-9E69-CE30D050550D}" type="datetimeFigureOut">
              <a:rPr lang="en-US" smtClean="0"/>
              <a:t>7/27/2023</a:t>
            </a:fld>
            <a:endParaRPr lang="en-US"/>
          </a:p>
        </p:txBody>
      </p:sp>
      <p:sp>
        <p:nvSpPr>
          <p:cNvPr id="5" name="Footer Placeholder 4">
            <a:extLst>
              <a:ext uri="{FF2B5EF4-FFF2-40B4-BE49-F238E27FC236}">
                <a16:creationId xmlns:a16="http://schemas.microsoft.com/office/drawing/2014/main" id="{0F91182C-8CA5-3041-AB07-B1A4B567D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88DF3-E041-0048-8BEA-0CCE978B2F91}"/>
              </a:ext>
            </a:extLst>
          </p:cNvPr>
          <p:cNvSpPr>
            <a:spLocks noGrp="1"/>
          </p:cNvSpPr>
          <p:nvPr>
            <p:ph type="sldNum" sz="quarter" idx="12"/>
          </p:nvPr>
        </p:nvSpPr>
        <p:spPr/>
        <p:txBody>
          <a:bodyPr/>
          <a:lstStyle/>
          <a:p>
            <a:fld id="{42340CE2-FCC4-CC4A-8F4A-2C64B94BC255}" type="slidenum">
              <a:rPr lang="en-US" smtClean="0"/>
              <a:t>‹#›</a:t>
            </a:fld>
            <a:endParaRPr lang="en-US"/>
          </a:p>
        </p:txBody>
      </p:sp>
    </p:spTree>
    <p:extLst>
      <p:ext uri="{BB962C8B-B14F-4D97-AF65-F5344CB8AC3E}">
        <p14:creationId xmlns:p14="http://schemas.microsoft.com/office/powerpoint/2010/main" val="641810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E799-BE3E-3F3E-AF95-51DD29612B2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5D9EEA7-16C6-7B90-AE6D-6EDBB9613AA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60F30D5-C1CE-17BA-A769-D6DB2C66BE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65A2DDD-D28D-5EED-F932-41DA27C307B2}"/>
              </a:ext>
            </a:extLst>
          </p:cNvPr>
          <p:cNvSpPr>
            <a:spLocks noGrp="1"/>
          </p:cNvSpPr>
          <p:nvPr>
            <p:ph type="dt" sz="half" idx="10"/>
          </p:nvPr>
        </p:nvSpPr>
        <p:spPr/>
        <p:txBody>
          <a:bodyPr/>
          <a:lstStyle/>
          <a:p>
            <a:fld id="{1A54A180-A8DA-8A4F-8979-D4D230C10B39}" type="datetimeFigureOut">
              <a:rPr lang="en-US" smtClean="0"/>
              <a:t>7/27/2023</a:t>
            </a:fld>
            <a:endParaRPr lang="en-US"/>
          </a:p>
        </p:txBody>
      </p:sp>
      <p:sp>
        <p:nvSpPr>
          <p:cNvPr id="6" name="Footer Placeholder 5">
            <a:extLst>
              <a:ext uri="{FF2B5EF4-FFF2-40B4-BE49-F238E27FC236}">
                <a16:creationId xmlns:a16="http://schemas.microsoft.com/office/drawing/2014/main" id="{5907D94D-83C5-D7EC-C029-A2DC569C01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385B9E-8EE3-0078-2056-5CCEF0503C6A}"/>
              </a:ext>
            </a:extLst>
          </p:cNvPr>
          <p:cNvSpPr>
            <a:spLocks noGrp="1"/>
          </p:cNvSpPr>
          <p:nvPr>
            <p:ph type="sldNum" sz="quarter" idx="12"/>
          </p:nvPr>
        </p:nvSpPr>
        <p:spPr/>
        <p:txBody>
          <a:bodyPr/>
          <a:lstStyle/>
          <a:p>
            <a:fld id="{3E6AAEC1-3E73-DB4A-9E8A-379F23B072A4}" type="slidenum">
              <a:rPr lang="en-US" smtClean="0"/>
              <a:t>‹#›</a:t>
            </a:fld>
            <a:endParaRPr lang="en-US"/>
          </a:p>
        </p:txBody>
      </p:sp>
    </p:spTree>
    <p:extLst>
      <p:ext uri="{BB962C8B-B14F-4D97-AF65-F5344CB8AC3E}">
        <p14:creationId xmlns:p14="http://schemas.microsoft.com/office/powerpoint/2010/main" val="3346291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1_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 name="Text Placeholder 8">
            <a:extLst>
              <a:ext uri="{FF2B5EF4-FFF2-40B4-BE49-F238E27FC236}">
                <a16:creationId xmlns:a16="http://schemas.microsoft.com/office/drawing/2014/main" id="{53C40E61-7152-E24C-BD3C-19392FCDA09C}"/>
              </a:ext>
            </a:extLst>
          </p:cNvPr>
          <p:cNvSpPr>
            <a:spLocks noGrp="1"/>
          </p:cNvSpPr>
          <p:nvPr>
            <p:ph type="body" sz="quarter" idx="12" hasCustomPrompt="1"/>
          </p:nvPr>
        </p:nvSpPr>
        <p:spPr>
          <a:xfrm>
            <a:off x="4379441" y="974488"/>
            <a:ext cx="3093871" cy="350728"/>
          </a:xfrm>
        </p:spPr>
        <p:txBody>
          <a:bodyPr lIns="0">
            <a:noAutofit/>
          </a:bodyPr>
          <a:lstStyle>
            <a:lvl1pPr marL="0" indent="0" algn="l">
              <a:buNone/>
              <a:defRPr sz="2000" b="0">
                <a:solidFill>
                  <a:schemeClr val="bg1"/>
                </a:solidFill>
              </a:defRPr>
            </a:lvl1pPr>
          </a:lstStyle>
          <a:p>
            <a:pPr lvl="0"/>
            <a:r>
              <a:rPr lang="en-US"/>
              <a:t>Professor Edward </a:t>
            </a:r>
            <a:r>
              <a:rPr lang="en-US" err="1"/>
              <a:t>Santow</a:t>
            </a:r>
            <a:endParaRPr lang="en-US"/>
          </a:p>
        </p:txBody>
      </p:sp>
      <p:sp>
        <p:nvSpPr>
          <p:cNvPr id="44" name="Text Placeholder 8">
            <a:extLst>
              <a:ext uri="{FF2B5EF4-FFF2-40B4-BE49-F238E27FC236}">
                <a16:creationId xmlns:a16="http://schemas.microsoft.com/office/drawing/2014/main" id="{1B9CC162-B95C-6D45-89A4-110E45454CA4}"/>
              </a:ext>
            </a:extLst>
          </p:cNvPr>
          <p:cNvSpPr>
            <a:spLocks noGrp="1"/>
          </p:cNvSpPr>
          <p:nvPr>
            <p:ph type="body" sz="quarter" idx="13" hasCustomPrompt="1"/>
          </p:nvPr>
        </p:nvSpPr>
        <p:spPr>
          <a:xfrm>
            <a:off x="4718691" y="1432514"/>
            <a:ext cx="2754621" cy="266438"/>
          </a:xfrm>
        </p:spPr>
        <p:txBody>
          <a:bodyPr>
            <a:noAutofit/>
          </a:bodyPr>
          <a:lstStyle>
            <a:lvl1pPr marL="0" indent="0" algn="l">
              <a:buNone/>
              <a:defRPr sz="1500" b="0">
                <a:solidFill>
                  <a:schemeClr val="tx1"/>
                </a:solidFill>
              </a:defRPr>
            </a:lvl1pPr>
          </a:lstStyle>
          <a:p>
            <a:pPr lvl="0"/>
            <a:r>
              <a:rPr lang="en-US" err="1"/>
              <a:t>Edward.Santow@uts.edu.au</a:t>
            </a:r>
            <a:endParaRPr lang="en-US"/>
          </a:p>
        </p:txBody>
      </p:sp>
      <p:sp>
        <p:nvSpPr>
          <p:cNvPr id="45" name="Text Placeholder 8">
            <a:extLst>
              <a:ext uri="{FF2B5EF4-FFF2-40B4-BE49-F238E27FC236}">
                <a16:creationId xmlns:a16="http://schemas.microsoft.com/office/drawing/2014/main" id="{9B28798D-70A2-D14A-A55D-DFD26CA3D4D8}"/>
              </a:ext>
            </a:extLst>
          </p:cNvPr>
          <p:cNvSpPr>
            <a:spLocks noGrp="1"/>
          </p:cNvSpPr>
          <p:nvPr>
            <p:ph type="body" sz="quarter" idx="14" hasCustomPrompt="1"/>
          </p:nvPr>
        </p:nvSpPr>
        <p:spPr>
          <a:xfrm>
            <a:off x="4718691" y="1787206"/>
            <a:ext cx="2754621" cy="266438"/>
          </a:xfrm>
        </p:spPr>
        <p:txBody>
          <a:bodyPr>
            <a:noAutofit/>
          </a:bodyPr>
          <a:lstStyle>
            <a:lvl1pPr marL="0" indent="0" algn="l">
              <a:buNone/>
              <a:defRPr sz="1500" b="0">
                <a:solidFill>
                  <a:schemeClr val="tx1"/>
                </a:solidFill>
              </a:defRPr>
            </a:lvl1pPr>
          </a:lstStyle>
          <a:p>
            <a:pPr lvl="0"/>
            <a:r>
              <a:rPr lang="en-US"/>
              <a:t>@</a:t>
            </a:r>
            <a:r>
              <a:rPr lang="en-US" err="1"/>
              <a:t>esantow</a:t>
            </a:r>
            <a:endParaRPr lang="en-US"/>
          </a:p>
        </p:txBody>
      </p:sp>
      <p:sp>
        <p:nvSpPr>
          <p:cNvPr id="46" name="Text Placeholder 8">
            <a:extLst>
              <a:ext uri="{FF2B5EF4-FFF2-40B4-BE49-F238E27FC236}">
                <a16:creationId xmlns:a16="http://schemas.microsoft.com/office/drawing/2014/main" id="{45899125-FECE-1143-B68F-3C4FDAB8876A}"/>
              </a:ext>
            </a:extLst>
          </p:cNvPr>
          <p:cNvSpPr>
            <a:spLocks noGrp="1"/>
          </p:cNvSpPr>
          <p:nvPr>
            <p:ph type="body" sz="quarter" idx="15" hasCustomPrompt="1"/>
          </p:nvPr>
        </p:nvSpPr>
        <p:spPr>
          <a:xfrm>
            <a:off x="4718689" y="2141898"/>
            <a:ext cx="2754621" cy="266438"/>
          </a:xfrm>
        </p:spPr>
        <p:txBody>
          <a:bodyPr>
            <a:noAutofit/>
          </a:bodyPr>
          <a:lstStyle>
            <a:lvl1pPr marL="0" indent="0" algn="l">
              <a:buNone/>
              <a:defRPr sz="1500" b="0">
                <a:solidFill>
                  <a:schemeClr val="tx1"/>
                </a:solidFill>
              </a:defRPr>
            </a:lvl1pPr>
          </a:lstStyle>
          <a:p>
            <a:pPr lvl="0"/>
            <a:r>
              <a:rPr lang="en-US" err="1"/>
              <a:t>Linkedin.com</a:t>
            </a:r>
            <a:r>
              <a:rPr lang="en-US"/>
              <a:t>/in/</a:t>
            </a:r>
            <a:r>
              <a:rPr lang="en-US" err="1"/>
              <a:t>esantow</a:t>
            </a:r>
            <a:endParaRPr lang="en-US"/>
          </a:p>
        </p:txBody>
      </p:sp>
      <p:pic>
        <p:nvPicPr>
          <p:cNvPr id="47" name="Picture 46" descr="A picture containing ax, tool, vector graphics&#10;&#10;Description automatically generated">
            <a:extLst>
              <a:ext uri="{FF2B5EF4-FFF2-40B4-BE49-F238E27FC236}">
                <a16:creationId xmlns:a16="http://schemas.microsoft.com/office/drawing/2014/main" id="{FF795B68-CD9C-5747-98BA-88BCE2619562}"/>
              </a:ext>
            </a:extLst>
          </p:cNvPr>
          <p:cNvPicPr>
            <a:picLocks noChangeAspect="1"/>
          </p:cNvPicPr>
          <p:nvPr userDrawn="1"/>
        </p:nvPicPr>
        <p:blipFill>
          <a:blip r:embed="rId3"/>
          <a:stretch>
            <a:fillRect/>
          </a:stretch>
        </p:blipFill>
        <p:spPr>
          <a:xfrm>
            <a:off x="4379441" y="1817708"/>
            <a:ext cx="248110" cy="205435"/>
          </a:xfrm>
          <a:prstGeom prst="rect">
            <a:avLst/>
          </a:prstGeom>
        </p:spPr>
      </p:pic>
      <p:pic>
        <p:nvPicPr>
          <p:cNvPr id="48" name="Picture 47" descr="Logo, icon&#10;&#10;Description automatically generated">
            <a:extLst>
              <a:ext uri="{FF2B5EF4-FFF2-40B4-BE49-F238E27FC236}">
                <a16:creationId xmlns:a16="http://schemas.microsoft.com/office/drawing/2014/main" id="{193DD143-83EB-DD44-963F-A2D0E0C1FFAA}"/>
              </a:ext>
            </a:extLst>
          </p:cNvPr>
          <p:cNvPicPr>
            <a:picLocks noChangeAspect="1"/>
          </p:cNvPicPr>
          <p:nvPr userDrawn="1"/>
        </p:nvPicPr>
        <p:blipFill>
          <a:blip r:embed="rId4"/>
          <a:stretch>
            <a:fillRect/>
          </a:stretch>
        </p:blipFill>
        <p:spPr>
          <a:xfrm>
            <a:off x="4379441" y="2141898"/>
            <a:ext cx="248111" cy="237194"/>
          </a:xfrm>
          <a:prstGeom prst="rect">
            <a:avLst/>
          </a:prstGeom>
        </p:spPr>
      </p:pic>
      <p:pic>
        <p:nvPicPr>
          <p:cNvPr id="49" name="Picture 48" descr="A picture containing window&#10;&#10;Description automatically generated">
            <a:extLst>
              <a:ext uri="{FF2B5EF4-FFF2-40B4-BE49-F238E27FC236}">
                <a16:creationId xmlns:a16="http://schemas.microsoft.com/office/drawing/2014/main" id="{B9A53053-B160-1542-B0A9-82219982EC81}"/>
              </a:ext>
            </a:extLst>
          </p:cNvPr>
          <p:cNvPicPr>
            <a:picLocks noChangeAspect="1"/>
          </p:cNvPicPr>
          <p:nvPr userDrawn="1"/>
        </p:nvPicPr>
        <p:blipFill>
          <a:blip r:embed="rId5"/>
          <a:stretch>
            <a:fillRect/>
          </a:stretch>
        </p:blipFill>
        <p:spPr>
          <a:xfrm>
            <a:off x="4379441" y="1481252"/>
            <a:ext cx="248110" cy="168963"/>
          </a:xfrm>
          <a:prstGeom prst="rect">
            <a:avLst/>
          </a:prstGeom>
        </p:spPr>
      </p:pic>
      <p:sp>
        <p:nvSpPr>
          <p:cNvPr id="50" name="Text Placeholder 8">
            <a:extLst>
              <a:ext uri="{FF2B5EF4-FFF2-40B4-BE49-F238E27FC236}">
                <a16:creationId xmlns:a16="http://schemas.microsoft.com/office/drawing/2014/main" id="{A6799750-B665-204B-9BB4-1BB015F85720}"/>
              </a:ext>
            </a:extLst>
          </p:cNvPr>
          <p:cNvSpPr>
            <a:spLocks noGrp="1"/>
          </p:cNvSpPr>
          <p:nvPr>
            <p:ph type="body" sz="quarter" idx="16" hasCustomPrompt="1"/>
          </p:nvPr>
        </p:nvSpPr>
        <p:spPr>
          <a:xfrm>
            <a:off x="4379441" y="2746215"/>
            <a:ext cx="3093871" cy="350728"/>
          </a:xfrm>
        </p:spPr>
        <p:txBody>
          <a:bodyPr lIns="0">
            <a:noAutofit/>
          </a:bodyPr>
          <a:lstStyle>
            <a:lvl1pPr marL="0" indent="0" algn="l">
              <a:buNone/>
              <a:defRPr sz="2000" b="0">
                <a:solidFill>
                  <a:schemeClr val="bg1"/>
                </a:solidFill>
              </a:defRPr>
            </a:lvl1pPr>
          </a:lstStyle>
          <a:p>
            <a:pPr lvl="0"/>
            <a:r>
              <a:rPr lang="en-US"/>
              <a:t>Professor Edward </a:t>
            </a:r>
            <a:r>
              <a:rPr lang="en-US" err="1"/>
              <a:t>Santow</a:t>
            </a:r>
            <a:endParaRPr lang="en-US"/>
          </a:p>
        </p:txBody>
      </p:sp>
      <p:sp>
        <p:nvSpPr>
          <p:cNvPr id="51" name="Text Placeholder 8">
            <a:extLst>
              <a:ext uri="{FF2B5EF4-FFF2-40B4-BE49-F238E27FC236}">
                <a16:creationId xmlns:a16="http://schemas.microsoft.com/office/drawing/2014/main" id="{384CC1B6-0D24-684D-80E7-1B4C73733D3D}"/>
              </a:ext>
            </a:extLst>
          </p:cNvPr>
          <p:cNvSpPr>
            <a:spLocks noGrp="1"/>
          </p:cNvSpPr>
          <p:nvPr>
            <p:ph type="body" sz="quarter" idx="17" hasCustomPrompt="1"/>
          </p:nvPr>
        </p:nvSpPr>
        <p:spPr>
          <a:xfrm>
            <a:off x="4718691" y="3204241"/>
            <a:ext cx="2754621" cy="266438"/>
          </a:xfrm>
        </p:spPr>
        <p:txBody>
          <a:bodyPr>
            <a:noAutofit/>
          </a:bodyPr>
          <a:lstStyle>
            <a:lvl1pPr marL="0" indent="0" algn="l">
              <a:buNone/>
              <a:defRPr sz="1500" b="0">
                <a:solidFill>
                  <a:schemeClr val="tx1"/>
                </a:solidFill>
              </a:defRPr>
            </a:lvl1pPr>
          </a:lstStyle>
          <a:p>
            <a:pPr lvl="0"/>
            <a:r>
              <a:rPr lang="en-US" err="1"/>
              <a:t>Edward.Santow@uts.edu.au</a:t>
            </a:r>
            <a:endParaRPr lang="en-US"/>
          </a:p>
        </p:txBody>
      </p:sp>
      <p:sp>
        <p:nvSpPr>
          <p:cNvPr id="52" name="Text Placeholder 8">
            <a:extLst>
              <a:ext uri="{FF2B5EF4-FFF2-40B4-BE49-F238E27FC236}">
                <a16:creationId xmlns:a16="http://schemas.microsoft.com/office/drawing/2014/main" id="{F6FB037E-94EF-8E41-9A85-65AFDFBC8926}"/>
              </a:ext>
            </a:extLst>
          </p:cNvPr>
          <p:cNvSpPr>
            <a:spLocks noGrp="1"/>
          </p:cNvSpPr>
          <p:nvPr>
            <p:ph type="body" sz="quarter" idx="18" hasCustomPrompt="1"/>
          </p:nvPr>
        </p:nvSpPr>
        <p:spPr>
          <a:xfrm>
            <a:off x="4718691" y="3558933"/>
            <a:ext cx="2754621" cy="266438"/>
          </a:xfrm>
        </p:spPr>
        <p:txBody>
          <a:bodyPr>
            <a:noAutofit/>
          </a:bodyPr>
          <a:lstStyle>
            <a:lvl1pPr marL="0" indent="0" algn="l">
              <a:buNone/>
              <a:defRPr sz="1500" b="0">
                <a:solidFill>
                  <a:schemeClr val="tx1"/>
                </a:solidFill>
              </a:defRPr>
            </a:lvl1pPr>
          </a:lstStyle>
          <a:p>
            <a:pPr lvl="0"/>
            <a:r>
              <a:rPr lang="en-US"/>
              <a:t>@</a:t>
            </a:r>
            <a:r>
              <a:rPr lang="en-US" err="1"/>
              <a:t>esantow</a:t>
            </a:r>
            <a:endParaRPr lang="en-US"/>
          </a:p>
        </p:txBody>
      </p:sp>
      <p:sp>
        <p:nvSpPr>
          <p:cNvPr id="53" name="Text Placeholder 8">
            <a:extLst>
              <a:ext uri="{FF2B5EF4-FFF2-40B4-BE49-F238E27FC236}">
                <a16:creationId xmlns:a16="http://schemas.microsoft.com/office/drawing/2014/main" id="{A2B8A434-C0E5-2044-B0AB-E298FF13652F}"/>
              </a:ext>
            </a:extLst>
          </p:cNvPr>
          <p:cNvSpPr>
            <a:spLocks noGrp="1"/>
          </p:cNvSpPr>
          <p:nvPr>
            <p:ph type="body" sz="quarter" idx="19" hasCustomPrompt="1"/>
          </p:nvPr>
        </p:nvSpPr>
        <p:spPr>
          <a:xfrm>
            <a:off x="4718689" y="3913625"/>
            <a:ext cx="2754621" cy="266438"/>
          </a:xfrm>
        </p:spPr>
        <p:txBody>
          <a:bodyPr>
            <a:noAutofit/>
          </a:bodyPr>
          <a:lstStyle>
            <a:lvl1pPr marL="0" indent="0" algn="l">
              <a:buNone/>
              <a:defRPr sz="1500" b="0">
                <a:solidFill>
                  <a:schemeClr val="tx1"/>
                </a:solidFill>
              </a:defRPr>
            </a:lvl1pPr>
          </a:lstStyle>
          <a:p>
            <a:pPr lvl="0"/>
            <a:r>
              <a:rPr lang="en-US" err="1"/>
              <a:t>Linkedin.com</a:t>
            </a:r>
            <a:r>
              <a:rPr lang="en-US"/>
              <a:t>/in/</a:t>
            </a:r>
            <a:r>
              <a:rPr lang="en-US" err="1"/>
              <a:t>esantow</a:t>
            </a:r>
            <a:endParaRPr lang="en-US"/>
          </a:p>
        </p:txBody>
      </p:sp>
      <p:pic>
        <p:nvPicPr>
          <p:cNvPr id="54" name="Picture 53" descr="A picture containing ax, tool, vector graphics&#10;&#10;Description automatically generated">
            <a:extLst>
              <a:ext uri="{FF2B5EF4-FFF2-40B4-BE49-F238E27FC236}">
                <a16:creationId xmlns:a16="http://schemas.microsoft.com/office/drawing/2014/main" id="{7CF391E9-5493-3145-A9FF-23A4EA858147}"/>
              </a:ext>
            </a:extLst>
          </p:cNvPr>
          <p:cNvPicPr>
            <a:picLocks noChangeAspect="1"/>
          </p:cNvPicPr>
          <p:nvPr userDrawn="1"/>
        </p:nvPicPr>
        <p:blipFill>
          <a:blip r:embed="rId3"/>
          <a:stretch>
            <a:fillRect/>
          </a:stretch>
        </p:blipFill>
        <p:spPr>
          <a:xfrm>
            <a:off x="4379441" y="3589435"/>
            <a:ext cx="248110" cy="205435"/>
          </a:xfrm>
          <a:prstGeom prst="rect">
            <a:avLst/>
          </a:prstGeom>
        </p:spPr>
      </p:pic>
      <p:pic>
        <p:nvPicPr>
          <p:cNvPr id="55" name="Picture 54" descr="Logo, icon&#10;&#10;Description automatically generated">
            <a:extLst>
              <a:ext uri="{FF2B5EF4-FFF2-40B4-BE49-F238E27FC236}">
                <a16:creationId xmlns:a16="http://schemas.microsoft.com/office/drawing/2014/main" id="{1E53F916-172B-3142-90AC-5ABAD01AD9B0}"/>
              </a:ext>
            </a:extLst>
          </p:cNvPr>
          <p:cNvPicPr>
            <a:picLocks noChangeAspect="1"/>
          </p:cNvPicPr>
          <p:nvPr userDrawn="1"/>
        </p:nvPicPr>
        <p:blipFill>
          <a:blip r:embed="rId4"/>
          <a:stretch>
            <a:fillRect/>
          </a:stretch>
        </p:blipFill>
        <p:spPr>
          <a:xfrm>
            <a:off x="4379441" y="3913625"/>
            <a:ext cx="248111" cy="237194"/>
          </a:xfrm>
          <a:prstGeom prst="rect">
            <a:avLst/>
          </a:prstGeom>
        </p:spPr>
      </p:pic>
      <p:pic>
        <p:nvPicPr>
          <p:cNvPr id="56" name="Picture 55" descr="A picture containing window&#10;&#10;Description automatically generated">
            <a:extLst>
              <a:ext uri="{FF2B5EF4-FFF2-40B4-BE49-F238E27FC236}">
                <a16:creationId xmlns:a16="http://schemas.microsoft.com/office/drawing/2014/main" id="{76B8840F-7C9F-B248-9E08-D97C8B9D91C6}"/>
              </a:ext>
            </a:extLst>
          </p:cNvPr>
          <p:cNvPicPr>
            <a:picLocks noChangeAspect="1"/>
          </p:cNvPicPr>
          <p:nvPr userDrawn="1"/>
        </p:nvPicPr>
        <p:blipFill>
          <a:blip r:embed="rId5"/>
          <a:stretch>
            <a:fillRect/>
          </a:stretch>
        </p:blipFill>
        <p:spPr>
          <a:xfrm>
            <a:off x="4379441" y="3252979"/>
            <a:ext cx="248110" cy="168963"/>
          </a:xfrm>
          <a:prstGeom prst="rect">
            <a:avLst/>
          </a:prstGeom>
        </p:spPr>
      </p:pic>
      <p:sp>
        <p:nvSpPr>
          <p:cNvPr id="57" name="Text Placeholder 8">
            <a:extLst>
              <a:ext uri="{FF2B5EF4-FFF2-40B4-BE49-F238E27FC236}">
                <a16:creationId xmlns:a16="http://schemas.microsoft.com/office/drawing/2014/main" id="{FC31140F-3313-6B44-B99F-DF08E1AE2BAE}"/>
              </a:ext>
            </a:extLst>
          </p:cNvPr>
          <p:cNvSpPr>
            <a:spLocks noGrp="1"/>
          </p:cNvSpPr>
          <p:nvPr>
            <p:ph type="body" sz="quarter" idx="20" hasCustomPrompt="1"/>
          </p:nvPr>
        </p:nvSpPr>
        <p:spPr>
          <a:xfrm>
            <a:off x="4379441" y="4522582"/>
            <a:ext cx="3093871" cy="350728"/>
          </a:xfrm>
        </p:spPr>
        <p:txBody>
          <a:bodyPr lIns="0">
            <a:noAutofit/>
          </a:bodyPr>
          <a:lstStyle>
            <a:lvl1pPr marL="0" indent="0" algn="l">
              <a:buNone/>
              <a:defRPr sz="2000" b="0">
                <a:solidFill>
                  <a:schemeClr val="bg1"/>
                </a:solidFill>
              </a:defRPr>
            </a:lvl1pPr>
          </a:lstStyle>
          <a:p>
            <a:pPr lvl="0"/>
            <a:r>
              <a:rPr lang="en-US"/>
              <a:t>Professor Edward </a:t>
            </a:r>
            <a:r>
              <a:rPr lang="en-US" err="1"/>
              <a:t>Santow</a:t>
            </a:r>
            <a:endParaRPr lang="en-US"/>
          </a:p>
        </p:txBody>
      </p:sp>
      <p:sp>
        <p:nvSpPr>
          <p:cNvPr id="58" name="Text Placeholder 8">
            <a:extLst>
              <a:ext uri="{FF2B5EF4-FFF2-40B4-BE49-F238E27FC236}">
                <a16:creationId xmlns:a16="http://schemas.microsoft.com/office/drawing/2014/main" id="{202986F4-FFAC-414B-AF0C-33FA00CC26CE}"/>
              </a:ext>
            </a:extLst>
          </p:cNvPr>
          <p:cNvSpPr>
            <a:spLocks noGrp="1"/>
          </p:cNvSpPr>
          <p:nvPr>
            <p:ph type="body" sz="quarter" idx="21" hasCustomPrompt="1"/>
          </p:nvPr>
        </p:nvSpPr>
        <p:spPr>
          <a:xfrm>
            <a:off x="4718691" y="4980608"/>
            <a:ext cx="2754621" cy="266438"/>
          </a:xfrm>
        </p:spPr>
        <p:txBody>
          <a:bodyPr>
            <a:noAutofit/>
          </a:bodyPr>
          <a:lstStyle>
            <a:lvl1pPr marL="0" indent="0" algn="l">
              <a:buNone/>
              <a:defRPr sz="1500" b="0">
                <a:solidFill>
                  <a:schemeClr val="tx1"/>
                </a:solidFill>
              </a:defRPr>
            </a:lvl1pPr>
          </a:lstStyle>
          <a:p>
            <a:pPr lvl="0"/>
            <a:r>
              <a:rPr lang="en-US" err="1"/>
              <a:t>Edward.Santow@uts.edu.au</a:t>
            </a:r>
            <a:endParaRPr lang="en-US"/>
          </a:p>
        </p:txBody>
      </p:sp>
      <p:sp>
        <p:nvSpPr>
          <p:cNvPr id="59" name="Text Placeholder 8">
            <a:extLst>
              <a:ext uri="{FF2B5EF4-FFF2-40B4-BE49-F238E27FC236}">
                <a16:creationId xmlns:a16="http://schemas.microsoft.com/office/drawing/2014/main" id="{8276F340-B11F-0E4B-82C5-87F3C80EF922}"/>
              </a:ext>
            </a:extLst>
          </p:cNvPr>
          <p:cNvSpPr>
            <a:spLocks noGrp="1"/>
          </p:cNvSpPr>
          <p:nvPr>
            <p:ph type="body" sz="quarter" idx="22" hasCustomPrompt="1"/>
          </p:nvPr>
        </p:nvSpPr>
        <p:spPr>
          <a:xfrm>
            <a:off x="4718691" y="5335300"/>
            <a:ext cx="2754621" cy="266438"/>
          </a:xfrm>
        </p:spPr>
        <p:txBody>
          <a:bodyPr>
            <a:noAutofit/>
          </a:bodyPr>
          <a:lstStyle>
            <a:lvl1pPr marL="0" indent="0" algn="l">
              <a:buNone/>
              <a:defRPr sz="1500" b="0">
                <a:solidFill>
                  <a:schemeClr val="tx1"/>
                </a:solidFill>
              </a:defRPr>
            </a:lvl1pPr>
          </a:lstStyle>
          <a:p>
            <a:pPr lvl="0"/>
            <a:r>
              <a:rPr lang="en-US"/>
              <a:t>@</a:t>
            </a:r>
            <a:r>
              <a:rPr lang="en-US" err="1"/>
              <a:t>esantow</a:t>
            </a:r>
            <a:endParaRPr lang="en-US"/>
          </a:p>
        </p:txBody>
      </p:sp>
      <p:sp>
        <p:nvSpPr>
          <p:cNvPr id="60" name="Text Placeholder 8">
            <a:extLst>
              <a:ext uri="{FF2B5EF4-FFF2-40B4-BE49-F238E27FC236}">
                <a16:creationId xmlns:a16="http://schemas.microsoft.com/office/drawing/2014/main" id="{464C3916-A4E0-B148-AF03-31B0393CE9A0}"/>
              </a:ext>
            </a:extLst>
          </p:cNvPr>
          <p:cNvSpPr>
            <a:spLocks noGrp="1"/>
          </p:cNvSpPr>
          <p:nvPr>
            <p:ph type="body" sz="quarter" idx="23" hasCustomPrompt="1"/>
          </p:nvPr>
        </p:nvSpPr>
        <p:spPr>
          <a:xfrm>
            <a:off x="4718689" y="5689992"/>
            <a:ext cx="2754621" cy="266438"/>
          </a:xfrm>
        </p:spPr>
        <p:txBody>
          <a:bodyPr>
            <a:noAutofit/>
          </a:bodyPr>
          <a:lstStyle>
            <a:lvl1pPr marL="0" indent="0" algn="l">
              <a:buNone/>
              <a:defRPr sz="1500" b="0">
                <a:solidFill>
                  <a:schemeClr val="tx1"/>
                </a:solidFill>
              </a:defRPr>
            </a:lvl1pPr>
          </a:lstStyle>
          <a:p>
            <a:pPr lvl="0"/>
            <a:r>
              <a:rPr lang="en-US" err="1"/>
              <a:t>Linkedin.com</a:t>
            </a:r>
            <a:r>
              <a:rPr lang="en-US"/>
              <a:t>/in/</a:t>
            </a:r>
            <a:r>
              <a:rPr lang="en-US" err="1"/>
              <a:t>esantow</a:t>
            </a:r>
            <a:endParaRPr lang="en-US"/>
          </a:p>
        </p:txBody>
      </p:sp>
      <p:pic>
        <p:nvPicPr>
          <p:cNvPr id="61" name="Picture 60" descr="A picture containing ax, tool, vector graphics&#10;&#10;Description automatically generated">
            <a:extLst>
              <a:ext uri="{FF2B5EF4-FFF2-40B4-BE49-F238E27FC236}">
                <a16:creationId xmlns:a16="http://schemas.microsoft.com/office/drawing/2014/main" id="{E75D83F7-0843-874A-A22C-E04A0BC6CCF4}"/>
              </a:ext>
            </a:extLst>
          </p:cNvPr>
          <p:cNvPicPr>
            <a:picLocks noChangeAspect="1"/>
          </p:cNvPicPr>
          <p:nvPr userDrawn="1"/>
        </p:nvPicPr>
        <p:blipFill>
          <a:blip r:embed="rId3"/>
          <a:stretch>
            <a:fillRect/>
          </a:stretch>
        </p:blipFill>
        <p:spPr>
          <a:xfrm>
            <a:off x="4379441" y="5365802"/>
            <a:ext cx="248110" cy="205435"/>
          </a:xfrm>
          <a:prstGeom prst="rect">
            <a:avLst/>
          </a:prstGeom>
        </p:spPr>
      </p:pic>
      <p:pic>
        <p:nvPicPr>
          <p:cNvPr id="62" name="Picture 61" descr="Logo, icon&#10;&#10;Description automatically generated">
            <a:extLst>
              <a:ext uri="{FF2B5EF4-FFF2-40B4-BE49-F238E27FC236}">
                <a16:creationId xmlns:a16="http://schemas.microsoft.com/office/drawing/2014/main" id="{CEC37DA3-89A7-7F4B-B666-37D67510D74F}"/>
              </a:ext>
            </a:extLst>
          </p:cNvPr>
          <p:cNvPicPr>
            <a:picLocks noChangeAspect="1"/>
          </p:cNvPicPr>
          <p:nvPr userDrawn="1"/>
        </p:nvPicPr>
        <p:blipFill>
          <a:blip r:embed="rId4"/>
          <a:stretch>
            <a:fillRect/>
          </a:stretch>
        </p:blipFill>
        <p:spPr>
          <a:xfrm>
            <a:off x="4379441" y="5689992"/>
            <a:ext cx="248111" cy="237194"/>
          </a:xfrm>
          <a:prstGeom prst="rect">
            <a:avLst/>
          </a:prstGeom>
        </p:spPr>
      </p:pic>
      <p:pic>
        <p:nvPicPr>
          <p:cNvPr id="63" name="Picture 62" descr="A picture containing window&#10;&#10;Description automatically generated">
            <a:extLst>
              <a:ext uri="{FF2B5EF4-FFF2-40B4-BE49-F238E27FC236}">
                <a16:creationId xmlns:a16="http://schemas.microsoft.com/office/drawing/2014/main" id="{BB8F3EEF-0E60-CC44-862A-D9F60A55DD1F}"/>
              </a:ext>
            </a:extLst>
          </p:cNvPr>
          <p:cNvPicPr>
            <a:picLocks noChangeAspect="1"/>
          </p:cNvPicPr>
          <p:nvPr userDrawn="1"/>
        </p:nvPicPr>
        <p:blipFill>
          <a:blip r:embed="rId5"/>
          <a:stretch>
            <a:fillRect/>
          </a:stretch>
        </p:blipFill>
        <p:spPr>
          <a:xfrm>
            <a:off x="4379441" y="5029346"/>
            <a:ext cx="248110" cy="168963"/>
          </a:xfrm>
          <a:prstGeom prst="rect">
            <a:avLst/>
          </a:prstGeom>
        </p:spPr>
      </p:pic>
      <p:pic>
        <p:nvPicPr>
          <p:cNvPr id="64" name="Picture 63" descr="Shape, rectangle&#10;&#10;Description automatically generated">
            <a:extLst>
              <a:ext uri="{FF2B5EF4-FFF2-40B4-BE49-F238E27FC236}">
                <a16:creationId xmlns:a16="http://schemas.microsoft.com/office/drawing/2014/main" id="{18C278E9-0CC0-E340-8E95-944E367482B5}"/>
              </a:ext>
            </a:extLst>
          </p:cNvPr>
          <p:cNvPicPr>
            <a:picLocks noChangeAspect="1"/>
          </p:cNvPicPr>
          <p:nvPr userDrawn="1"/>
        </p:nvPicPr>
        <p:blipFill>
          <a:blip r:embed="rId6"/>
          <a:stretch>
            <a:fillRect/>
          </a:stretch>
        </p:blipFill>
        <p:spPr>
          <a:xfrm>
            <a:off x="11140419" y="294734"/>
            <a:ext cx="691117" cy="750775"/>
          </a:xfrm>
          <a:prstGeom prst="rect">
            <a:avLst/>
          </a:prstGeom>
        </p:spPr>
      </p:pic>
      <p:grpSp>
        <p:nvGrpSpPr>
          <p:cNvPr id="65" name="Group 64">
            <a:extLst>
              <a:ext uri="{FF2B5EF4-FFF2-40B4-BE49-F238E27FC236}">
                <a16:creationId xmlns:a16="http://schemas.microsoft.com/office/drawing/2014/main" id="{2F84C881-2D5C-264B-8427-721889B8545C}"/>
              </a:ext>
            </a:extLst>
          </p:cNvPr>
          <p:cNvGrpSpPr/>
          <p:nvPr userDrawn="1"/>
        </p:nvGrpSpPr>
        <p:grpSpPr>
          <a:xfrm>
            <a:off x="9762037" y="294734"/>
            <a:ext cx="2034367" cy="1110522"/>
            <a:chOff x="9987120" y="182190"/>
            <a:chExt cx="2034367" cy="1110522"/>
          </a:xfrm>
        </p:grpSpPr>
        <p:pic>
          <p:nvPicPr>
            <p:cNvPr id="66" name="Picture 65" descr="Graphical user interface, text&#10;&#10;Description automatically generated">
              <a:extLst>
                <a:ext uri="{FF2B5EF4-FFF2-40B4-BE49-F238E27FC236}">
                  <a16:creationId xmlns:a16="http://schemas.microsoft.com/office/drawing/2014/main" id="{0B95D8F9-3937-C144-B632-6A45515E7525}"/>
                </a:ext>
              </a:extLst>
            </p:cNvPr>
            <p:cNvPicPr>
              <a:picLocks noChangeAspect="1"/>
            </p:cNvPicPr>
            <p:nvPr/>
          </p:nvPicPr>
          <p:blipFill>
            <a:blip r:embed="rId7"/>
            <a:stretch>
              <a:fillRect/>
            </a:stretch>
          </p:blipFill>
          <p:spPr>
            <a:xfrm>
              <a:off x="9987120" y="182190"/>
              <a:ext cx="1448649" cy="550120"/>
            </a:xfrm>
            <a:prstGeom prst="rect">
              <a:avLst/>
            </a:prstGeom>
          </p:spPr>
        </p:pic>
        <p:pic>
          <p:nvPicPr>
            <p:cNvPr id="67" name="Picture 66" descr="Icon&#10;&#10;Description automatically generated">
              <a:extLst>
                <a:ext uri="{FF2B5EF4-FFF2-40B4-BE49-F238E27FC236}">
                  <a16:creationId xmlns:a16="http://schemas.microsoft.com/office/drawing/2014/main" id="{178F46F7-6A28-824D-BBC4-34738A560B9B}"/>
                </a:ext>
              </a:extLst>
            </p:cNvPr>
            <p:cNvPicPr>
              <a:picLocks noChangeAspect="1"/>
            </p:cNvPicPr>
            <p:nvPr/>
          </p:nvPicPr>
          <p:blipFill>
            <a:blip r:embed="rId8"/>
            <a:stretch>
              <a:fillRect/>
            </a:stretch>
          </p:blipFill>
          <p:spPr>
            <a:xfrm>
              <a:off x="11435769" y="705748"/>
              <a:ext cx="585718" cy="586964"/>
            </a:xfrm>
            <a:prstGeom prst="rect">
              <a:avLst/>
            </a:prstGeom>
          </p:spPr>
        </p:pic>
      </p:grpSp>
      <p:cxnSp>
        <p:nvCxnSpPr>
          <p:cNvPr id="68" name="Straight Connector 67">
            <a:extLst>
              <a:ext uri="{FF2B5EF4-FFF2-40B4-BE49-F238E27FC236}">
                <a16:creationId xmlns:a16="http://schemas.microsoft.com/office/drawing/2014/main" id="{724961A8-0CA5-9445-A695-A6501C24509B}"/>
              </a:ext>
            </a:extLst>
          </p:cNvPr>
          <p:cNvCxnSpPr>
            <a:cxnSpLocks/>
          </p:cNvCxnSpPr>
          <p:nvPr userDrawn="1"/>
        </p:nvCxnSpPr>
        <p:spPr>
          <a:xfrm>
            <a:off x="11866670" y="1263380"/>
            <a:ext cx="170513" cy="0"/>
          </a:xfrm>
          <a:prstGeom prst="line">
            <a:avLst/>
          </a:prstGeom>
          <a:ln>
            <a:solidFill>
              <a:srgbClr val="0F4BEB"/>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542D7D56-5D7E-C446-B4B3-01284DB1A200}"/>
              </a:ext>
            </a:extLst>
          </p:cNvPr>
          <p:cNvSpPr/>
          <p:nvPr userDrawn="1"/>
        </p:nvSpPr>
        <p:spPr>
          <a:xfrm>
            <a:off x="11593083" y="474539"/>
            <a:ext cx="120884" cy="12088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47451E9E-E135-8349-81AA-ED11748E17C8}"/>
              </a:ext>
            </a:extLst>
          </p:cNvPr>
          <p:cNvSpPr/>
          <p:nvPr userDrawn="1"/>
        </p:nvSpPr>
        <p:spPr>
          <a:xfrm flipH="1">
            <a:off x="11303821" y="499940"/>
            <a:ext cx="70314" cy="703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7641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31D0C2-C7F7-F94E-96A6-85C2D2364EC9}"/>
              </a:ext>
            </a:extLst>
          </p:cNvPr>
          <p:cNvSpPr/>
          <p:nvPr userDrawn="1"/>
        </p:nvSpPr>
        <p:spPr>
          <a:xfrm>
            <a:off x="6842234" y="2381369"/>
            <a:ext cx="523415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 rectangle&#10;&#10;Description automatically generated">
            <a:extLst>
              <a:ext uri="{FF2B5EF4-FFF2-40B4-BE49-F238E27FC236}">
                <a16:creationId xmlns:a16="http://schemas.microsoft.com/office/drawing/2014/main" id="{3707BF6D-01CB-C648-9CB3-77D03451F9E6}"/>
              </a:ext>
            </a:extLst>
          </p:cNvPr>
          <p:cNvPicPr>
            <a:picLocks noChangeAspect="1"/>
          </p:cNvPicPr>
          <p:nvPr userDrawn="1"/>
        </p:nvPicPr>
        <p:blipFill>
          <a:blip r:embed="rId3"/>
          <a:stretch>
            <a:fillRect/>
          </a:stretch>
        </p:blipFill>
        <p:spPr>
          <a:xfrm>
            <a:off x="6748860" y="3383278"/>
            <a:ext cx="5443140" cy="3474721"/>
          </a:xfrm>
          <a:prstGeom prst="rect">
            <a:avLst/>
          </a:prstGeom>
        </p:spPr>
      </p:pic>
      <p:sp>
        <p:nvSpPr>
          <p:cNvPr id="4" name="Rectangle 3">
            <a:extLst>
              <a:ext uri="{FF2B5EF4-FFF2-40B4-BE49-F238E27FC236}">
                <a16:creationId xmlns:a16="http://schemas.microsoft.com/office/drawing/2014/main" id="{A358E12A-2318-944B-AA86-D0B8D222F41F}"/>
              </a:ext>
            </a:extLst>
          </p:cNvPr>
          <p:cNvSpPr/>
          <p:nvPr userDrawn="1"/>
        </p:nvSpPr>
        <p:spPr>
          <a:xfrm>
            <a:off x="6748862" y="3474721"/>
            <a:ext cx="5443139" cy="497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5" name="Rectangle 4">
            <a:extLst>
              <a:ext uri="{FF2B5EF4-FFF2-40B4-BE49-F238E27FC236}">
                <a16:creationId xmlns:a16="http://schemas.microsoft.com/office/drawing/2014/main" id="{9CCDDC09-3CAD-DE48-BD0C-46152B8C10CD}"/>
              </a:ext>
            </a:extLst>
          </p:cNvPr>
          <p:cNvSpPr/>
          <p:nvPr userDrawn="1"/>
        </p:nvSpPr>
        <p:spPr>
          <a:xfrm>
            <a:off x="6748862" y="4089882"/>
            <a:ext cx="5443137" cy="1044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7BC5E18-EA24-7B4D-9A98-A6EDB7D67A84}"/>
              </a:ext>
            </a:extLst>
          </p:cNvPr>
          <p:cNvSpPr/>
          <p:nvPr userDrawn="1"/>
        </p:nvSpPr>
        <p:spPr>
          <a:xfrm>
            <a:off x="8630494" y="4089882"/>
            <a:ext cx="1679874" cy="1044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F0B1984-4725-944A-AEFD-D08862A97D62}"/>
              </a:ext>
            </a:extLst>
          </p:cNvPr>
          <p:cNvSpPr/>
          <p:nvPr userDrawn="1"/>
        </p:nvSpPr>
        <p:spPr>
          <a:xfrm>
            <a:off x="10512126" y="4089882"/>
            <a:ext cx="1679874" cy="1044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721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EB659E29-5CAD-434E-A406-2E9E15A3F1B6}"/>
              </a:ext>
            </a:extLst>
          </p:cNvPr>
          <p:cNvSpPr>
            <a:spLocks noGrp="1"/>
          </p:cNvSpPr>
          <p:nvPr>
            <p:ph type="body" sz="quarter" idx="12" hasCustomPrompt="1"/>
          </p:nvPr>
        </p:nvSpPr>
        <p:spPr>
          <a:xfrm>
            <a:off x="4379441" y="974488"/>
            <a:ext cx="3093871" cy="350728"/>
          </a:xfrm>
        </p:spPr>
        <p:txBody>
          <a:bodyPr lIns="0">
            <a:noAutofit/>
          </a:bodyPr>
          <a:lstStyle>
            <a:lvl1pPr marL="0" indent="0" algn="l">
              <a:buNone/>
              <a:defRPr sz="2000" b="0">
                <a:solidFill>
                  <a:schemeClr val="bg1"/>
                </a:solidFill>
              </a:defRPr>
            </a:lvl1pPr>
          </a:lstStyle>
          <a:p>
            <a:pPr lvl="0"/>
            <a:r>
              <a:rPr lang="en-US"/>
              <a:t>Professor Edward </a:t>
            </a:r>
            <a:r>
              <a:rPr lang="en-US" err="1"/>
              <a:t>Santow</a:t>
            </a:r>
            <a:endParaRPr lang="en-US"/>
          </a:p>
        </p:txBody>
      </p:sp>
      <p:sp>
        <p:nvSpPr>
          <p:cNvPr id="14" name="Text Placeholder 8">
            <a:extLst>
              <a:ext uri="{FF2B5EF4-FFF2-40B4-BE49-F238E27FC236}">
                <a16:creationId xmlns:a16="http://schemas.microsoft.com/office/drawing/2014/main" id="{EF7E031A-1D78-A242-A758-34C59966E7B8}"/>
              </a:ext>
            </a:extLst>
          </p:cNvPr>
          <p:cNvSpPr>
            <a:spLocks noGrp="1"/>
          </p:cNvSpPr>
          <p:nvPr>
            <p:ph type="body" sz="quarter" idx="13" hasCustomPrompt="1"/>
          </p:nvPr>
        </p:nvSpPr>
        <p:spPr>
          <a:xfrm>
            <a:off x="4718691" y="1432514"/>
            <a:ext cx="2754621" cy="266438"/>
          </a:xfrm>
        </p:spPr>
        <p:txBody>
          <a:bodyPr>
            <a:noAutofit/>
          </a:bodyPr>
          <a:lstStyle>
            <a:lvl1pPr marL="0" indent="0" algn="l">
              <a:buNone/>
              <a:defRPr sz="1500" b="0">
                <a:solidFill>
                  <a:schemeClr val="tx1"/>
                </a:solidFill>
              </a:defRPr>
            </a:lvl1pPr>
          </a:lstStyle>
          <a:p>
            <a:pPr lvl="0"/>
            <a:r>
              <a:rPr lang="en-US" err="1"/>
              <a:t>Edward.Santow@uts.edu.au</a:t>
            </a:r>
            <a:endParaRPr lang="en-US"/>
          </a:p>
        </p:txBody>
      </p:sp>
      <p:sp>
        <p:nvSpPr>
          <p:cNvPr id="15" name="Text Placeholder 8">
            <a:extLst>
              <a:ext uri="{FF2B5EF4-FFF2-40B4-BE49-F238E27FC236}">
                <a16:creationId xmlns:a16="http://schemas.microsoft.com/office/drawing/2014/main" id="{2D00EAB5-E895-3D41-A93F-C0A1F05B1E31}"/>
              </a:ext>
            </a:extLst>
          </p:cNvPr>
          <p:cNvSpPr>
            <a:spLocks noGrp="1"/>
          </p:cNvSpPr>
          <p:nvPr>
            <p:ph type="body" sz="quarter" idx="14" hasCustomPrompt="1"/>
          </p:nvPr>
        </p:nvSpPr>
        <p:spPr>
          <a:xfrm>
            <a:off x="4718691" y="1787206"/>
            <a:ext cx="2754621" cy="266438"/>
          </a:xfrm>
        </p:spPr>
        <p:txBody>
          <a:bodyPr>
            <a:noAutofit/>
          </a:bodyPr>
          <a:lstStyle>
            <a:lvl1pPr marL="0" indent="0" algn="l">
              <a:buNone/>
              <a:defRPr sz="1500" b="0">
                <a:solidFill>
                  <a:schemeClr val="tx1"/>
                </a:solidFill>
              </a:defRPr>
            </a:lvl1pPr>
          </a:lstStyle>
          <a:p>
            <a:pPr lvl="0"/>
            <a:r>
              <a:rPr lang="en-US"/>
              <a:t>@</a:t>
            </a:r>
            <a:r>
              <a:rPr lang="en-US" err="1"/>
              <a:t>esantow</a:t>
            </a:r>
            <a:endParaRPr lang="en-US"/>
          </a:p>
        </p:txBody>
      </p:sp>
      <p:sp>
        <p:nvSpPr>
          <p:cNvPr id="16" name="Text Placeholder 8">
            <a:extLst>
              <a:ext uri="{FF2B5EF4-FFF2-40B4-BE49-F238E27FC236}">
                <a16:creationId xmlns:a16="http://schemas.microsoft.com/office/drawing/2014/main" id="{4AFC306D-1A36-8748-9F00-8F036C2D7D94}"/>
              </a:ext>
            </a:extLst>
          </p:cNvPr>
          <p:cNvSpPr>
            <a:spLocks noGrp="1"/>
          </p:cNvSpPr>
          <p:nvPr>
            <p:ph type="body" sz="quarter" idx="15" hasCustomPrompt="1"/>
          </p:nvPr>
        </p:nvSpPr>
        <p:spPr>
          <a:xfrm>
            <a:off x="4718689" y="2141898"/>
            <a:ext cx="2754621" cy="266438"/>
          </a:xfrm>
        </p:spPr>
        <p:txBody>
          <a:bodyPr>
            <a:noAutofit/>
          </a:bodyPr>
          <a:lstStyle>
            <a:lvl1pPr marL="0" indent="0" algn="l">
              <a:buNone/>
              <a:defRPr sz="1500" b="0">
                <a:solidFill>
                  <a:schemeClr val="tx1"/>
                </a:solidFill>
              </a:defRPr>
            </a:lvl1pPr>
          </a:lstStyle>
          <a:p>
            <a:pPr lvl="0"/>
            <a:r>
              <a:rPr lang="en-US" err="1"/>
              <a:t>Linkedin.com</a:t>
            </a:r>
            <a:r>
              <a:rPr lang="en-US"/>
              <a:t>/in/</a:t>
            </a:r>
            <a:r>
              <a:rPr lang="en-US" err="1"/>
              <a:t>esantow</a:t>
            </a:r>
            <a:endParaRPr lang="en-US"/>
          </a:p>
        </p:txBody>
      </p:sp>
      <p:pic>
        <p:nvPicPr>
          <p:cNvPr id="18" name="Picture 17" descr="A picture containing ax, tool, vector graphics&#10;&#10;Description automatically generated">
            <a:extLst>
              <a:ext uri="{FF2B5EF4-FFF2-40B4-BE49-F238E27FC236}">
                <a16:creationId xmlns:a16="http://schemas.microsoft.com/office/drawing/2014/main" id="{EADA5698-49A1-E04B-B0D4-F24E38DFD2E8}"/>
              </a:ext>
            </a:extLst>
          </p:cNvPr>
          <p:cNvPicPr>
            <a:picLocks noChangeAspect="1"/>
          </p:cNvPicPr>
          <p:nvPr userDrawn="1"/>
        </p:nvPicPr>
        <p:blipFill>
          <a:blip r:embed="rId3"/>
          <a:stretch>
            <a:fillRect/>
          </a:stretch>
        </p:blipFill>
        <p:spPr>
          <a:xfrm>
            <a:off x="4379441" y="1817708"/>
            <a:ext cx="248110" cy="205435"/>
          </a:xfrm>
          <a:prstGeom prst="rect">
            <a:avLst/>
          </a:prstGeom>
        </p:spPr>
      </p:pic>
      <p:pic>
        <p:nvPicPr>
          <p:cNvPr id="20" name="Picture 19" descr="Logo, icon&#10;&#10;Description automatically generated">
            <a:extLst>
              <a:ext uri="{FF2B5EF4-FFF2-40B4-BE49-F238E27FC236}">
                <a16:creationId xmlns:a16="http://schemas.microsoft.com/office/drawing/2014/main" id="{711493A7-60B2-B54E-B5A7-B3F5F9EDDDD2}"/>
              </a:ext>
            </a:extLst>
          </p:cNvPr>
          <p:cNvPicPr>
            <a:picLocks noChangeAspect="1"/>
          </p:cNvPicPr>
          <p:nvPr userDrawn="1"/>
        </p:nvPicPr>
        <p:blipFill>
          <a:blip r:embed="rId4"/>
          <a:stretch>
            <a:fillRect/>
          </a:stretch>
        </p:blipFill>
        <p:spPr>
          <a:xfrm>
            <a:off x="4379441" y="2141898"/>
            <a:ext cx="248111" cy="237194"/>
          </a:xfrm>
          <a:prstGeom prst="rect">
            <a:avLst/>
          </a:prstGeom>
        </p:spPr>
      </p:pic>
      <p:pic>
        <p:nvPicPr>
          <p:cNvPr id="21" name="Picture 20" descr="A picture containing window&#10;&#10;Description automatically generated">
            <a:extLst>
              <a:ext uri="{FF2B5EF4-FFF2-40B4-BE49-F238E27FC236}">
                <a16:creationId xmlns:a16="http://schemas.microsoft.com/office/drawing/2014/main" id="{8A34F3BB-68C2-7247-84D6-6644EEB79147}"/>
              </a:ext>
            </a:extLst>
          </p:cNvPr>
          <p:cNvPicPr>
            <a:picLocks noChangeAspect="1"/>
          </p:cNvPicPr>
          <p:nvPr userDrawn="1"/>
        </p:nvPicPr>
        <p:blipFill>
          <a:blip r:embed="rId5"/>
          <a:stretch>
            <a:fillRect/>
          </a:stretch>
        </p:blipFill>
        <p:spPr>
          <a:xfrm>
            <a:off x="4379441" y="1481252"/>
            <a:ext cx="248110" cy="168963"/>
          </a:xfrm>
          <a:prstGeom prst="rect">
            <a:avLst/>
          </a:prstGeom>
        </p:spPr>
      </p:pic>
      <p:sp>
        <p:nvSpPr>
          <p:cNvPr id="22" name="Text Placeholder 8">
            <a:extLst>
              <a:ext uri="{FF2B5EF4-FFF2-40B4-BE49-F238E27FC236}">
                <a16:creationId xmlns:a16="http://schemas.microsoft.com/office/drawing/2014/main" id="{C31E67FE-F698-FA47-8B93-06DB2F22E1CE}"/>
              </a:ext>
            </a:extLst>
          </p:cNvPr>
          <p:cNvSpPr>
            <a:spLocks noGrp="1"/>
          </p:cNvSpPr>
          <p:nvPr>
            <p:ph type="body" sz="quarter" idx="16" hasCustomPrompt="1"/>
          </p:nvPr>
        </p:nvSpPr>
        <p:spPr>
          <a:xfrm>
            <a:off x="4379441" y="2746215"/>
            <a:ext cx="3093871" cy="350728"/>
          </a:xfrm>
        </p:spPr>
        <p:txBody>
          <a:bodyPr lIns="0">
            <a:noAutofit/>
          </a:bodyPr>
          <a:lstStyle>
            <a:lvl1pPr marL="0" indent="0" algn="l">
              <a:buNone/>
              <a:defRPr sz="2000" b="0">
                <a:solidFill>
                  <a:schemeClr val="bg1"/>
                </a:solidFill>
              </a:defRPr>
            </a:lvl1pPr>
          </a:lstStyle>
          <a:p>
            <a:pPr lvl="0"/>
            <a:r>
              <a:rPr lang="en-US"/>
              <a:t>Professor Edward </a:t>
            </a:r>
            <a:r>
              <a:rPr lang="en-US" err="1"/>
              <a:t>Santow</a:t>
            </a:r>
            <a:endParaRPr lang="en-US"/>
          </a:p>
        </p:txBody>
      </p:sp>
      <p:sp>
        <p:nvSpPr>
          <p:cNvPr id="23" name="Text Placeholder 8">
            <a:extLst>
              <a:ext uri="{FF2B5EF4-FFF2-40B4-BE49-F238E27FC236}">
                <a16:creationId xmlns:a16="http://schemas.microsoft.com/office/drawing/2014/main" id="{62CC94CD-C059-684E-90CF-761CDE04CC69}"/>
              </a:ext>
            </a:extLst>
          </p:cNvPr>
          <p:cNvSpPr>
            <a:spLocks noGrp="1"/>
          </p:cNvSpPr>
          <p:nvPr>
            <p:ph type="body" sz="quarter" idx="17" hasCustomPrompt="1"/>
          </p:nvPr>
        </p:nvSpPr>
        <p:spPr>
          <a:xfrm>
            <a:off x="4718691" y="3204241"/>
            <a:ext cx="2754621" cy="266438"/>
          </a:xfrm>
        </p:spPr>
        <p:txBody>
          <a:bodyPr>
            <a:noAutofit/>
          </a:bodyPr>
          <a:lstStyle>
            <a:lvl1pPr marL="0" indent="0" algn="l">
              <a:buNone/>
              <a:defRPr sz="1500" b="0">
                <a:solidFill>
                  <a:schemeClr val="tx1"/>
                </a:solidFill>
              </a:defRPr>
            </a:lvl1pPr>
          </a:lstStyle>
          <a:p>
            <a:pPr lvl="0"/>
            <a:r>
              <a:rPr lang="en-US" err="1"/>
              <a:t>Edward.Santow@uts.edu.au</a:t>
            </a:r>
            <a:endParaRPr lang="en-US"/>
          </a:p>
        </p:txBody>
      </p:sp>
      <p:sp>
        <p:nvSpPr>
          <p:cNvPr id="24" name="Text Placeholder 8">
            <a:extLst>
              <a:ext uri="{FF2B5EF4-FFF2-40B4-BE49-F238E27FC236}">
                <a16:creationId xmlns:a16="http://schemas.microsoft.com/office/drawing/2014/main" id="{9C915986-A1C2-A04E-A628-20743C6B5901}"/>
              </a:ext>
            </a:extLst>
          </p:cNvPr>
          <p:cNvSpPr>
            <a:spLocks noGrp="1"/>
          </p:cNvSpPr>
          <p:nvPr>
            <p:ph type="body" sz="quarter" idx="18" hasCustomPrompt="1"/>
          </p:nvPr>
        </p:nvSpPr>
        <p:spPr>
          <a:xfrm>
            <a:off x="4718691" y="3558933"/>
            <a:ext cx="2754621" cy="266438"/>
          </a:xfrm>
        </p:spPr>
        <p:txBody>
          <a:bodyPr>
            <a:noAutofit/>
          </a:bodyPr>
          <a:lstStyle>
            <a:lvl1pPr marL="0" indent="0" algn="l">
              <a:buNone/>
              <a:defRPr sz="1500" b="0">
                <a:solidFill>
                  <a:schemeClr val="tx1"/>
                </a:solidFill>
              </a:defRPr>
            </a:lvl1pPr>
          </a:lstStyle>
          <a:p>
            <a:pPr lvl="0"/>
            <a:r>
              <a:rPr lang="en-US"/>
              <a:t>@</a:t>
            </a:r>
            <a:r>
              <a:rPr lang="en-US" err="1"/>
              <a:t>esantow</a:t>
            </a:r>
            <a:endParaRPr lang="en-US"/>
          </a:p>
        </p:txBody>
      </p:sp>
      <p:sp>
        <p:nvSpPr>
          <p:cNvPr id="25" name="Text Placeholder 8">
            <a:extLst>
              <a:ext uri="{FF2B5EF4-FFF2-40B4-BE49-F238E27FC236}">
                <a16:creationId xmlns:a16="http://schemas.microsoft.com/office/drawing/2014/main" id="{2A20FE3A-4076-7743-9D23-E4B96B03FA51}"/>
              </a:ext>
            </a:extLst>
          </p:cNvPr>
          <p:cNvSpPr>
            <a:spLocks noGrp="1"/>
          </p:cNvSpPr>
          <p:nvPr>
            <p:ph type="body" sz="quarter" idx="19" hasCustomPrompt="1"/>
          </p:nvPr>
        </p:nvSpPr>
        <p:spPr>
          <a:xfrm>
            <a:off x="4718689" y="3913625"/>
            <a:ext cx="2754621" cy="266438"/>
          </a:xfrm>
        </p:spPr>
        <p:txBody>
          <a:bodyPr>
            <a:noAutofit/>
          </a:bodyPr>
          <a:lstStyle>
            <a:lvl1pPr marL="0" indent="0" algn="l">
              <a:buNone/>
              <a:defRPr sz="1500" b="0">
                <a:solidFill>
                  <a:schemeClr val="tx1"/>
                </a:solidFill>
              </a:defRPr>
            </a:lvl1pPr>
          </a:lstStyle>
          <a:p>
            <a:pPr lvl="0"/>
            <a:r>
              <a:rPr lang="en-US" err="1"/>
              <a:t>Linkedin.com</a:t>
            </a:r>
            <a:r>
              <a:rPr lang="en-US"/>
              <a:t>/in/</a:t>
            </a:r>
            <a:r>
              <a:rPr lang="en-US" err="1"/>
              <a:t>esantow</a:t>
            </a:r>
            <a:endParaRPr lang="en-US"/>
          </a:p>
        </p:txBody>
      </p:sp>
      <p:pic>
        <p:nvPicPr>
          <p:cNvPr id="26" name="Picture 25" descr="A picture containing ax, tool, vector graphics&#10;&#10;Description automatically generated">
            <a:extLst>
              <a:ext uri="{FF2B5EF4-FFF2-40B4-BE49-F238E27FC236}">
                <a16:creationId xmlns:a16="http://schemas.microsoft.com/office/drawing/2014/main" id="{37FBF544-00D6-7A4C-B2BE-FFACEACD685C}"/>
              </a:ext>
            </a:extLst>
          </p:cNvPr>
          <p:cNvPicPr>
            <a:picLocks noChangeAspect="1"/>
          </p:cNvPicPr>
          <p:nvPr userDrawn="1"/>
        </p:nvPicPr>
        <p:blipFill>
          <a:blip r:embed="rId3"/>
          <a:stretch>
            <a:fillRect/>
          </a:stretch>
        </p:blipFill>
        <p:spPr>
          <a:xfrm>
            <a:off x="4379441" y="3589435"/>
            <a:ext cx="248110" cy="205435"/>
          </a:xfrm>
          <a:prstGeom prst="rect">
            <a:avLst/>
          </a:prstGeom>
        </p:spPr>
      </p:pic>
      <p:pic>
        <p:nvPicPr>
          <p:cNvPr id="27" name="Picture 26" descr="Logo, icon&#10;&#10;Description automatically generated">
            <a:extLst>
              <a:ext uri="{FF2B5EF4-FFF2-40B4-BE49-F238E27FC236}">
                <a16:creationId xmlns:a16="http://schemas.microsoft.com/office/drawing/2014/main" id="{70F66533-AAF4-CE4F-ACA2-E23FDDA1E30F}"/>
              </a:ext>
            </a:extLst>
          </p:cNvPr>
          <p:cNvPicPr>
            <a:picLocks noChangeAspect="1"/>
          </p:cNvPicPr>
          <p:nvPr userDrawn="1"/>
        </p:nvPicPr>
        <p:blipFill>
          <a:blip r:embed="rId4"/>
          <a:stretch>
            <a:fillRect/>
          </a:stretch>
        </p:blipFill>
        <p:spPr>
          <a:xfrm>
            <a:off x="4379441" y="3913625"/>
            <a:ext cx="248111" cy="237194"/>
          </a:xfrm>
          <a:prstGeom prst="rect">
            <a:avLst/>
          </a:prstGeom>
        </p:spPr>
      </p:pic>
      <p:pic>
        <p:nvPicPr>
          <p:cNvPr id="28" name="Picture 27" descr="A picture containing window&#10;&#10;Description automatically generated">
            <a:extLst>
              <a:ext uri="{FF2B5EF4-FFF2-40B4-BE49-F238E27FC236}">
                <a16:creationId xmlns:a16="http://schemas.microsoft.com/office/drawing/2014/main" id="{64CA3957-E1EF-0240-BFE5-6FC3E8933396}"/>
              </a:ext>
            </a:extLst>
          </p:cNvPr>
          <p:cNvPicPr>
            <a:picLocks noChangeAspect="1"/>
          </p:cNvPicPr>
          <p:nvPr userDrawn="1"/>
        </p:nvPicPr>
        <p:blipFill>
          <a:blip r:embed="rId5"/>
          <a:stretch>
            <a:fillRect/>
          </a:stretch>
        </p:blipFill>
        <p:spPr>
          <a:xfrm>
            <a:off x="4379441" y="3252979"/>
            <a:ext cx="248110" cy="168963"/>
          </a:xfrm>
          <a:prstGeom prst="rect">
            <a:avLst/>
          </a:prstGeom>
        </p:spPr>
      </p:pic>
      <p:sp>
        <p:nvSpPr>
          <p:cNvPr id="29" name="Text Placeholder 8">
            <a:extLst>
              <a:ext uri="{FF2B5EF4-FFF2-40B4-BE49-F238E27FC236}">
                <a16:creationId xmlns:a16="http://schemas.microsoft.com/office/drawing/2014/main" id="{95617C1D-4F03-0C40-98E4-0D80D0566AFC}"/>
              </a:ext>
            </a:extLst>
          </p:cNvPr>
          <p:cNvSpPr>
            <a:spLocks noGrp="1"/>
          </p:cNvSpPr>
          <p:nvPr>
            <p:ph type="body" sz="quarter" idx="20" hasCustomPrompt="1"/>
          </p:nvPr>
        </p:nvSpPr>
        <p:spPr>
          <a:xfrm>
            <a:off x="4379441" y="4522582"/>
            <a:ext cx="3093871" cy="350728"/>
          </a:xfrm>
        </p:spPr>
        <p:txBody>
          <a:bodyPr lIns="0">
            <a:noAutofit/>
          </a:bodyPr>
          <a:lstStyle>
            <a:lvl1pPr marL="0" indent="0" algn="l">
              <a:buNone/>
              <a:defRPr sz="2000" b="0">
                <a:solidFill>
                  <a:schemeClr val="bg1"/>
                </a:solidFill>
              </a:defRPr>
            </a:lvl1pPr>
          </a:lstStyle>
          <a:p>
            <a:pPr lvl="0"/>
            <a:r>
              <a:rPr lang="en-US"/>
              <a:t>Professor Edward </a:t>
            </a:r>
            <a:r>
              <a:rPr lang="en-US" err="1"/>
              <a:t>Santow</a:t>
            </a:r>
            <a:endParaRPr lang="en-US"/>
          </a:p>
        </p:txBody>
      </p:sp>
      <p:sp>
        <p:nvSpPr>
          <p:cNvPr id="30" name="Text Placeholder 8">
            <a:extLst>
              <a:ext uri="{FF2B5EF4-FFF2-40B4-BE49-F238E27FC236}">
                <a16:creationId xmlns:a16="http://schemas.microsoft.com/office/drawing/2014/main" id="{64C8D4CD-69D2-6B4F-9E9A-6BED58B33D7F}"/>
              </a:ext>
            </a:extLst>
          </p:cNvPr>
          <p:cNvSpPr>
            <a:spLocks noGrp="1"/>
          </p:cNvSpPr>
          <p:nvPr>
            <p:ph type="body" sz="quarter" idx="21" hasCustomPrompt="1"/>
          </p:nvPr>
        </p:nvSpPr>
        <p:spPr>
          <a:xfrm>
            <a:off x="4718691" y="4980608"/>
            <a:ext cx="2754621" cy="266438"/>
          </a:xfrm>
        </p:spPr>
        <p:txBody>
          <a:bodyPr>
            <a:noAutofit/>
          </a:bodyPr>
          <a:lstStyle>
            <a:lvl1pPr marL="0" indent="0" algn="l">
              <a:buNone/>
              <a:defRPr sz="1500" b="0">
                <a:solidFill>
                  <a:schemeClr val="tx1"/>
                </a:solidFill>
              </a:defRPr>
            </a:lvl1pPr>
          </a:lstStyle>
          <a:p>
            <a:pPr lvl="0"/>
            <a:r>
              <a:rPr lang="en-US" err="1"/>
              <a:t>Edward.Santow@uts.edu.au</a:t>
            </a:r>
            <a:endParaRPr lang="en-US"/>
          </a:p>
        </p:txBody>
      </p:sp>
      <p:sp>
        <p:nvSpPr>
          <p:cNvPr id="31" name="Text Placeholder 8">
            <a:extLst>
              <a:ext uri="{FF2B5EF4-FFF2-40B4-BE49-F238E27FC236}">
                <a16:creationId xmlns:a16="http://schemas.microsoft.com/office/drawing/2014/main" id="{D945E531-BE32-E14B-843B-B847C31D7DBA}"/>
              </a:ext>
            </a:extLst>
          </p:cNvPr>
          <p:cNvSpPr>
            <a:spLocks noGrp="1"/>
          </p:cNvSpPr>
          <p:nvPr>
            <p:ph type="body" sz="quarter" idx="22" hasCustomPrompt="1"/>
          </p:nvPr>
        </p:nvSpPr>
        <p:spPr>
          <a:xfrm>
            <a:off x="4718691" y="5335300"/>
            <a:ext cx="2754621" cy="266438"/>
          </a:xfrm>
        </p:spPr>
        <p:txBody>
          <a:bodyPr>
            <a:noAutofit/>
          </a:bodyPr>
          <a:lstStyle>
            <a:lvl1pPr marL="0" indent="0" algn="l">
              <a:buNone/>
              <a:defRPr sz="1500" b="0">
                <a:solidFill>
                  <a:schemeClr val="tx1"/>
                </a:solidFill>
              </a:defRPr>
            </a:lvl1pPr>
          </a:lstStyle>
          <a:p>
            <a:pPr lvl="0"/>
            <a:r>
              <a:rPr lang="en-US"/>
              <a:t>@</a:t>
            </a:r>
            <a:r>
              <a:rPr lang="en-US" err="1"/>
              <a:t>esantow</a:t>
            </a:r>
            <a:endParaRPr lang="en-US"/>
          </a:p>
        </p:txBody>
      </p:sp>
      <p:sp>
        <p:nvSpPr>
          <p:cNvPr id="32" name="Text Placeholder 8">
            <a:extLst>
              <a:ext uri="{FF2B5EF4-FFF2-40B4-BE49-F238E27FC236}">
                <a16:creationId xmlns:a16="http://schemas.microsoft.com/office/drawing/2014/main" id="{332B3DA1-31DA-054D-90F4-6DEA4F8B839B}"/>
              </a:ext>
            </a:extLst>
          </p:cNvPr>
          <p:cNvSpPr>
            <a:spLocks noGrp="1"/>
          </p:cNvSpPr>
          <p:nvPr>
            <p:ph type="body" sz="quarter" idx="23" hasCustomPrompt="1"/>
          </p:nvPr>
        </p:nvSpPr>
        <p:spPr>
          <a:xfrm>
            <a:off x="4718689" y="5689992"/>
            <a:ext cx="2754621" cy="266438"/>
          </a:xfrm>
        </p:spPr>
        <p:txBody>
          <a:bodyPr>
            <a:noAutofit/>
          </a:bodyPr>
          <a:lstStyle>
            <a:lvl1pPr marL="0" indent="0" algn="l">
              <a:buNone/>
              <a:defRPr sz="1500" b="0">
                <a:solidFill>
                  <a:schemeClr val="tx1"/>
                </a:solidFill>
              </a:defRPr>
            </a:lvl1pPr>
          </a:lstStyle>
          <a:p>
            <a:pPr lvl="0"/>
            <a:r>
              <a:rPr lang="en-US" err="1"/>
              <a:t>Linkedin.com</a:t>
            </a:r>
            <a:r>
              <a:rPr lang="en-US"/>
              <a:t>/in/</a:t>
            </a:r>
            <a:r>
              <a:rPr lang="en-US" err="1"/>
              <a:t>esantow</a:t>
            </a:r>
            <a:endParaRPr lang="en-US"/>
          </a:p>
        </p:txBody>
      </p:sp>
      <p:pic>
        <p:nvPicPr>
          <p:cNvPr id="33" name="Picture 32" descr="A picture containing ax, tool, vector graphics&#10;&#10;Description automatically generated">
            <a:extLst>
              <a:ext uri="{FF2B5EF4-FFF2-40B4-BE49-F238E27FC236}">
                <a16:creationId xmlns:a16="http://schemas.microsoft.com/office/drawing/2014/main" id="{B970159F-B5CB-5C45-86E8-1E3EDC705F47}"/>
              </a:ext>
            </a:extLst>
          </p:cNvPr>
          <p:cNvPicPr>
            <a:picLocks noChangeAspect="1"/>
          </p:cNvPicPr>
          <p:nvPr userDrawn="1"/>
        </p:nvPicPr>
        <p:blipFill>
          <a:blip r:embed="rId3"/>
          <a:stretch>
            <a:fillRect/>
          </a:stretch>
        </p:blipFill>
        <p:spPr>
          <a:xfrm>
            <a:off x="4379441" y="5365802"/>
            <a:ext cx="248110" cy="205435"/>
          </a:xfrm>
          <a:prstGeom prst="rect">
            <a:avLst/>
          </a:prstGeom>
        </p:spPr>
      </p:pic>
      <p:pic>
        <p:nvPicPr>
          <p:cNvPr id="34" name="Picture 33" descr="Logo, icon&#10;&#10;Description automatically generated">
            <a:extLst>
              <a:ext uri="{FF2B5EF4-FFF2-40B4-BE49-F238E27FC236}">
                <a16:creationId xmlns:a16="http://schemas.microsoft.com/office/drawing/2014/main" id="{C06A1ABB-B963-9E43-9075-18B7F471061E}"/>
              </a:ext>
            </a:extLst>
          </p:cNvPr>
          <p:cNvPicPr>
            <a:picLocks noChangeAspect="1"/>
          </p:cNvPicPr>
          <p:nvPr userDrawn="1"/>
        </p:nvPicPr>
        <p:blipFill>
          <a:blip r:embed="rId4"/>
          <a:stretch>
            <a:fillRect/>
          </a:stretch>
        </p:blipFill>
        <p:spPr>
          <a:xfrm>
            <a:off x="4379441" y="5689992"/>
            <a:ext cx="248111" cy="237194"/>
          </a:xfrm>
          <a:prstGeom prst="rect">
            <a:avLst/>
          </a:prstGeom>
        </p:spPr>
      </p:pic>
      <p:pic>
        <p:nvPicPr>
          <p:cNvPr id="35" name="Picture 34" descr="A picture containing window&#10;&#10;Description automatically generated">
            <a:extLst>
              <a:ext uri="{FF2B5EF4-FFF2-40B4-BE49-F238E27FC236}">
                <a16:creationId xmlns:a16="http://schemas.microsoft.com/office/drawing/2014/main" id="{E4FF2130-28D2-4B4C-BF28-5A2921C1750A}"/>
              </a:ext>
            </a:extLst>
          </p:cNvPr>
          <p:cNvPicPr>
            <a:picLocks noChangeAspect="1"/>
          </p:cNvPicPr>
          <p:nvPr userDrawn="1"/>
        </p:nvPicPr>
        <p:blipFill>
          <a:blip r:embed="rId5"/>
          <a:stretch>
            <a:fillRect/>
          </a:stretch>
        </p:blipFill>
        <p:spPr>
          <a:xfrm>
            <a:off x="4379441" y="5029346"/>
            <a:ext cx="248110" cy="168963"/>
          </a:xfrm>
          <a:prstGeom prst="rect">
            <a:avLst/>
          </a:prstGeom>
        </p:spPr>
      </p:pic>
      <p:pic>
        <p:nvPicPr>
          <p:cNvPr id="36" name="Picture 35" descr="Shape, rectangle&#10;&#10;Description automatically generated">
            <a:extLst>
              <a:ext uri="{FF2B5EF4-FFF2-40B4-BE49-F238E27FC236}">
                <a16:creationId xmlns:a16="http://schemas.microsoft.com/office/drawing/2014/main" id="{9A34EC25-3EE0-FE4A-862F-0D9EAED8933C}"/>
              </a:ext>
            </a:extLst>
          </p:cNvPr>
          <p:cNvPicPr>
            <a:picLocks noChangeAspect="1"/>
          </p:cNvPicPr>
          <p:nvPr userDrawn="1"/>
        </p:nvPicPr>
        <p:blipFill>
          <a:blip r:embed="rId6"/>
          <a:stretch>
            <a:fillRect/>
          </a:stretch>
        </p:blipFill>
        <p:spPr>
          <a:xfrm>
            <a:off x="11140419" y="294734"/>
            <a:ext cx="691117" cy="750775"/>
          </a:xfrm>
          <a:prstGeom prst="rect">
            <a:avLst/>
          </a:prstGeom>
        </p:spPr>
      </p:pic>
      <p:grpSp>
        <p:nvGrpSpPr>
          <p:cNvPr id="37" name="Group 36">
            <a:extLst>
              <a:ext uri="{FF2B5EF4-FFF2-40B4-BE49-F238E27FC236}">
                <a16:creationId xmlns:a16="http://schemas.microsoft.com/office/drawing/2014/main" id="{262B29A8-8DC6-A043-BD64-9CC99360601D}"/>
              </a:ext>
            </a:extLst>
          </p:cNvPr>
          <p:cNvGrpSpPr/>
          <p:nvPr userDrawn="1"/>
        </p:nvGrpSpPr>
        <p:grpSpPr>
          <a:xfrm>
            <a:off x="9762037" y="294734"/>
            <a:ext cx="2034367" cy="1110522"/>
            <a:chOff x="9987120" y="182190"/>
            <a:chExt cx="2034367" cy="1110522"/>
          </a:xfrm>
        </p:grpSpPr>
        <p:pic>
          <p:nvPicPr>
            <p:cNvPr id="38" name="Picture 37" descr="Graphical user interface, text&#10;&#10;Description automatically generated">
              <a:extLst>
                <a:ext uri="{FF2B5EF4-FFF2-40B4-BE49-F238E27FC236}">
                  <a16:creationId xmlns:a16="http://schemas.microsoft.com/office/drawing/2014/main" id="{56FBA838-4C7C-054B-AD85-EE500EDB2B72}"/>
                </a:ext>
              </a:extLst>
            </p:cNvPr>
            <p:cNvPicPr>
              <a:picLocks noChangeAspect="1"/>
            </p:cNvPicPr>
            <p:nvPr/>
          </p:nvPicPr>
          <p:blipFill>
            <a:blip r:embed="rId7"/>
            <a:stretch>
              <a:fillRect/>
            </a:stretch>
          </p:blipFill>
          <p:spPr>
            <a:xfrm>
              <a:off x="9987120" y="182190"/>
              <a:ext cx="1448649" cy="550120"/>
            </a:xfrm>
            <a:prstGeom prst="rect">
              <a:avLst/>
            </a:prstGeom>
          </p:spPr>
        </p:pic>
        <p:pic>
          <p:nvPicPr>
            <p:cNvPr id="39" name="Picture 38" descr="Icon&#10;&#10;Description automatically generated">
              <a:extLst>
                <a:ext uri="{FF2B5EF4-FFF2-40B4-BE49-F238E27FC236}">
                  <a16:creationId xmlns:a16="http://schemas.microsoft.com/office/drawing/2014/main" id="{985AB18A-F74C-5241-9EB1-6C8AD5C26533}"/>
                </a:ext>
              </a:extLst>
            </p:cNvPr>
            <p:cNvPicPr>
              <a:picLocks noChangeAspect="1"/>
            </p:cNvPicPr>
            <p:nvPr/>
          </p:nvPicPr>
          <p:blipFill>
            <a:blip r:embed="rId8"/>
            <a:stretch>
              <a:fillRect/>
            </a:stretch>
          </p:blipFill>
          <p:spPr>
            <a:xfrm>
              <a:off x="11435769" y="705748"/>
              <a:ext cx="585718" cy="586964"/>
            </a:xfrm>
            <a:prstGeom prst="rect">
              <a:avLst/>
            </a:prstGeom>
          </p:spPr>
        </p:pic>
      </p:grpSp>
      <p:cxnSp>
        <p:nvCxnSpPr>
          <p:cNvPr id="40" name="Straight Connector 39">
            <a:extLst>
              <a:ext uri="{FF2B5EF4-FFF2-40B4-BE49-F238E27FC236}">
                <a16:creationId xmlns:a16="http://schemas.microsoft.com/office/drawing/2014/main" id="{311E90FA-02C8-B44B-B254-CC9A2E06095B}"/>
              </a:ext>
            </a:extLst>
          </p:cNvPr>
          <p:cNvCxnSpPr>
            <a:cxnSpLocks/>
          </p:cNvCxnSpPr>
          <p:nvPr userDrawn="1"/>
        </p:nvCxnSpPr>
        <p:spPr>
          <a:xfrm>
            <a:off x="11866670" y="1263380"/>
            <a:ext cx="170513" cy="0"/>
          </a:xfrm>
          <a:prstGeom prst="line">
            <a:avLst/>
          </a:prstGeom>
          <a:ln>
            <a:solidFill>
              <a:srgbClr val="0F4BEB"/>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6945DA84-DCCC-7949-A831-ECD9CBB3056A}"/>
              </a:ext>
            </a:extLst>
          </p:cNvPr>
          <p:cNvSpPr/>
          <p:nvPr userDrawn="1"/>
        </p:nvSpPr>
        <p:spPr>
          <a:xfrm>
            <a:off x="11593083" y="474539"/>
            <a:ext cx="120884" cy="12088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EEA0679-2735-5F4A-9351-4F6E69B4254A}"/>
              </a:ext>
            </a:extLst>
          </p:cNvPr>
          <p:cNvSpPr/>
          <p:nvPr userDrawn="1"/>
        </p:nvSpPr>
        <p:spPr>
          <a:xfrm flipH="1">
            <a:off x="11303821" y="499940"/>
            <a:ext cx="70314" cy="703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7641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643284-D005-ED4F-A2BE-8A7511FBCF13}"/>
              </a:ext>
            </a:extLst>
          </p:cNvPr>
          <p:cNvSpPr/>
          <p:nvPr userDrawn="1"/>
        </p:nvSpPr>
        <p:spPr>
          <a:xfrm>
            <a:off x="6842234" y="2381369"/>
            <a:ext cx="523415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rectangle&#10;&#10;Description automatically generated">
            <a:extLst>
              <a:ext uri="{FF2B5EF4-FFF2-40B4-BE49-F238E27FC236}">
                <a16:creationId xmlns:a16="http://schemas.microsoft.com/office/drawing/2014/main" id="{911003A8-11F7-DC41-8C8D-FB176DE34B0A}"/>
              </a:ext>
            </a:extLst>
          </p:cNvPr>
          <p:cNvPicPr>
            <a:picLocks noChangeAspect="1"/>
          </p:cNvPicPr>
          <p:nvPr userDrawn="1"/>
        </p:nvPicPr>
        <p:blipFill>
          <a:blip r:embed="rId3"/>
          <a:stretch>
            <a:fillRect/>
          </a:stretch>
        </p:blipFill>
        <p:spPr>
          <a:xfrm>
            <a:off x="6748860" y="3383278"/>
            <a:ext cx="5443140" cy="3474721"/>
          </a:xfrm>
          <a:prstGeom prst="rect">
            <a:avLst/>
          </a:prstGeom>
        </p:spPr>
      </p:pic>
      <p:sp>
        <p:nvSpPr>
          <p:cNvPr id="7" name="Rectangle 6">
            <a:extLst>
              <a:ext uri="{FF2B5EF4-FFF2-40B4-BE49-F238E27FC236}">
                <a16:creationId xmlns:a16="http://schemas.microsoft.com/office/drawing/2014/main" id="{DE3DF2E2-BB08-C142-9105-E9BFD51D548B}"/>
              </a:ext>
            </a:extLst>
          </p:cNvPr>
          <p:cNvSpPr/>
          <p:nvPr userDrawn="1"/>
        </p:nvSpPr>
        <p:spPr>
          <a:xfrm>
            <a:off x="6748862" y="3474721"/>
            <a:ext cx="5443139" cy="497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8" name="Rectangle 7">
            <a:extLst>
              <a:ext uri="{FF2B5EF4-FFF2-40B4-BE49-F238E27FC236}">
                <a16:creationId xmlns:a16="http://schemas.microsoft.com/office/drawing/2014/main" id="{D306237A-4D94-C642-A482-69B25232BFDB}"/>
              </a:ext>
            </a:extLst>
          </p:cNvPr>
          <p:cNvSpPr/>
          <p:nvPr userDrawn="1"/>
        </p:nvSpPr>
        <p:spPr>
          <a:xfrm>
            <a:off x="6748862" y="4089882"/>
            <a:ext cx="5443137" cy="1044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721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4" name="Picture 33" descr="Shape, rectangle&#10;&#10;Description automatically generated">
            <a:extLst>
              <a:ext uri="{FF2B5EF4-FFF2-40B4-BE49-F238E27FC236}">
                <a16:creationId xmlns:a16="http://schemas.microsoft.com/office/drawing/2014/main" id="{F18337E2-3577-3541-8ABC-BE25812A40C5}"/>
              </a:ext>
            </a:extLst>
          </p:cNvPr>
          <p:cNvPicPr>
            <a:picLocks noChangeAspect="1"/>
          </p:cNvPicPr>
          <p:nvPr userDrawn="1"/>
        </p:nvPicPr>
        <p:blipFill>
          <a:blip r:embed="rId3"/>
          <a:stretch>
            <a:fillRect/>
          </a:stretch>
        </p:blipFill>
        <p:spPr>
          <a:xfrm>
            <a:off x="11140419" y="294734"/>
            <a:ext cx="691117" cy="750775"/>
          </a:xfrm>
          <a:prstGeom prst="rect">
            <a:avLst/>
          </a:prstGeom>
        </p:spPr>
      </p:pic>
      <p:sp>
        <p:nvSpPr>
          <p:cNvPr id="8" name="Text Placeholder 8">
            <a:extLst>
              <a:ext uri="{FF2B5EF4-FFF2-40B4-BE49-F238E27FC236}">
                <a16:creationId xmlns:a16="http://schemas.microsoft.com/office/drawing/2014/main" id="{2D233972-785D-0448-9087-AC7951858DE5}"/>
              </a:ext>
            </a:extLst>
          </p:cNvPr>
          <p:cNvSpPr>
            <a:spLocks noGrp="1"/>
          </p:cNvSpPr>
          <p:nvPr>
            <p:ph type="body" sz="quarter" idx="12" hasCustomPrompt="1"/>
          </p:nvPr>
        </p:nvSpPr>
        <p:spPr>
          <a:xfrm>
            <a:off x="4379441" y="974488"/>
            <a:ext cx="3093871" cy="350728"/>
          </a:xfrm>
        </p:spPr>
        <p:txBody>
          <a:bodyPr lIns="0">
            <a:noAutofit/>
          </a:bodyPr>
          <a:lstStyle>
            <a:lvl1pPr marL="0" indent="0" algn="l">
              <a:buNone/>
              <a:defRPr sz="2000" b="0">
                <a:solidFill>
                  <a:schemeClr val="bg1"/>
                </a:solidFill>
              </a:defRPr>
            </a:lvl1pPr>
          </a:lstStyle>
          <a:p>
            <a:pPr lvl="0"/>
            <a:r>
              <a:rPr lang="en-US"/>
              <a:t>Professor Edward </a:t>
            </a:r>
            <a:r>
              <a:rPr lang="en-US" err="1"/>
              <a:t>Santow</a:t>
            </a:r>
            <a:endParaRPr lang="en-US"/>
          </a:p>
        </p:txBody>
      </p:sp>
      <p:sp>
        <p:nvSpPr>
          <p:cNvPr id="9" name="Text Placeholder 8">
            <a:extLst>
              <a:ext uri="{FF2B5EF4-FFF2-40B4-BE49-F238E27FC236}">
                <a16:creationId xmlns:a16="http://schemas.microsoft.com/office/drawing/2014/main" id="{A8891569-112A-184D-A29D-8EF82841D1C0}"/>
              </a:ext>
            </a:extLst>
          </p:cNvPr>
          <p:cNvSpPr>
            <a:spLocks noGrp="1"/>
          </p:cNvSpPr>
          <p:nvPr>
            <p:ph type="body" sz="quarter" idx="13" hasCustomPrompt="1"/>
          </p:nvPr>
        </p:nvSpPr>
        <p:spPr>
          <a:xfrm>
            <a:off x="4718691" y="1432514"/>
            <a:ext cx="2754621" cy="266438"/>
          </a:xfrm>
        </p:spPr>
        <p:txBody>
          <a:bodyPr>
            <a:noAutofit/>
          </a:bodyPr>
          <a:lstStyle>
            <a:lvl1pPr marL="0" indent="0" algn="l">
              <a:buNone/>
              <a:defRPr sz="1500" b="0">
                <a:solidFill>
                  <a:schemeClr val="tx1"/>
                </a:solidFill>
              </a:defRPr>
            </a:lvl1pPr>
          </a:lstStyle>
          <a:p>
            <a:pPr lvl="0"/>
            <a:r>
              <a:rPr lang="en-US" err="1"/>
              <a:t>Edward.Santow@uts.edu.au</a:t>
            </a:r>
            <a:endParaRPr lang="en-US"/>
          </a:p>
        </p:txBody>
      </p:sp>
      <p:sp>
        <p:nvSpPr>
          <p:cNvPr id="10" name="Text Placeholder 8">
            <a:extLst>
              <a:ext uri="{FF2B5EF4-FFF2-40B4-BE49-F238E27FC236}">
                <a16:creationId xmlns:a16="http://schemas.microsoft.com/office/drawing/2014/main" id="{1336CAFC-AB89-A645-B0F3-2AF30EFF39ED}"/>
              </a:ext>
            </a:extLst>
          </p:cNvPr>
          <p:cNvSpPr>
            <a:spLocks noGrp="1"/>
          </p:cNvSpPr>
          <p:nvPr>
            <p:ph type="body" sz="quarter" idx="14" hasCustomPrompt="1"/>
          </p:nvPr>
        </p:nvSpPr>
        <p:spPr>
          <a:xfrm>
            <a:off x="4718691" y="1787206"/>
            <a:ext cx="2754621" cy="266438"/>
          </a:xfrm>
        </p:spPr>
        <p:txBody>
          <a:bodyPr>
            <a:noAutofit/>
          </a:bodyPr>
          <a:lstStyle>
            <a:lvl1pPr marL="0" indent="0" algn="l">
              <a:buNone/>
              <a:defRPr sz="1500" b="0">
                <a:solidFill>
                  <a:schemeClr val="tx1"/>
                </a:solidFill>
              </a:defRPr>
            </a:lvl1pPr>
          </a:lstStyle>
          <a:p>
            <a:pPr lvl="0"/>
            <a:r>
              <a:rPr lang="en-US"/>
              <a:t>@</a:t>
            </a:r>
            <a:r>
              <a:rPr lang="en-US" err="1"/>
              <a:t>esantow</a:t>
            </a:r>
            <a:endParaRPr lang="en-US"/>
          </a:p>
        </p:txBody>
      </p:sp>
      <p:sp>
        <p:nvSpPr>
          <p:cNvPr id="11" name="Text Placeholder 8">
            <a:extLst>
              <a:ext uri="{FF2B5EF4-FFF2-40B4-BE49-F238E27FC236}">
                <a16:creationId xmlns:a16="http://schemas.microsoft.com/office/drawing/2014/main" id="{2B14CD06-980A-554C-A926-836899E11C36}"/>
              </a:ext>
            </a:extLst>
          </p:cNvPr>
          <p:cNvSpPr>
            <a:spLocks noGrp="1"/>
          </p:cNvSpPr>
          <p:nvPr>
            <p:ph type="body" sz="quarter" idx="15" hasCustomPrompt="1"/>
          </p:nvPr>
        </p:nvSpPr>
        <p:spPr>
          <a:xfrm>
            <a:off x="4718689" y="2141898"/>
            <a:ext cx="2754621" cy="266438"/>
          </a:xfrm>
        </p:spPr>
        <p:txBody>
          <a:bodyPr>
            <a:noAutofit/>
          </a:bodyPr>
          <a:lstStyle>
            <a:lvl1pPr marL="0" indent="0" algn="l">
              <a:buNone/>
              <a:defRPr sz="1500" b="0">
                <a:solidFill>
                  <a:schemeClr val="tx1"/>
                </a:solidFill>
              </a:defRPr>
            </a:lvl1pPr>
          </a:lstStyle>
          <a:p>
            <a:pPr lvl="0"/>
            <a:r>
              <a:rPr lang="en-US" err="1"/>
              <a:t>Linkedin.com</a:t>
            </a:r>
            <a:r>
              <a:rPr lang="en-US"/>
              <a:t>/in/</a:t>
            </a:r>
            <a:r>
              <a:rPr lang="en-US" err="1"/>
              <a:t>esantow</a:t>
            </a:r>
            <a:endParaRPr lang="en-US"/>
          </a:p>
        </p:txBody>
      </p:sp>
      <p:pic>
        <p:nvPicPr>
          <p:cNvPr id="13" name="Picture 12" descr="A picture containing ax, tool, vector graphics&#10;&#10;Description automatically generated">
            <a:extLst>
              <a:ext uri="{FF2B5EF4-FFF2-40B4-BE49-F238E27FC236}">
                <a16:creationId xmlns:a16="http://schemas.microsoft.com/office/drawing/2014/main" id="{7B4AACD4-DF08-804A-9B90-CD306B934FC5}"/>
              </a:ext>
            </a:extLst>
          </p:cNvPr>
          <p:cNvPicPr>
            <a:picLocks noChangeAspect="1"/>
          </p:cNvPicPr>
          <p:nvPr userDrawn="1"/>
        </p:nvPicPr>
        <p:blipFill>
          <a:blip r:embed="rId4"/>
          <a:stretch>
            <a:fillRect/>
          </a:stretch>
        </p:blipFill>
        <p:spPr>
          <a:xfrm>
            <a:off x="4379441" y="1817708"/>
            <a:ext cx="248110" cy="205435"/>
          </a:xfrm>
          <a:prstGeom prst="rect">
            <a:avLst/>
          </a:prstGeom>
        </p:spPr>
      </p:pic>
      <p:pic>
        <p:nvPicPr>
          <p:cNvPr id="17" name="Picture 16" descr="Logo, icon&#10;&#10;Description automatically generated">
            <a:extLst>
              <a:ext uri="{FF2B5EF4-FFF2-40B4-BE49-F238E27FC236}">
                <a16:creationId xmlns:a16="http://schemas.microsoft.com/office/drawing/2014/main" id="{B0101D65-2286-5243-BB43-FECECB3477E8}"/>
              </a:ext>
            </a:extLst>
          </p:cNvPr>
          <p:cNvPicPr>
            <a:picLocks noChangeAspect="1"/>
          </p:cNvPicPr>
          <p:nvPr userDrawn="1"/>
        </p:nvPicPr>
        <p:blipFill>
          <a:blip r:embed="rId5"/>
          <a:stretch>
            <a:fillRect/>
          </a:stretch>
        </p:blipFill>
        <p:spPr>
          <a:xfrm>
            <a:off x="4379441" y="2141898"/>
            <a:ext cx="248111" cy="237194"/>
          </a:xfrm>
          <a:prstGeom prst="rect">
            <a:avLst/>
          </a:prstGeom>
        </p:spPr>
      </p:pic>
      <p:pic>
        <p:nvPicPr>
          <p:cNvPr id="19" name="Picture 18" descr="A picture containing window&#10;&#10;Description automatically generated">
            <a:extLst>
              <a:ext uri="{FF2B5EF4-FFF2-40B4-BE49-F238E27FC236}">
                <a16:creationId xmlns:a16="http://schemas.microsoft.com/office/drawing/2014/main" id="{5799476F-A2ED-A446-861A-A6F71D44F94B}"/>
              </a:ext>
            </a:extLst>
          </p:cNvPr>
          <p:cNvPicPr>
            <a:picLocks noChangeAspect="1"/>
          </p:cNvPicPr>
          <p:nvPr userDrawn="1"/>
        </p:nvPicPr>
        <p:blipFill>
          <a:blip r:embed="rId6"/>
          <a:stretch>
            <a:fillRect/>
          </a:stretch>
        </p:blipFill>
        <p:spPr>
          <a:xfrm>
            <a:off x="4379441" y="1481252"/>
            <a:ext cx="248110" cy="168963"/>
          </a:xfrm>
          <a:prstGeom prst="rect">
            <a:avLst/>
          </a:prstGeom>
        </p:spPr>
      </p:pic>
      <p:sp>
        <p:nvSpPr>
          <p:cNvPr id="12" name="Text Placeholder 8">
            <a:extLst>
              <a:ext uri="{FF2B5EF4-FFF2-40B4-BE49-F238E27FC236}">
                <a16:creationId xmlns:a16="http://schemas.microsoft.com/office/drawing/2014/main" id="{FC1F704D-6C56-8B47-BD15-1DDFF764B815}"/>
              </a:ext>
            </a:extLst>
          </p:cNvPr>
          <p:cNvSpPr>
            <a:spLocks noGrp="1"/>
          </p:cNvSpPr>
          <p:nvPr>
            <p:ph type="body" sz="quarter" idx="16" hasCustomPrompt="1"/>
          </p:nvPr>
        </p:nvSpPr>
        <p:spPr>
          <a:xfrm>
            <a:off x="4379441" y="2746215"/>
            <a:ext cx="3093871" cy="350728"/>
          </a:xfrm>
        </p:spPr>
        <p:txBody>
          <a:bodyPr lIns="0">
            <a:noAutofit/>
          </a:bodyPr>
          <a:lstStyle>
            <a:lvl1pPr marL="0" indent="0" algn="l">
              <a:buNone/>
              <a:defRPr sz="2000" b="0">
                <a:solidFill>
                  <a:schemeClr val="bg1"/>
                </a:solidFill>
              </a:defRPr>
            </a:lvl1pPr>
          </a:lstStyle>
          <a:p>
            <a:pPr lvl="0"/>
            <a:r>
              <a:rPr lang="en-US"/>
              <a:t>Professor Edward </a:t>
            </a:r>
            <a:r>
              <a:rPr lang="en-US" err="1"/>
              <a:t>Santow</a:t>
            </a:r>
            <a:endParaRPr lang="en-US"/>
          </a:p>
        </p:txBody>
      </p:sp>
      <p:sp>
        <p:nvSpPr>
          <p:cNvPr id="14" name="Text Placeholder 8">
            <a:extLst>
              <a:ext uri="{FF2B5EF4-FFF2-40B4-BE49-F238E27FC236}">
                <a16:creationId xmlns:a16="http://schemas.microsoft.com/office/drawing/2014/main" id="{16D1911D-E6F1-AB48-B7C0-DF4ABFF07011}"/>
              </a:ext>
            </a:extLst>
          </p:cNvPr>
          <p:cNvSpPr>
            <a:spLocks noGrp="1"/>
          </p:cNvSpPr>
          <p:nvPr>
            <p:ph type="body" sz="quarter" idx="17" hasCustomPrompt="1"/>
          </p:nvPr>
        </p:nvSpPr>
        <p:spPr>
          <a:xfrm>
            <a:off x="4718691" y="3204241"/>
            <a:ext cx="2754621" cy="266438"/>
          </a:xfrm>
        </p:spPr>
        <p:txBody>
          <a:bodyPr>
            <a:noAutofit/>
          </a:bodyPr>
          <a:lstStyle>
            <a:lvl1pPr marL="0" indent="0" algn="l">
              <a:buNone/>
              <a:defRPr sz="1500" b="0">
                <a:solidFill>
                  <a:schemeClr val="tx1"/>
                </a:solidFill>
              </a:defRPr>
            </a:lvl1pPr>
          </a:lstStyle>
          <a:p>
            <a:pPr lvl="0"/>
            <a:r>
              <a:rPr lang="en-US" err="1"/>
              <a:t>Edward.Santow@uts.edu.au</a:t>
            </a:r>
            <a:endParaRPr lang="en-US"/>
          </a:p>
        </p:txBody>
      </p:sp>
      <p:sp>
        <p:nvSpPr>
          <p:cNvPr id="15" name="Text Placeholder 8">
            <a:extLst>
              <a:ext uri="{FF2B5EF4-FFF2-40B4-BE49-F238E27FC236}">
                <a16:creationId xmlns:a16="http://schemas.microsoft.com/office/drawing/2014/main" id="{F5D17E83-59DE-B447-8C49-C52867CEA198}"/>
              </a:ext>
            </a:extLst>
          </p:cNvPr>
          <p:cNvSpPr>
            <a:spLocks noGrp="1"/>
          </p:cNvSpPr>
          <p:nvPr>
            <p:ph type="body" sz="quarter" idx="18" hasCustomPrompt="1"/>
          </p:nvPr>
        </p:nvSpPr>
        <p:spPr>
          <a:xfrm>
            <a:off x="4718691" y="3558933"/>
            <a:ext cx="2754621" cy="266438"/>
          </a:xfrm>
        </p:spPr>
        <p:txBody>
          <a:bodyPr>
            <a:noAutofit/>
          </a:bodyPr>
          <a:lstStyle>
            <a:lvl1pPr marL="0" indent="0" algn="l">
              <a:buNone/>
              <a:defRPr sz="1500" b="0">
                <a:solidFill>
                  <a:schemeClr val="tx1"/>
                </a:solidFill>
              </a:defRPr>
            </a:lvl1pPr>
          </a:lstStyle>
          <a:p>
            <a:pPr lvl="0"/>
            <a:r>
              <a:rPr lang="en-US"/>
              <a:t>@</a:t>
            </a:r>
            <a:r>
              <a:rPr lang="en-US" err="1"/>
              <a:t>esantow</a:t>
            </a:r>
            <a:endParaRPr lang="en-US"/>
          </a:p>
        </p:txBody>
      </p:sp>
      <p:sp>
        <p:nvSpPr>
          <p:cNvPr id="16" name="Text Placeholder 8">
            <a:extLst>
              <a:ext uri="{FF2B5EF4-FFF2-40B4-BE49-F238E27FC236}">
                <a16:creationId xmlns:a16="http://schemas.microsoft.com/office/drawing/2014/main" id="{5753D7D2-93E9-824E-9D2D-64B85BD87EE4}"/>
              </a:ext>
            </a:extLst>
          </p:cNvPr>
          <p:cNvSpPr>
            <a:spLocks noGrp="1"/>
          </p:cNvSpPr>
          <p:nvPr>
            <p:ph type="body" sz="quarter" idx="19" hasCustomPrompt="1"/>
          </p:nvPr>
        </p:nvSpPr>
        <p:spPr>
          <a:xfrm>
            <a:off x="4718689" y="3913625"/>
            <a:ext cx="2754621" cy="266438"/>
          </a:xfrm>
        </p:spPr>
        <p:txBody>
          <a:bodyPr>
            <a:noAutofit/>
          </a:bodyPr>
          <a:lstStyle>
            <a:lvl1pPr marL="0" indent="0" algn="l">
              <a:buNone/>
              <a:defRPr sz="1500" b="0">
                <a:solidFill>
                  <a:schemeClr val="tx1"/>
                </a:solidFill>
              </a:defRPr>
            </a:lvl1pPr>
          </a:lstStyle>
          <a:p>
            <a:pPr lvl="0"/>
            <a:r>
              <a:rPr lang="en-US" err="1"/>
              <a:t>Linkedin.com</a:t>
            </a:r>
            <a:r>
              <a:rPr lang="en-US"/>
              <a:t>/in/</a:t>
            </a:r>
            <a:r>
              <a:rPr lang="en-US" err="1"/>
              <a:t>esantow</a:t>
            </a:r>
            <a:endParaRPr lang="en-US"/>
          </a:p>
        </p:txBody>
      </p:sp>
      <p:pic>
        <p:nvPicPr>
          <p:cNvPr id="18" name="Picture 17" descr="A picture containing ax, tool, vector graphics&#10;&#10;Description automatically generated">
            <a:extLst>
              <a:ext uri="{FF2B5EF4-FFF2-40B4-BE49-F238E27FC236}">
                <a16:creationId xmlns:a16="http://schemas.microsoft.com/office/drawing/2014/main" id="{5EC49EA1-8767-EC41-AE72-310421E6D5FA}"/>
              </a:ext>
            </a:extLst>
          </p:cNvPr>
          <p:cNvPicPr>
            <a:picLocks noChangeAspect="1"/>
          </p:cNvPicPr>
          <p:nvPr userDrawn="1"/>
        </p:nvPicPr>
        <p:blipFill>
          <a:blip r:embed="rId4"/>
          <a:stretch>
            <a:fillRect/>
          </a:stretch>
        </p:blipFill>
        <p:spPr>
          <a:xfrm>
            <a:off x="4379441" y="3589435"/>
            <a:ext cx="248110" cy="205435"/>
          </a:xfrm>
          <a:prstGeom prst="rect">
            <a:avLst/>
          </a:prstGeom>
        </p:spPr>
      </p:pic>
      <p:pic>
        <p:nvPicPr>
          <p:cNvPr id="20" name="Picture 19" descr="Logo, icon&#10;&#10;Description automatically generated">
            <a:extLst>
              <a:ext uri="{FF2B5EF4-FFF2-40B4-BE49-F238E27FC236}">
                <a16:creationId xmlns:a16="http://schemas.microsoft.com/office/drawing/2014/main" id="{B054B095-D27F-AD42-AFA6-6CA8DDCEAA8B}"/>
              </a:ext>
            </a:extLst>
          </p:cNvPr>
          <p:cNvPicPr>
            <a:picLocks noChangeAspect="1"/>
          </p:cNvPicPr>
          <p:nvPr userDrawn="1"/>
        </p:nvPicPr>
        <p:blipFill>
          <a:blip r:embed="rId5"/>
          <a:stretch>
            <a:fillRect/>
          </a:stretch>
        </p:blipFill>
        <p:spPr>
          <a:xfrm>
            <a:off x="4379441" y="3913625"/>
            <a:ext cx="248111" cy="237194"/>
          </a:xfrm>
          <a:prstGeom prst="rect">
            <a:avLst/>
          </a:prstGeom>
        </p:spPr>
      </p:pic>
      <p:pic>
        <p:nvPicPr>
          <p:cNvPr id="21" name="Picture 20" descr="A picture containing window&#10;&#10;Description automatically generated">
            <a:extLst>
              <a:ext uri="{FF2B5EF4-FFF2-40B4-BE49-F238E27FC236}">
                <a16:creationId xmlns:a16="http://schemas.microsoft.com/office/drawing/2014/main" id="{3B74A2C3-F881-7044-92D4-F82D174BDB9D}"/>
              </a:ext>
            </a:extLst>
          </p:cNvPr>
          <p:cNvPicPr>
            <a:picLocks noChangeAspect="1"/>
          </p:cNvPicPr>
          <p:nvPr userDrawn="1"/>
        </p:nvPicPr>
        <p:blipFill>
          <a:blip r:embed="rId6"/>
          <a:stretch>
            <a:fillRect/>
          </a:stretch>
        </p:blipFill>
        <p:spPr>
          <a:xfrm>
            <a:off x="4379441" y="3252979"/>
            <a:ext cx="248110" cy="168963"/>
          </a:xfrm>
          <a:prstGeom prst="rect">
            <a:avLst/>
          </a:prstGeom>
        </p:spPr>
      </p:pic>
      <p:sp>
        <p:nvSpPr>
          <p:cNvPr id="22" name="Text Placeholder 8">
            <a:extLst>
              <a:ext uri="{FF2B5EF4-FFF2-40B4-BE49-F238E27FC236}">
                <a16:creationId xmlns:a16="http://schemas.microsoft.com/office/drawing/2014/main" id="{497A1B38-BE68-D647-B09A-515C16F44D9B}"/>
              </a:ext>
            </a:extLst>
          </p:cNvPr>
          <p:cNvSpPr>
            <a:spLocks noGrp="1"/>
          </p:cNvSpPr>
          <p:nvPr>
            <p:ph type="body" sz="quarter" idx="20" hasCustomPrompt="1"/>
          </p:nvPr>
        </p:nvSpPr>
        <p:spPr>
          <a:xfrm>
            <a:off x="4379441" y="4522582"/>
            <a:ext cx="3093871" cy="350728"/>
          </a:xfrm>
        </p:spPr>
        <p:txBody>
          <a:bodyPr lIns="0">
            <a:noAutofit/>
          </a:bodyPr>
          <a:lstStyle>
            <a:lvl1pPr marL="0" indent="0" algn="l">
              <a:buNone/>
              <a:defRPr sz="2000" b="0">
                <a:solidFill>
                  <a:schemeClr val="bg1"/>
                </a:solidFill>
              </a:defRPr>
            </a:lvl1pPr>
          </a:lstStyle>
          <a:p>
            <a:pPr lvl="0"/>
            <a:r>
              <a:rPr lang="en-US"/>
              <a:t>Professor Edward </a:t>
            </a:r>
            <a:r>
              <a:rPr lang="en-US" err="1"/>
              <a:t>Santow</a:t>
            </a:r>
            <a:endParaRPr lang="en-US"/>
          </a:p>
        </p:txBody>
      </p:sp>
      <p:sp>
        <p:nvSpPr>
          <p:cNvPr id="23" name="Text Placeholder 8">
            <a:extLst>
              <a:ext uri="{FF2B5EF4-FFF2-40B4-BE49-F238E27FC236}">
                <a16:creationId xmlns:a16="http://schemas.microsoft.com/office/drawing/2014/main" id="{DEAB0505-DEC3-1745-ACFA-369531C1F050}"/>
              </a:ext>
            </a:extLst>
          </p:cNvPr>
          <p:cNvSpPr>
            <a:spLocks noGrp="1"/>
          </p:cNvSpPr>
          <p:nvPr>
            <p:ph type="body" sz="quarter" idx="21" hasCustomPrompt="1"/>
          </p:nvPr>
        </p:nvSpPr>
        <p:spPr>
          <a:xfrm>
            <a:off x="4718691" y="4980608"/>
            <a:ext cx="2754621" cy="266438"/>
          </a:xfrm>
        </p:spPr>
        <p:txBody>
          <a:bodyPr>
            <a:noAutofit/>
          </a:bodyPr>
          <a:lstStyle>
            <a:lvl1pPr marL="0" indent="0" algn="l">
              <a:buNone/>
              <a:defRPr sz="1500" b="0">
                <a:solidFill>
                  <a:schemeClr val="tx1"/>
                </a:solidFill>
              </a:defRPr>
            </a:lvl1pPr>
          </a:lstStyle>
          <a:p>
            <a:pPr lvl="0"/>
            <a:r>
              <a:rPr lang="en-US" err="1"/>
              <a:t>Edward.Santow@uts.edu.au</a:t>
            </a:r>
            <a:endParaRPr lang="en-US"/>
          </a:p>
        </p:txBody>
      </p:sp>
      <p:sp>
        <p:nvSpPr>
          <p:cNvPr id="24" name="Text Placeholder 8">
            <a:extLst>
              <a:ext uri="{FF2B5EF4-FFF2-40B4-BE49-F238E27FC236}">
                <a16:creationId xmlns:a16="http://schemas.microsoft.com/office/drawing/2014/main" id="{817FF6A7-461F-0543-8256-585833F6FA6A}"/>
              </a:ext>
            </a:extLst>
          </p:cNvPr>
          <p:cNvSpPr>
            <a:spLocks noGrp="1"/>
          </p:cNvSpPr>
          <p:nvPr>
            <p:ph type="body" sz="quarter" idx="22" hasCustomPrompt="1"/>
          </p:nvPr>
        </p:nvSpPr>
        <p:spPr>
          <a:xfrm>
            <a:off x="4718691" y="5335300"/>
            <a:ext cx="2754621" cy="266438"/>
          </a:xfrm>
        </p:spPr>
        <p:txBody>
          <a:bodyPr>
            <a:noAutofit/>
          </a:bodyPr>
          <a:lstStyle>
            <a:lvl1pPr marL="0" indent="0" algn="l">
              <a:buNone/>
              <a:defRPr sz="1500" b="0">
                <a:solidFill>
                  <a:schemeClr val="tx1"/>
                </a:solidFill>
              </a:defRPr>
            </a:lvl1pPr>
          </a:lstStyle>
          <a:p>
            <a:pPr lvl="0"/>
            <a:r>
              <a:rPr lang="en-US"/>
              <a:t>@</a:t>
            </a:r>
            <a:r>
              <a:rPr lang="en-US" err="1"/>
              <a:t>esantow</a:t>
            </a:r>
            <a:endParaRPr lang="en-US"/>
          </a:p>
        </p:txBody>
      </p:sp>
      <p:sp>
        <p:nvSpPr>
          <p:cNvPr id="25" name="Text Placeholder 8">
            <a:extLst>
              <a:ext uri="{FF2B5EF4-FFF2-40B4-BE49-F238E27FC236}">
                <a16:creationId xmlns:a16="http://schemas.microsoft.com/office/drawing/2014/main" id="{89F9A685-4076-084E-B510-E814797F9393}"/>
              </a:ext>
            </a:extLst>
          </p:cNvPr>
          <p:cNvSpPr>
            <a:spLocks noGrp="1"/>
          </p:cNvSpPr>
          <p:nvPr>
            <p:ph type="body" sz="quarter" idx="23" hasCustomPrompt="1"/>
          </p:nvPr>
        </p:nvSpPr>
        <p:spPr>
          <a:xfrm>
            <a:off x="4718689" y="5689992"/>
            <a:ext cx="2754621" cy="266438"/>
          </a:xfrm>
        </p:spPr>
        <p:txBody>
          <a:bodyPr>
            <a:noAutofit/>
          </a:bodyPr>
          <a:lstStyle>
            <a:lvl1pPr marL="0" indent="0" algn="l">
              <a:buNone/>
              <a:defRPr sz="1500" b="0">
                <a:solidFill>
                  <a:schemeClr val="tx1"/>
                </a:solidFill>
              </a:defRPr>
            </a:lvl1pPr>
          </a:lstStyle>
          <a:p>
            <a:pPr lvl="0"/>
            <a:r>
              <a:rPr lang="en-US" err="1"/>
              <a:t>Linkedin.com</a:t>
            </a:r>
            <a:r>
              <a:rPr lang="en-US"/>
              <a:t>/in/</a:t>
            </a:r>
            <a:r>
              <a:rPr lang="en-US" err="1"/>
              <a:t>esantow</a:t>
            </a:r>
            <a:endParaRPr lang="en-US"/>
          </a:p>
        </p:txBody>
      </p:sp>
      <p:pic>
        <p:nvPicPr>
          <p:cNvPr id="26" name="Picture 25" descr="A picture containing ax, tool, vector graphics&#10;&#10;Description automatically generated">
            <a:extLst>
              <a:ext uri="{FF2B5EF4-FFF2-40B4-BE49-F238E27FC236}">
                <a16:creationId xmlns:a16="http://schemas.microsoft.com/office/drawing/2014/main" id="{91F49E21-0101-DC4E-A303-3F1475452E14}"/>
              </a:ext>
            </a:extLst>
          </p:cNvPr>
          <p:cNvPicPr>
            <a:picLocks noChangeAspect="1"/>
          </p:cNvPicPr>
          <p:nvPr userDrawn="1"/>
        </p:nvPicPr>
        <p:blipFill>
          <a:blip r:embed="rId4"/>
          <a:stretch>
            <a:fillRect/>
          </a:stretch>
        </p:blipFill>
        <p:spPr>
          <a:xfrm>
            <a:off x="4379441" y="5365802"/>
            <a:ext cx="248110" cy="205435"/>
          </a:xfrm>
          <a:prstGeom prst="rect">
            <a:avLst/>
          </a:prstGeom>
        </p:spPr>
      </p:pic>
      <p:pic>
        <p:nvPicPr>
          <p:cNvPr id="27" name="Picture 26" descr="Logo, icon&#10;&#10;Description automatically generated">
            <a:extLst>
              <a:ext uri="{FF2B5EF4-FFF2-40B4-BE49-F238E27FC236}">
                <a16:creationId xmlns:a16="http://schemas.microsoft.com/office/drawing/2014/main" id="{DAD12948-873B-6743-9286-615DD20C0438}"/>
              </a:ext>
            </a:extLst>
          </p:cNvPr>
          <p:cNvPicPr>
            <a:picLocks noChangeAspect="1"/>
          </p:cNvPicPr>
          <p:nvPr userDrawn="1"/>
        </p:nvPicPr>
        <p:blipFill>
          <a:blip r:embed="rId5"/>
          <a:stretch>
            <a:fillRect/>
          </a:stretch>
        </p:blipFill>
        <p:spPr>
          <a:xfrm>
            <a:off x="4379441" y="5689992"/>
            <a:ext cx="248111" cy="237194"/>
          </a:xfrm>
          <a:prstGeom prst="rect">
            <a:avLst/>
          </a:prstGeom>
        </p:spPr>
      </p:pic>
      <p:pic>
        <p:nvPicPr>
          <p:cNvPr id="28" name="Picture 27" descr="A picture containing window&#10;&#10;Description automatically generated">
            <a:extLst>
              <a:ext uri="{FF2B5EF4-FFF2-40B4-BE49-F238E27FC236}">
                <a16:creationId xmlns:a16="http://schemas.microsoft.com/office/drawing/2014/main" id="{39CECC55-381F-A842-925F-E73C61B303B7}"/>
              </a:ext>
            </a:extLst>
          </p:cNvPr>
          <p:cNvPicPr>
            <a:picLocks noChangeAspect="1"/>
          </p:cNvPicPr>
          <p:nvPr userDrawn="1"/>
        </p:nvPicPr>
        <p:blipFill>
          <a:blip r:embed="rId6"/>
          <a:stretch>
            <a:fillRect/>
          </a:stretch>
        </p:blipFill>
        <p:spPr>
          <a:xfrm>
            <a:off x="4379441" y="5029346"/>
            <a:ext cx="248110" cy="168963"/>
          </a:xfrm>
          <a:prstGeom prst="rect">
            <a:avLst/>
          </a:prstGeom>
        </p:spPr>
      </p:pic>
      <p:cxnSp>
        <p:nvCxnSpPr>
          <p:cNvPr id="29" name="Straight Connector 28">
            <a:extLst>
              <a:ext uri="{FF2B5EF4-FFF2-40B4-BE49-F238E27FC236}">
                <a16:creationId xmlns:a16="http://schemas.microsoft.com/office/drawing/2014/main" id="{0C6E9AF4-8A0B-D244-81DD-B86332C154C6}"/>
              </a:ext>
            </a:extLst>
          </p:cNvPr>
          <p:cNvCxnSpPr>
            <a:cxnSpLocks/>
          </p:cNvCxnSpPr>
          <p:nvPr userDrawn="1"/>
        </p:nvCxnSpPr>
        <p:spPr>
          <a:xfrm>
            <a:off x="3335967" y="1263380"/>
            <a:ext cx="7756524" cy="0"/>
          </a:xfrm>
          <a:prstGeom prst="line">
            <a:avLst/>
          </a:prstGeom>
          <a:ln>
            <a:solidFill>
              <a:srgbClr val="0F4BEB"/>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2EF0978E-9F09-1443-AA29-D1921E2C4DC2}"/>
              </a:ext>
            </a:extLst>
          </p:cNvPr>
          <p:cNvGrpSpPr/>
          <p:nvPr userDrawn="1"/>
        </p:nvGrpSpPr>
        <p:grpSpPr>
          <a:xfrm>
            <a:off x="9762037" y="294734"/>
            <a:ext cx="2034367" cy="1110522"/>
            <a:chOff x="9987120" y="182190"/>
            <a:chExt cx="2034367" cy="1110522"/>
          </a:xfrm>
        </p:grpSpPr>
        <p:pic>
          <p:nvPicPr>
            <p:cNvPr id="31" name="Picture 30" descr="Graphical user interface, text&#10;&#10;Description automatically generated">
              <a:extLst>
                <a:ext uri="{FF2B5EF4-FFF2-40B4-BE49-F238E27FC236}">
                  <a16:creationId xmlns:a16="http://schemas.microsoft.com/office/drawing/2014/main" id="{225D4352-89F5-F345-A868-FF6D00117B40}"/>
                </a:ext>
              </a:extLst>
            </p:cNvPr>
            <p:cNvPicPr>
              <a:picLocks noChangeAspect="1"/>
            </p:cNvPicPr>
            <p:nvPr/>
          </p:nvPicPr>
          <p:blipFill>
            <a:blip r:embed="rId7"/>
            <a:stretch>
              <a:fillRect/>
            </a:stretch>
          </p:blipFill>
          <p:spPr>
            <a:xfrm>
              <a:off x="9987120" y="182190"/>
              <a:ext cx="1448649" cy="550120"/>
            </a:xfrm>
            <a:prstGeom prst="rect">
              <a:avLst/>
            </a:prstGeom>
          </p:spPr>
        </p:pic>
        <p:pic>
          <p:nvPicPr>
            <p:cNvPr id="32" name="Picture 31" descr="Icon&#10;&#10;Description automatically generated">
              <a:extLst>
                <a:ext uri="{FF2B5EF4-FFF2-40B4-BE49-F238E27FC236}">
                  <a16:creationId xmlns:a16="http://schemas.microsoft.com/office/drawing/2014/main" id="{80C7C0E4-44C6-504F-B780-E71CE237EFDD}"/>
                </a:ext>
              </a:extLst>
            </p:cNvPr>
            <p:cNvPicPr>
              <a:picLocks noChangeAspect="1"/>
            </p:cNvPicPr>
            <p:nvPr/>
          </p:nvPicPr>
          <p:blipFill>
            <a:blip r:embed="rId8"/>
            <a:stretch>
              <a:fillRect/>
            </a:stretch>
          </p:blipFill>
          <p:spPr>
            <a:xfrm>
              <a:off x="11435769" y="705748"/>
              <a:ext cx="585718" cy="586964"/>
            </a:xfrm>
            <a:prstGeom prst="rect">
              <a:avLst/>
            </a:prstGeom>
          </p:spPr>
        </p:pic>
      </p:grpSp>
      <p:cxnSp>
        <p:nvCxnSpPr>
          <p:cNvPr id="33" name="Straight Connector 32">
            <a:extLst>
              <a:ext uri="{FF2B5EF4-FFF2-40B4-BE49-F238E27FC236}">
                <a16:creationId xmlns:a16="http://schemas.microsoft.com/office/drawing/2014/main" id="{F9C51311-51D3-0840-8C65-86C4A8C5930C}"/>
              </a:ext>
            </a:extLst>
          </p:cNvPr>
          <p:cNvCxnSpPr>
            <a:cxnSpLocks/>
          </p:cNvCxnSpPr>
          <p:nvPr userDrawn="1"/>
        </p:nvCxnSpPr>
        <p:spPr>
          <a:xfrm>
            <a:off x="11866670" y="1263380"/>
            <a:ext cx="170513" cy="0"/>
          </a:xfrm>
          <a:prstGeom prst="line">
            <a:avLst/>
          </a:prstGeom>
          <a:ln>
            <a:solidFill>
              <a:srgbClr val="0F4BEB"/>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E3757A4-6250-8C4F-86CE-CE83532EB0D0}"/>
              </a:ext>
            </a:extLst>
          </p:cNvPr>
          <p:cNvSpPr/>
          <p:nvPr userDrawn="1"/>
        </p:nvSpPr>
        <p:spPr>
          <a:xfrm>
            <a:off x="11593083" y="474539"/>
            <a:ext cx="120884" cy="12088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BD2BF63-8346-A541-A6B6-C88F8634389B}"/>
              </a:ext>
            </a:extLst>
          </p:cNvPr>
          <p:cNvSpPr/>
          <p:nvPr userDrawn="1"/>
        </p:nvSpPr>
        <p:spPr>
          <a:xfrm flipH="1">
            <a:off x="11303821" y="499940"/>
            <a:ext cx="70314" cy="703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7641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2DDE7E8B-0510-1C4F-9E54-7D6B6746679B}"/>
              </a:ext>
            </a:extLst>
          </p:cNvPr>
          <p:cNvPicPr>
            <a:picLocks noChangeAspect="1"/>
          </p:cNvPicPr>
          <p:nvPr userDrawn="1"/>
        </p:nvPicPr>
        <p:blipFill>
          <a:blip r:embed="rId3"/>
          <a:stretch>
            <a:fillRect/>
          </a:stretch>
        </p:blipFill>
        <p:spPr>
          <a:xfrm>
            <a:off x="6748860" y="3383278"/>
            <a:ext cx="5443140" cy="3474721"/>
          </a:xfrm>
          <a:prstGeom prst="rect">
            <a:avLst/>
          </a:prstGeom>
        </p:spPr>
      </p:pic>
      <p:sp>
        <p:nvSpPr>
          <p:cNvPr id="7" name="Rectangle 6">
            <a:extLst>
              <a:ext uri="{FF2B5EF4-FFF2-40B4-BE49-F238E27FC236}">
                <a16:creationId xmlns:a16="http://schemas.microsoft.com/office/drawing/2014/main" id="{BC7AA9F6-1A9C-634C-A6D7-EADA8FA666E4}"/>
              </a:ext>
            </a:extLst>
          </p:cNvPr>
          <p:cNvSpPr/>
          <p:nvPr userDrawn="1"/>
        </p:nvSpPr>
        <p:spPr>
          <a:xfrm>
            <a:off x="6842234" y="2381369"/>
            <a:ext cx="523415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2F55CB-6369-F44F-A132-CD5B5CC5EC32}"/>
              </a:ext>
            </a:extLst>
          </p:cNvPr>
          <p:cNvSpPr/>
          <p:nvPr userDrawn="1"/>
        </p:nvSpPr>
        <p:spPr>
          <a:xfrm>
            <a:off x="6748862" y="3474721"/>
            <a:ext cx="5443139" cy="497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4" name="Rectangle 3">
            <a:extLst>
              <a:ext uri="{FF2B5EF4-FFF2-40B4-BE49-F238E27FC236}">
                <a16:creationId xmlns:a16="http://schemas.microsoft.com/office/drawing/2014/main" id="{6971AFFA-8E64-194F-9BC1-39953F7B9CC2}"/>
              </a:ext>
            </a:extLst>
          </p:cNvPr>
          <p:cNvSpPr/>
          <p:nvPr userDrawn="1"/>
        </p:nvSpPr>
        <p:spPr>
          <a:xfrm>
            <a:off x="6748863" y="4089882"/>
            <a:ext cx="1679874" cy="1044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3DA706A-8791-B84B-B5BC-50E08CF4E627}"/>
              </a:ext>
            </a:extLst>
          </p:cNvPr>
          <p:cNvSpPr/>
          <p:nvPr userDrawn="1"/>
        </p:nvSpPr>
        <p:spPr>
          <a:xfrm>
            <a:off x="8630494" y="4089882"/>
            <a:ext cx="1679874" cy="1044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6A5615D-C460-D84D-9909-17DE0CD90647}"/>
              </a:ext>
            </a:extLst>
          </p:cNvPr>
          <p:cNvSpPr/>
          <p:nvPr userDrawn="1"/>
        </p:nvSpPr>
        <p:spPr>
          <a:xfrm>
            <a:off x="10512126" y="4089882"/>
            <a:ext cx="1679874" cy="1044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72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04CAA-F71F-2EE4-4403-0C5F0876EE2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FBC27C-3935-45F4-554C-6F4F6088ED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9627611-455E-8BF4-906E-B376E3A1F8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8447846-3DC0-BB3A-DF8E-9BDA1459E3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D0D40D3-8577-B49C-CE26-05B06378ED8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0DD122D-09DD-C42E-A886-9958648F6354}"/>
              </a:ext>
            </a:extLst>
          </p:cNvPr>
          <p:cNvSpPr>
            <a:spLocks noGrp="1"/>
          </p:cNvSpPr>
          <p:nvPr>
            <p:ph type="dt" sz="half" idx="10"/>
          </p:nvPr>
        </p:nvSpPr>
        <p:spPr/>
        <p:txBody>
          <a:bodyPr/>
          <a:lstStyle/>
          <a:p>
            <a:fld id="{1A54A180-A8DA-8A4F-8979-D4D230C10B39}" type="datetimeFigureOut">
              <a:rPr lang="en-US" smtClean="0"/>
              <a:t>7/27/2023</a:t>
            </a:fld>
            <a:endParaRPr lang="en-US"/>
          </a:p>
        </p:txBody>
      </p:sp>
      <p:sp>
        <p:nvSpPr>
          <p:cNvPr id="8" name="Footer Placeholder 7">
            <a:extLst>
              <a:ext uri="{FF2B5EF4-FFF2-40B4-BE49-F238E27FC236}">
                <a16:creationId xmlns:a16="http://schemas.microsoft.com/office/drawing/2014/main" id="{6DC08B34-2ADB-5E94-E762-796C0B9B7D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83BB4C-8F45-E763-990A-8E4522CD93E8}"/>
              </a:ext>
            </a:extLst>
          </p:cNvPr>
          <p:cNvSpPr>
            <a:spLocks noGrp="1"/>
          </p:cNvSpPr>
          <p:nvPr>
            <p:ph type="sldNum" sz="quarter" idx="12"/>
          </p:nvPr>
        </p:nvSpPr>
        <p:spPr/>
        <p:txBody>
          <a:bodyPr/>
          <a:lstStyle/>
          <a:p>
            <a:fld id="{3E6AAEC1-3E73-DB4A-9E8A-379F23B072A4}" type="slidenum">
              <a:rPr lang="en-US" smtClean="0"/>
              <a:t>‹#›</a:t>
            </a:fld>
            <a:endParaRPr lang="en-US"/>
          </a:p>
        </p:txBody>
      </p:sp>
    </p:spTree>
    <p:extLst>
      <p:ext uri="{BB962C8B-B14F-4D97-AF65-F5344CB8AC3E}">
        <p14:creationId xmlns:p14="http://schemas.microsoft.com/office/powerpoint/2010/main" val="222958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F883-2268-8603-DFA6-CCF3A9B69F0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8589A33-4C23-B962-231F-1550AFC6BFCF}"/>
              </a:ext>
            </a:extLst>
          </p:cNvPr>
          <p:cNvSpPr>
            <a:spLocks noGrp="1"/>
          </p:cNvSpPr>
          <p:nvPr>
            <p:ph type="dt" sz="half" idx="10"/>
          </p:nvPr>
        </p:nvSpPr>
        <p:spPr/>
        <p:txBody>
          <a:bodyPr/>
          <a:lstStyle/>
          <a:p>
            <a:fld id="{1A54A180-A8DA-8A4F-8979-D4D230C10B39}" type="datetimeFigureOut">
              <a:rPr lang="en-US" smtClean="0"/>
              <a:t>7/27/2023</a:t>
            </a:fld>
            <a:endParaRPr lang="en-US"/>
          </a:p>
        </p:txBody>
      </p:sp>
      <p:sp>
        <p:nvSpPr>
          <p:cNvPr id="4" name="Footer Placeholder 3">
            <a:extLst>
              <a:ext uri="{FF2B5EF4-FFF2-40B4-BE49-F238E27FC236}">
                <a16:creationId xmlns:a16="http://schemas.microsoft.com/office/drawing/2014/main" id="{4F60E385-AE22-E3E0-A671-92E682A20C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D72F11-156A-256E-203D-CDD7419B884C}"/>
              </a:ext>
            </a:extLst>
          </p:cNvPr>
          <p:cNvSpPr>
            <a:spLocks noGrp="1"/>
          </p:cNvSpPr>
          <p:nvPr>
            <p:ph type="sldNum" sz="quarter" idx="12"/>
          </p:nvPr>
        </p:nvSpPr>
        <p:spPr/>
        <p:txBody>
          <a:bodyPr/>
          <a:lstStyle/>
          <a:p>
            <a:fld id="{3E6AAEC1-3E73-DB4A-9E8A-379F23B072A4}" type="slidenum">
              <a:rPr lang="en-US" smtClean="0"/>
              <a:t>‹#›</a:t>
            </a:fld>
            <a:endParaRPr lang="en-US"/>
          </a:p>
        </p:txBody>
      </p:sp>
    </p:spTree>
    <p:extLst>
      <p:ext uri="{BB962C8B-B14F-4D97-AF65-F5344CB8AC3E}">
        <p14:creationId xmlns:p14="http://schemas.microsoft.com/office/powerpoint/2010/main" val="1728024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3A122-0C5E-ECA9-BDD9-E53948208CEF}"/>
              </a:ext>
            </a:extLst>
          </p:cNvPr>
          <p:cNvSpPr>
            <a:spLocks noGrp="1"/>
          </p:cNvSpPr>
          <p:nvPr>
            <p:ph type="dt" sz="half" idx="10"/>
          </p:nvPr>
        </p:nvSpPr>
        <p:spPr/>
        <p:txBody>
          <a:bodyPr/>
          <a:lstStyle/>
          <a:p>
            <a:fld id="{1A54A180-A8DA-8A4F-8979-D4D230C10B39}" type="datetimeFigureOut">
              <a:rPr lang="en-US" smtClean="0"/>
              <a:t>7/27/2023</a:t>
            </a:fld>
            <a:endParaRPr lang="en-US"/>
          </a:p>
        </p:txBody>
      </p:sp>
      <p:sp>
        <p:nvSpPr>
          <p:cNvPr id="3" name="Footer Placeholder 2">
            <a:extLst>
              <a:ext uri="{FF2B5EF4-FFF2-40B4-BE49-F238E27FC236}">
                <a16:creationId xmlns:a16="http://schemas.microsoft.com/office/drawing/2014/main" id="{960215C1-BC98-409C-2D52-B95F6B361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81C5BC-C38B-7EAF-EA30-AEEBAD0E48C1}"/>
              </a:ext>
            </a:extLst>
          </p:cNvPr>
          <p:cNvSpPr>
            <a:spLocks noGrp="1"/>
          </p:cNvSpPr>
          <p:nvPr>
            <p:ph type="sldNum" sz="quarter" idx="12"/>
          </p:nvPr>
        </p:nvSpPr>
        <p:spPr/>
        <p:txBody>
          <a:bodyPr/>
          <a:lstStyle/>
          <a:p>
            <a:fld id="{3E6AAEC1-3E73-DB4A-9E8A-379F23B072A4}" type="slidenum">
              <a:rPr lang="en-US" smtClean="0"/>
              <a:t>‹#›</a:t>
            </a:fld>
            <a:endParaRPr lang="en-US"/>
          </a:p>
        </p:txBody>
      </p:sp>
    </p:spTree>
    <p:extLst>
      <p:ext uri="{BB962C8B-B14F-4D97-AF65-F5344CB8AC3E}">
        <p14:creationId xmlns:p14="http://schemas.microsoft.com/office/powerpoint/2010/main" val="3308408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8B6E-6376-E575-DE14-FA5085D1C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F62B762-5A0C-34C9-6375-7723A4C01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67F8F99-BF5F-6362-974F-9B2395F18E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22AC87E-10A2-E735-6F45-0654BA8E4103}"/>
              </a:ext>
            </a:extLst>
          </p:cNvPr>
          <p:cNvSpPr>
            <a:spLocks noGrp="1"/>
          </p:cNvSpPr>
          <p:nvPr>
            <p:ph type="dt" sz="half" idx="10"/>
          </p:nvPr>
        </p:nvSpPr>
        <p:spPr/>
        <p:txBody>
          <a:bodyPr/>
          <a:lstStyle/>
          <a:p>
            <a:fld id="{1A54A180-A8DA-8A4F-8979-D4D230C10B39}" type="datetimeFigureOut">
              <a:rPr lang="en-US" smtClean="0"/>
              <a:t>7/27/2023</a:t>
            </a:fld>
            <a:endParaRPr lang="en-US"/>
          </a:p>
        </p:txBody>
      </p:sp>
      <p:sp>
        <p:nvSpPr>
          <p:cNvPr id="6" name="Footer Placeholder 5">
            <a:extLst>
              <a:ext uri="{FF2B5EF4-FFF2-40B4-BE49-F238E27FC236}">
                <a16:creationId xmlns:a16="http://schemas.microsoft.com/office/drawing/2014/main" id="{F4B019B9-2B19-D507-7D03-3C979E620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867D2C-FF08-6BE7-EE82-590B73638B2B}"/>
              </a:ext>
            </a:extLst>
          </p:cNvPr>
          <p:cNvSpPr>
            <a:spLocks noGrp="1"/>
          </p:cNvSpPr>
          <p:nvPr>
            <p:ph type="sldNum" sz="quarter" idx="12"/>
          </p:nvPr>
        </p:nvSpPr>
        <p:spPr/>
        <p:txBody>
          <a:bodyPr/>
          <a:lstStyle/>
          <a:p>
            <a:fld id="{3E6AAEC1-3E73-DB4A-9E8A-379F23B072A4}" type="slidenum">
              <a:rPr lang="en-US" smtClean="0"/>
              <a:t>‹#›</a:t>
            </a:fld>
            <a:endParaRPr lang="en-US"/>
          </a:p>
        </p:txBody>
      </p:sp>
    </p:spTree>
    <p:extLst>
      <p:ext uri="{BB962C8B-B14F-4D97-AF65-F5344CB8AC3E}">
        <p14:creationId xmlns:p14="http://schemas.microsoft.com/office/powerpoint/2010/main" val="1727742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1F083-6FB4-0AB3-D2A8-CFA9C4FC7AE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AF38DEF-1D85-C17C-504E-97AA891EE8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D8807A-CDF2-C7E2-210C-36779D94C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2143D8-1FE2-7A58-EDF3-67FC63260B0E}"/>
              </a:ext>
            </a:extLst>
          </p:cNvPr>
          <p:cNvSpPr>
            <a:spLocks noGrp="1"/>
          </p:cNvSpPr>
          <p:nvPr>
            <p:ph type="dt" sz="half" idx="10"/>
          </p:nvPr>
        </p:nvSpPr>
        <p:spPr/>
        <p:txBody>
          <a:bodyPr/>
          <a:lstStyle/>
          <a:p>
            <a:fld id="{1A54A180-A8DA-8A4F-8979-D4D230C10B39}" type="datetimeFigureOut">
              <a:rPr lang="en-US" smtClean="0"/>
              <a:t>7/27/2023</a:t>
            </a:fld>
            <a:endParaRPr lang="en-US"/>
          </a:p>
        </p:txBody>
      </p:sp>
      <p:sp>
        <p:nvSpPr>
          <p:cNvPr id="6" name="Footer Placeholder 5">
            <a:extLst>
              <a:ext uri="{FF2B5EF4-FFF2-40B4-BE49-F238E27FC236}">
                <a16:creationId xmlns:a16="http://schemas.microsoft.com/office/drawing/2014/main" id="{7CFE464F-3CF2-81DD-65B8-8D32B7FFC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941404-8B77-E50C-2A7C-7F020ADF9D51}"/>
              </a:ext>
            </a:extLst>
          </p:cNvPr>
          <p:cNvSpPr>
            <a:spLocks noGrp="1"/>
          </p:cNvSpPr>
          <p:nvPr>
            <p:ph type="sldNum" sz="quarter" idx="12"/>
          </p:nvPr>
        </p:nvSpPr>
        <p:spPr/>
        <p:txBody>
          <a:bodyPr/>
          <a:lstStyle/>
          <a:p>
            <a:fld id="{3E6AAEC1-3E73-DB4A-9E8A-379F23B072A4}" type="slidenum">
              <a:rPr lang="en-US" smtClean="0"/>
              <a:t>‹#›</a:t>
            </a:fld>
            <a:endParaRPr lang="en-US"/>
          </a:p>
        </p:txBody>
      </p:sp>
    </p:spTree>
    <p:extLst>
      <p:ext uri="{BB962C8B-B14F-4D97-AF65-F5344CB8AC3E}">
        <p14:creationId xmlns:p14="http://schemas.microsoft.com/office/powerpoint/2010/main" val="3977315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33A796-2AD6-A3E9-F65F-D4B9483F4E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0062FD-D6AC-BBD7-22DF-A709A6CEEA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343580-ECC2-959B-0891-A76E2649E0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4A180-A8DA-8A4F-8979-D4D230C10B39}" type="datetimeFigureOut">
              <a:rPr lang="en-US" smtClean="0"/>
              <a:t>7/27/2023</a:t>
            </a:fld>
            <a:endParaRPr lang="en-US"/>
          </a:p>
        </p:txBody>
      </p:sp>
      <p:sp>
        <p:nvSpPr>
          <p:cNvPr id="5" name="Footer Placeholder 4">
            <a:extLst>
              <a:ext uri="{FF2B5EF4-FFF2-40B4-BE49-F238E27FC236}">
                <a16:creationId xmlns:a16="http://schemas.microsoft.com/office/drawing/2014/main" id="{3FE4BEF9-0E5F-031E-39DC-1E9F490228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D8C9F-5C25-43F8-B874-A19500A8B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AAEC1-3E73-DB4A-9E8A-379F23B072A4}" type="slidenum">
              <a:rPr lang="en-US" smtClean="0"/>
              <a:t>‹#›</a:t>
            </a:fld>
            <a:endParaRPr lang="en-US"/>
          </a:p>
        </p:txBody>
      </p:sp>
    </p:spTree>
    <p:extLst>
      <p:ext uri="{BB962C8B-B14F-4D97-AF65-F5344CB8AC3E}">
        <p14:creationId xmlns:p14="http://schemas.microsoft.com/office/powerpoint/2010/main" val="241514703"/>
      </p:ext>
    </p:extLst>
  </p:cSld>
  <p:clrMap bg1="lt1" tx1="dk1" bg2="lt2" tx2="dk2" accent1="accent1" accent2="accent2" accent3="accent3" accent4="accent4" accent5="accent5" accent6="accent6" hlink="hlink" folHlink="folHlink"/>
  <p:sldLayoutIdLst>
    <p:sldLayoutId id="2147483715" r:id="rId1"/>
    <p:sldLayoutId id="2147483650" r:id="rId2"/>
    <p:sldLayoutId id="2147483651"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660" r:id="rId12"/>
    <p:sldLayoutId id="214748371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BEA684-45A3-4244-B695-C4B41FF5A6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DE1CAB-3C16-2C4E-9EB9-4E3B6B667E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EBD04-0929-3340-B6C2-5BDF65655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7EBF38-AB06-A04D-9E69-CE30D050550D}" type="datetimeFigureOut">
              <a:rPr lang="en-US" smtClean="0"/>
              <a:t>7/27/2023</a:t>
            </a:fld>
            <a:endParaRPr lang="en-US"/>
          </a:p>
        </p:txBody>
      </p:sp>
      <p:sp>
        <p:nvSpPr>
          <p:cNvPr id="5" name="Footer Placeholder 4">
            <a:extLst>
              <a:ext uri="{FF2B5EF4-FFF2-40B4-BE49-F238E27FC236}">
                <a16:creationId xmlns:a16="http://schemas.microsoft.com/office/drawing/2014/main" id="{F2B8E7FD-9A5E-244A-8DC8-3C6A64DF76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A2F88B-D542-674F-9B99-3F61AACF0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40CE2-FCC4-CC4A-8F4A-2C64B94BC255}" type="slidenum">
              <a:rPr lang="en-US" smtClean="0"/>
              <a:t>‹#›</a:t>
            </a:fld>
            <a:endParaRPr lang="en-US"/>
          </a:p>
        </p:txBody>
      </p:sp>
    </p:spTree>
    <p:extLst>
      <p:ext uri="{BB962C8B-B14F-4D97-AF65-F5344CB8AC3E}">
        <p14:creationId xmlns:p14="http://schemas.microsoft.com/office/powerpoint/2010/main" val="2161920350"/>
      </p:ext>
    </p:extLst>
  </p:cSld>
  <p:clrMap bg1="lt1" tx1="dk1" bg2="lt2" tx2="dk2" accent1="accent1" accent2="accent2" accent3="accent3" accent4="accent4" accent5="accent5" accent6="accent6" hlink="hlink" folHlink="folHlink"/>
  <p:sldLayoutIdLst>
    <p:sldLayoutId id="2147483676" r:id="rId1"/>
    <p:sldLayoutId id="2147483649" r:id="rId2"/>
    <p:sldLayoutId id="2147483670" r:id="rId3"/>
    <p:sldLayoutId id="2147483662" r:id="rId4"/>
    <p:sldLayoutId id="2147483677" r:id="rId5"/>
    <p:sldLayoutId id="2147483672" r:id="rId6"/>
    <p:sldLayoutId id="2147483664" r:id="rId7"/>
    <p:sldLayoutId id="2147483663" r:id="rId8"/>
    <p:sldLayoutId id="2147483661" r:id="rId9"/>
    <p:sldLayoutId id="2147483665" r:id="rId10"/>
    <p:sldLayoutId id="2147483666" r:id="rId11"/>
    <p:sldLayoutId id="2147483667" r:id="rId12"/>
    <p:sldLayoutId id="2147483668" r:id="rId13"/>
    <p:sldLayoutId id="2147483678" r:id="rId14"/>
    <p:sldLayoutId id="2147483671" r:id="rId15"/>
    <p:sldLayoutId id="2147483673" r:id="rId16"/>
    <p:sldLayoutId id="2147483681" r:id="rId17"/>
    <p:sldLayoutId id="2147483669" r:id="rId18"/>
    <p:sldLayoutId id="2147483652" r:id="rId19"/>
    <p:sldLayoutId id="2147483653" r:id="rId20"/>
    <p:sldLayoutId id="2147483654" r:id="rId21"/>
    <p:sldLayoutId id="2147483655" r:id="rId22"/>
    <p:sldLayoutId id="2147483656" r:id="rId23"/>
    <p:sldLayoutId id="2147483657" r:id="rId24"/>
    <p:sldLayoutId id="2147483658" r:id="rId25"/>
    <p:sldLayoutId id="2147483659" r:id="rId26"/>
    <p:sldLayoutId id="2147483679" r:id="rId27"/>
    <p:sldLayoutId id="2147483680" r:id="rId28"/>
    <p:sldLayoutId id="2147483713" r:id="rId29"/>
    <p:sldLayoutId id="2147483683" r:id="rId30"/>
    <p:sldLayoutId id="2147483674" r:id="rId31"/>
    <p:sldLayoutId id="2147483675"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mailto:linda.Przhedetsky@uts.edu.a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32.png"/><Relationship Id="rId4" Type="http://schemas.openxmlformats.org/officeDocument/2006/relationships/image" Target="../media/image31.gif"/></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9.jpg"/><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BB1D46-9C74-A998-0774-3C401AB0F16C}"/>
              </a:ext>
            </a:extLst>
          </p:cNvPr>
          <p:cNvPicPr>
            <a:picLocks noChangeAspect="1"/>
          </p:cNvPicPr>
          <p:nvPr/>
        </p:nvPicPr>
        <p:blipFill>
          <a:blip r:embed="rId3"/>
          <a:src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60BBF0FA-A5D8-96B3-AFE6-93315054375E}"/>
              </a:ext>
            </a:extLst>
          </p:cNvPr>
          <p:cNvSpPr>
            <a:spLocks noGrp="1"/>
          </p:cNvSpPr>
          <p:nvPr>
            <p:ph type="subTitle" idx="1"/>
          </p:nvPr>
        </p:nvSpPr>
        <p:spPr>
          <a:xfrm>
            <a:off x="507999" y="2181936"/>
            <a:ext cx="10877395" cy="3928931"/>
          </a:xfrm>
        </p:spPr>
        <p:txBody>
          <a:bodyPr>
            <a:normAutofit/>
          </a:bodyPr>
          <a:lstStyle/>
          <a:p>
            <a:pPr algn="l">
              <a:spcAft>
                <a:spcPts val="1500"/>
              </a:spcAft>
            </a:pPr>
            <a:r>
              <a:rPr lang="en-US" sz="4800" b="1" dirty="0">
                <a:solidFill>
                  <a:schemeClr val="tx2">
                    <a:lumMod val="75000"/>
                  </a:schemeClr>
                </a:solidFill>
              </a:rPr>
              <a:t>Emerging Technologies in the Criminal Justice System</a:t>
            </a:r>
          </a:p>
          <a:p>
            <a:pPr algn="l">
              <a:spcBef>
                <a:spcPts val="0"/>
              </a:spcBef>
            </a:pPr>
            <a:r>
              <a:rPr lang="en-US" sz="1800" b="1" dirty="0">
                <a:solidFill>
                  <a:schemeClr val="tx2">
                    <a:lumMod val="75000"/>
                  </a:schemeClr>
                </a:solidFill>
              </a:rPr>
              <a:t>Edward </a:t>
            </a:r>
            <a:r>
              <a:rPr lang="en-US" sz="1800" b="1" dirty="0" err="1">
                <a:solidFill>
                  <a:schemeClr val="tx2">
                    <a:lumMod val="75000"/>
                  </a:schemeClr>
                </a:solidFill>
              </a:rPr>
              <a:t>Santow</a:t>
            </a:r>
            <a:endParaRPr lang="en-US" sz="1800" b="1" dirty="0">
              <a:solidFill>
                <a:schemeClr val="tx2">
                  <a:lumMod val="75000"/>
                </a:schemeClr>
              </a:solidFill>
            </a:endParaRPr>
          </a:p>
          <a:p>
            <a:pPr algn="l">
              <a:spcBef>
                <a:spcPts val="0"/>
              </a:spcBef>
            </a:pPr>
            <a:r>
              <a:rPr lang="en-US" sz="1800" i="1" dirty="0">
                <a:solidFill>
                  <a:schemeClr val="tx2">
                    <a:lumMod val="75000"/>
                  </a:schemeClr>
                </a:solidFill>
              </a:rPr>
              <a:t>Co-Director, Human Technology Institute</a:t>
            </a:r>
          </a:p>
          <a:p>
            <a:pPr algn="l">
              <a:spcBef>
                <a:spcPts val="0"/>
              </a:spcBef>
            </a:pPr>
            <a:r>
              <a:rPr lang="en-US" sz="1800" i="1" dirty="0">
                <a:solidFill>
                  <a:schemeClr val="tx2">
                    <a:lumMod val="75000"/>
                  </a:schemeClr>
                </a:solidFill>
              </a:rPr>
              <a:t>Industry Professor – Responsible Technology, UTS</a:t>
            </a:r>
          </a:p>
          <a:p>
            <a:pPr algn="l">
              <a:spcBef>
                <a:spcPts val="0"/>
              </a:spcBef>
            </a:pPr>
            <a:r>
              <a:rPr lang="en-US" sz="1800" b="1" dirty="0">
                <a:solidFill>
                  <a:schemeClr val="tx2">
                    <a:lumMod val="75000"/>
                  </a:schemeClr>
                </a:solidFill>
              </a:rPr>
              <a:t>Linda Przhedetsky </a:t>
            </a:r>
          </a:p>
          <a:p>
            <a:pPr algn="l">
              <a:spcBef>
                <a:spcPts val="0"/>
              </a:spcBef>
            </a:pPr>
            <a:r>
              <a:rPr lang="en-US" sz="1800" i="1" dirty="0">
                <a:solidFill>
                  <a:schemeClr val="tx2">
                    <a:lumMod val="75000"/>
                  </a:schemeClr>
                </a:solidFill>
              </a:rPr>
              <a:t>Associate Professor, Human Technology Institute </a:t>
            </a:r>
          </a:p>
          <a:p>
            <a:pPr algn="l">
              <a:spcAft>
                <a:spcPts val="1500"/>
              </a:spcAft>
            </a:pPr>
            <a:endParaRPr lang="en-US" sz="3500" b="1" dirty="0">
              <a:solidFill>
                <a:schemeClr val="tx2">
                  <a:lumMod val="75000"/>
                </a:schemeClr>
              </a:solidFill>
            </a:endParaRPr>
          </a:p>
          <a:p>
            <a:pPr algn="l">
              <a:spcAft>
                <a:spcPts val="1500"/>
              </a:spcAft>
            </a:pPr>
            <a:endParaRPr lang="en-US" sz="3500" b="1" dirty="0">
              <a:solidFill>
                <a:schemeClr val="tx2">
                  <a:lumMod val="75000"/>
                </a:schemeClr>
              </a:solidFill>
            </a:endParaRPr>
          </a:p>
        </p:txBody>
      </p:sp>
    </p:spTree>
    <p:extLst>
      <p:ext uri="{BB962C8B-B14F-4D97-AF65-F5344CB8AC3E}">
        <p14:creationId xmlns:p14="http://schemas.microsoft.com/office/powerpoint/2010/main" val="2613896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looking at a television screen&#10;&#10;Description automatically generated">
            <a:extLst>
              <a:ext uri="{FF2B5EF4-FFF2-40B4-BE49-F238E27FC236}">
                <a16:creationId xmlns:a16="http://schemas.microsoft.com/office/drawing/2014/main" id="{44757BCF-23C8-4304-F8C2-0CB7BBB0EA3D}"/>
              </a:ext>
            </a:extLst>
          </p:cNvPr>
          <p:cNvPicPr>
            <a:picLocks noChangeAspect="1"/>
          </p:cNvPicPr>
          <p:nvPr/>
        </p:nvPicPr>
        <p:blipFill rotWithShape="1">
          <a:blip r:embed="rId3"/>
          <a:srcRect l="26458" r="5301"/>
          <a:stretch/>
        </p:blipFill>
        <p:spPr>
          <a:xfrm>
            <a:off x="-1" y="10"/>
            <a:ext cx="737005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FABB1D46-9C74-A998-0774-3C401AB0F16C}"/>
              </a:ext>
            </a:extLst>
          </p:cNvPr>
          <p:cNvPicPr>
            <a:picLocks noChangeAspect="1"/>
          </p:cNvPicPr>
          <p:nvPr/>
        </p:nvPicPr>
        <p:blipFill>
          <a:blip r:embed="rId4"/>
          <a:srcRect l="4405" r="4405"/>
          <a:stretch/>
        </p:blipFill>
        <p:spPr>
          <a:xfrm>
            <a:off x="7534656" y="1"/>
            <a:ext cx="4657344" cy="3346704"/>
          </a:xfrm>
          <a:prstGeom prst="rect">
            <a:avLst/>
          </a:prstGeom>
        </p:spPr>
      </p:pic>
      <p:pic>
        <p:nvPicPr>
          <p:cNvPr id="9" name="Picture 8" descr="A group of people sitting at tables&#10;&#10;Description automatically generated">
            <a:extLst>
              <a:ext uri="{FF2B5EF4-FFF2-40B4-BE49-F238E27FC236}">
                <a16:creationId xmlns:a16="http://schemas.microsoft.com/office/drawing/2014/main" id="{90D6A692-34EE-4E78-B5D8-08A7C1F2CAE6}"/>
              </a:ext>
            </a:extLst>
          </p:cNvPr>
          <p:cNvPicPr>
            <a:picLocks noChangeAspect="1"/>
          </p:cNvPicPr>
          <p:nvPr/>
        </p:nvPicPr>
        <p:blipFill rotWithShape="1">
          <a:blip r:embed="rId5"/>
          <a:srcRect l="21649" r="11204" b="-3"/>
          <a:stretch/>
        </p:blipFill>
        <p:spPr>
          <a:xfrm>
            <a:off x="7534654" y="3511296"/>
            <a:ext cx="4657346" cy="3346704"/>
          </a:xfrm>
          <a:prstGeom prst="rect">
            <a:avLst/>
          </a:prstGeom>
        </p:spPr>
      </p:pic>
    </p:spTree>
    <p:extLst>
      <p:ext uri="{BB962C8B-B14F-4D97-AF65-F5344CB8AC3E}">
        <p14:creationId xmlns:p14="http://schemas.microsoft.com/office/powerpoint/2010/main" val="2296894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BB1D46-9C74-A998-0774-3C401AB0F16C}"/>
              </a:ext>
            </a:extLst>
          </p:cNvPr>
          <p:cNvPicPr>
            <a:picLocks noChangeAspect="1"/>
          </p:cNvPicPr>
          <p:nvPr/>
        </p:nvPicPr>
        <p:blipFill>
          <a:blip r:embed="rId3"/>
          <a:src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60BBF0FA-A5D8-96B3-AFE6-93315054375E}"/>
              </a:ext>
            </a:extLst>
          </p:cNvPr>
          <p:cNvSpPr>
            <a:spLocks noGrp="1"/>
          </p:cNvSpPr>
          <p:nvPr>
            <p:ph type="subTitle" idx="1"/>
          </p:nvPr>
        </p:nvSpPr>
        <p:spPr>
          <a:xfrm>
            <a:off x="519151" y="899545"/>
            <a:ext cx="11068504" cy="5015479"/>
          </a:xfrm>
        </p:spPr>
        <p:txBody>
          <a:bodyPr>
            <a:normAutofit/>
          </a:bodyPr>
          <a:lstStyle/>
          <a:p>
            <a:pPr algn="l">
              <a:spcAft>
                <a:spcPts val="1500"/>
              </a:spcAft>
            </a:pPr>
            <a:r>
              <a:rPr lang="en-US" sz="2600" b="1" dirty="0">
                <a:solidFill>
                  <a:schemeClr val="tx2">
                    <a:lumMod val="75000"/>
                  </a:schemeClr>
                </a:solidFill>
              </a:rPr>
              <a:t>HTI Resources and Training</a:t>
            </a:r>
          </a:p>
          <a:p>
            <a:pPr marL="342900" indent="-342900" algn="l">
              <a:spcAft>
                <a:spcPts val="1500"/>
              </a:spcAft>
              <a:buFont typeface="Arial" panose="020B0604020202020204" pitchFamily="34" charset="0"/>
              <a:buChar char="•"/>
            </a:pPr>
            <a:r>
              <a:rPr lang="en-US" sz="2000" dirty="0">
                <a:latin typeface="+mj-lt"/>
              </a:rPr>
              <a:t>Over the coming months, HTI will be developing an </a:t>
            </a:r>
            <a:r>
              <a:rPr lang="en-US" sz="2000" b="1" dirty="0">
                <a:latin typeface="+mj-lt"/>
              </a:rPr>
              <a:t>educational resource </a:t>
            </a:r>
            <a:r>
              <a:rPr lang="en-US" sz="2000" dirty="0">
                <a:latin typeface="+mj-lt"/>
              </a:rPr>
              <a:t>that focuses on the impacts of emerging technologies in the criminal justice system, and the impacts of these technologies on clients. </a:t>
            </a:r>
          </a:p>
          <a:p>
            <a:pPr marL="342900" indent="-342900" algn="l">
              <a:spcAft>
                <a:spcPts val="1500"/>
              </a:spcAft>
              <a:buFont typeface="Arial" panose="020B0604020202020204" pitchFamily="34" charset="0"/>
              <a:buChar char="•"/>
            </a:pPr>
            <a:r>
              <a:rPr lang="en-US" sz="2000" dirty="0">
                <a:latin typeface="+mj-lt"/>
              </a:rPr>
              <a:t>This resource will be designed specifically for legal professionals working at Legal Aid, community legal </a:t>
            </a:r>
            <a:r>
              <a:rPr lang="en-US" sz="2000" dirty="0" err="1">
                <a:latin typeface="+mj-lt"/>
              </a:rPr>
              <a:t>centres</a:t>
            </a:r>
            <a:r>
              <a:rPr lang="en-US" sz="2000" dirty="0">
                <a:latin typeface="+mj-lt"/>
              </a:rPr>
              <a:t> and the broader community justice sector. </a:t>
            </a:r>
          </a:p>
          <a:p>
            <a:pPr marL="342900" indent="-342900" algn="l">
              <a:spcAft>
                <a:spcPts val="1500"/>
              </a:spcAft>
              <a:buFont typeface="Arial" panose="020B0604020202020204" pitchFamily="34" charset="0"/>
              <a:buChar char="•"/>
            </a:pPr>
            <a:r>
              <a:rPr lang="en-US" sz="2000" dirty="0">
                <a:latin typeface="+mj-lt"/>
              </a:rPr>
              <a:t>HTI will </a:t>
            </a:r>
            <a:r>
              <a:rPr lang="en-US" sz="2000" b="1" dirty="0">
                <a:latin typeface="+mj-lt"/>
              </a:rPr>
              <a:t>offer training </a:t>
            </a:r>
            <a:r>
              <a:rPr lang="en-US" sz="2000" dirty="0">
                <a:latin typeface="+mj-lt"/>
              </a:rPr>
              <a:t>to help professionals working in this sector. The training will provide </a:t>
            </a:r>
            <a:r>
              <a:rPr lang="en-US" sz="2000" b="1" dirty="0">
                <a:latin typeface="+mj-lt"/>
              </a:rPr>
              <a:t>foundational knowledge on emerging technologies</a:t>
            </a:r>
            <a:r>
              <a:rPr lang="en-US" sz="2000" dirty="0">
                <a:latin typeface="+mj-lt"/>
              </a:rPr>
              <a:t> relevant to your work and provide </a:t>
            </a:r>
            <a:r>
              <a:rPr lang="en-US" sz="2000" b="1" dirty="0">
                <a:latin typeface="+mj-lt"/>
              </a:rPr>
              <a:t>guidance on how to integrate the educational resource into your practice</a:t>
            </a:r>
            <a:r>
              <a:rPr lang="en-US" sz="2000" dirty="0">
                <a:latin typeface="+mj-lt"/>
              </a:rPr>
              <a:t>. </a:t>
            </a:r>
          </a:p>
          <a:p>
            <a:pPr marL="342900" indent="-342900" algn="l">
              <a:spcAft>
                <a:spcPts val="1500"/>
              </a:spcAft>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2306099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BB1D46-9C74-A998-0774-3C401AB0F16C}"/>
              </a:ext>
            </a:extLst>
          </p:cNvPr>
          <p:cNvPicPr>
            <a:picLocks noChangeAspect="1"/>
          </p:cNvPicPr>
          <p:nvPr/>
        </p:nvPicPr>
        <p:blipFill>
          <a:blip r:embed="rId3"/>
          <a:src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60BBF0FA-A5D8-96B3-AFE6-93315054375E}"/>
              </a:ext>
            </a:extLst>
          </p:cNvPr>
          <p:cNvSpPr>
            <a:spLocks noGrp="1"/>
          </p:cNvSpPr>
          <p:nvPr>
            <p:ph type="subTitle" idx="1"/>
          </p:nvPr>
        </p:nvSpPr>
        <p:spPr>
          <a:xfrm>
            <a:off x="519152" y="899546"/>
            <a:ext cx="11039436" cy="5415529"/>
          </a:xfrm>
        </p:spPr>
        <p:txBody>
          <a:bodyPr vert="horz" lIns="91440" tIns="45720" rIns="91440" bIns="45720" rtlCol="0" anchor="t">
            <a:normAutofit/>
          </a:bodyPr>
          <a:lstStyle/>
          <a:p>
            <a:pPr algn="l">
              <a:spcAft>
                <a:spcPts val="1500"/>
              </a:spcAft>
            </a:pPr>
            <a:r>
              <a:rPr lang="en-US" sz="2600" b="1" dirty="0">
                <a:solidFill>
                  <a:schemeClr val="tx2">
                    <a:lumMod val="75000"/>
                  </a:schemeClr>
                </a:solidFill>
              </a:rPr>
              <a:t>Get in touch! </a:t>
            </a:r>
          </a:p>
          <a:p>
            <a:pPr algn="l">
              <a:spcAft>
                <a:spcPts val="1500"/>
              </a:spcAft>
            </a:pPr>
            <a:r>
              <a:rPr lang="en-US" sz="2000" dirty="0">
                <a:latin typeface="+mj-lt"/>
              </a:rPr>
              <a:t>We would love to hear from practitioners who are eager to provide input into the project, and offer feedback on what we are developing. </a:t>
            </a:r>
          </a:p>
          <a:p>
            <a:pPr algn="l">
              <a:spcAft>
                <a:spcPts val="1500"/>
              </a:spcAft>
            </a:pPr>
            <a:r>
              <a:rPr lang="en-US" sz="2000" dirty="0">
                <a:latin typeface="+mj-lt"/>
              </a:rPr>
              <a:t>Please email </a:t>
            </a:r>
            <a:r>
              <a:rPr lang="en-US" sz="2000" dirty="0">
                <a:latin typeface="+mj-lt"/>
                <a:hlinkClick r:id="rId4"/>
              </a:rPr>
              <a:t>linda.przhedetsky@uts.edu.au</a:t>
            </a:r>
            <a:r>
              <a:rPr lang="en-US" sz="2000" dirty="0">
                <a:latin typeface="+mj-lt"/>
              </a:rPr>
              <a:t> </a:t>
            </a:r>
            <a:endParaRPr lang="en-US" sz="2000" dirty="0">
              <a:latin typeface="+mj-lt"/>
              <a:cs typeface="Calibri Light"/>
            </a:endParaRPr>
          </a:p>
          <a:p>
            <a:pPr algn="l">
              <a:spcAft>
                <a:spcPts val="1500"/>
              </a:spcAft>
            </a:pPr>
            <a:endParaRPr lang="en-US" sz="2000" dirty="0">
              <a:latin typeface="+mj-lt"/>
            </a:endParaRPr>
          </a:p>
        </p:txBody>
      </p:sp>
    </p:spTree>
    <p:extLst>
      <p:ext uri="{BB962C8B-B14F-4D97-AF65-F5344CB8AC3E}">
        <p14:creationId xmlns:p14="http://schemas.microsoft.com/office/powerpoint/2010/main" val="609113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BB1D46-9C74-A998-0774-3C401AB0F16C}"/>
              </a:ext>
            </a:extLst>
          </p:cNvPr>
          <p:cNvPicPr>
            <a:picLocks noChangeAspect="1"/>
          </p:cNvPicPr>
          <p:nvPr/>
        </p:nvPicPr>
        <p:blipFill>
          <a:blip r:embed="rId3"/>
          <a:src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60BBF0FA-A5D8-96B3-AFE6-93315054375E}"/>
              </a:ext>
            </a:extLst>
          </p:cNvPr>
          <p:cNvSpPr>
            <a:spLocks noGrp="1"/>
          </p:cNvSpPr>
          <p:nvPr>
            <p:ph type="subTitle" idx="1"/>
          </p:nvPr>
        </p:nvSpPr>
        <p:spPr>
          <a:xfrm>
            <a:off x="576282" y="2442597"/>
            <a:ext cx="11039436" cy="1329304"/>
          </a:xfrm>
        </p:spPr>
        <p:txBody>
          <a:bodyPr>
            <a:normAutofit/>
          </a:bodyPr>
          <a:lstStyle/>
          <a:p>
            <a:pPr>
              <a:spcAft>
                <a:spcPts val="1500"/>
              </a:spcAft>
            </a:pPr>
            <a:r>
              <a:rPr lang="en-US" sz="5400" b="1" dirty="0">
                <a:solidFill>
                  <a:schemeClr val="tx2">
                    <a:lumMod val="75000"/>
                  </a:schemeClr>
                </a:solidFill>
              </a:rPr>
              <a:t>Questions?</a:t>
            </a:r>
          </a:p>
          <a:p>
            <a:pPr algn="l">
              <a:spcAft>
                <a:spcPts val="1500"/>
              </a:spcAft>
            </a:pPr>
            <a:endParaRPr lang="en-US" sz="2000" dirty="0">
              <a:latin typeface="+mj-lt"/>
            </a:endParaRPr>
          </a:p>
        </p:txBody>
      </p:sp>
    </p:spTree>
    <p:extLst>
      <p:ext uri="{BB962C8B-B14F-4D97-AF65-F5344CB8AC3E}">
        <p14:creationId xmlns:p14="http://schemas.microsoft.com/office/powerpoint/2010/main" val="1612904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oup of people looking at a television screen&#10;&#10;Description automatically generated">
            <a:extLst>
              <a:ext uri="{FF2B5EF4-FFF2-40B4-BE49-F238E27FC236}">
                <a16:creationId xmlns:a16="http://schemas.microsoft.com/office/drawing/2014/main" id="{44757BCF-23C8-4304-F8C2-0CB7BBB0EA3D}"/>
              </a:ext>
            </a:extLst>
          </p:cNvPr>
          <p:cNvPicPr>
            <a:picLocks noChangeAspect="1"/>
          </p:cNvPicPr>
          <p:nvPr/>
        </p:nvPicPr>
        <p:blipFill rotWithShape="1">
          <a:blip r:embed="rId3"/>
          <a:srcRect l="26458" r="5301"/>
          <a:stretch/>
        </p:blipFill>
        <p:spPr>
          <a:xfrm>
            <a:off x="-1" y="10"/>
            <a:ext cx="737005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FABB1D46-9C74-A998-0774-3C401AB0F16C}"/>
              </a:ext>
            </a:extLst>
          </p:cNvPr>
          <p:cNvPicPr>
            <a:picLocks noChangeAspect="1"/>
          </p:cNvPicPr>
          <p:nvPr/>
        </p:nvPicPr>
        <p:blipFill>
          <a:blip r:embed="rId4"/>
          <a:srcRect l="4405" r="4405"/>
          <a:stretch/>
        </p:blipFill>
        <p:spPr>
          <a:xfrm>
            <a:off x="7534656" y="1"/>
            <a:ext cx="4657344" cy="3346704"/>
          </a:xfrm>
          <a:prstGeom prst="rect">
            <a:avLst/>
          </a:prstGeom>
        </p:spPr>
      </p:pic>
      <p:pic>
        <p:nvPicPr>
          <p:cNvPr id="9" name="Picture 8" descr="A group of people sitting at tables&#10;&#10;Description automatically generated">
            <a:extLst>
              <a:ext uri="{FF2B5EF4-FFF2-40B4-BE49-F238E27FC236}">
                <a16:creationId xmlns:a16="http://schemas.microsoft.com/office/drawing/2014/main" id="{90D6A692-34EE-4E78-B5D8-08A7C1F2CAE6}"/>
              </a:ext>
            </a:extLst>
          </p:cNvPr>
          <p:cNvPicPr>
            <a:picLocks noChangeAspect="1"/>
          </p:cNvPicPr>
          <p:nvPr/>
        </p:nvPicPr>
        <p:blipFill rotWithShape="1">
          <a:blip r:embed="rId5"/>
          <a:srcRect l="21649" r="11204" b="-3"/>
          <a:stretch/>
        </p:blipFill>
        <p:spPr>
          <a:xfrm>
            <a:off x="7534654" y="3511296"/>
            <a:ext cx="4657346" cy="3346704"/>
          </a:xfrm>
          <a:prstGeom prst="rect">
            <a:avLst/>
          </a:prstGeom>
        </p:spPr>
      </p:pic>
    </p:spTree>
    <p:extLst>
      <p:ext uri="{BB962C8B-B14F-4D97-AF65-F5344CB8AC3E}">
        <p14:creationId xmlns:p14="http://schemas.microsoft.com/office/powerpoint/2010/main" val="2807768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7E05D3-F8C2-E9B0-C45D-F977E7F0605B}"/>
              </a:ext>
            </a:extLst>
          </p:cNvPr>
          <p:cNvPicPr>
            <a:picLocks noChangeAspect="1"/>
          </p:cNvPicPr>
          <p:nvPr/>
        </p:nvPicPr>
        <p:blipFill>
          <a:blip r:embed="rId3"/>
          <a:srcRect/>
          <a:stretch/>
        </p:blipFill>
        <p:spPr>
          <a:xfrm>
            <a:off x="0" y="0"/>
            <a:ext cx="12192000" cy="6858000"/>
          </a:xfrm>
          <a:prstGeom prst="rect">
            <a:avLst/>
          </a:prstGeom>
        </p:spPr>
      </p:pic>
      <p:cxnSp>
        <p:nvCxnSpPr>
          <p:cNvPr id="4" name="Straight Arrow Connector 3">
            <a:extLst>
              <a:ext uri="{FF2B5EF4-FFF2-40B4-BE49-F238E27FC236}">
                <a16:creationId xmlns:a16="http://schemas.microsoft.com/office/drawing/2014/main" id="{ADA44756-1C69-9149-94A2-27567D98BABA}"/>
              </a:ext>
            </a:extLst>
          </p:cNvPr>
          <p:cNvCxnSpPr>
            <a:cxnSpLocks/>
          </p:cNvCxnSpPr>
          <p:nvPr/>
        </p:nvCxnSpPr>
        <p:spPr>
          <a:xfrm flipV="1">
            <a:off x="3700370" y="1804289"/>
            <a:ext cx="1703088" cy="2816"/>
          </a:xfrm>
          <a:prstGeom prst="straightConnector1">
            <a:avLst/>
          </a:prstGeom>
          <a:ln w="38100">
            <a:solidFill>
              <a:schemeClr val="tx1"/>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5" name="Connector: Curved 11">
            <a:extLst>
              <a:ext uri="{FF2B5EF4-FFF2-40B4-BE49-F238E27FC236}">
                <a16:creationId xmlns:a16="http://schemas.microsoft.com/office/drawing/2014/main" id="{C9E6DD30-DBA6-AF46-832D-C34EED3CC544}"/>
              </a:ext>
            </a:extLst>
          </p:cNvPr>
          <p:cNvCxnSpPr>
            <a:cxnSpLocks/>
          </p:cNvCxnSpPr>
          <p:nvPr/>
        </p:nvCxnSpPr>
        <p:spPr>
          <a:xfrm>
            <a:off x="7374615" y="1812409"/>
            <a:ext cx="184677" cy="2583345"/>
          </a:xfrm>
          <a:prstGeom prst="curvedConnector3">
            <a:avLst>
              <a:gd name="adj1" fmla="val 749865"/>
            </a:avLst>
          </a:prstGeom>
          <a:ln w="38100">
            <a:solidFill>
              <a:schemeClr val="tx1"/>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6" name="Straight Arrow Connector 5">
            <a:extLst>
              <a:ext uri="{FF2B5EF4-FFF2-40B4-BE49-F238E27FC236}">
                <a16:creationId xmlns:a16="http://schemas.microsoft.com/office/drawing/2014/main" id="{18E7F0D3-E258-6B43-9D31-FC9B6271DB0E}"/>
              </a:ext>
            </a:extLst>
          </p:cNvPr>
          <p:cNvCxnSpPr>
            <a:cxnSpLocks/>
          </p:cNvCxnSpPr>
          <p:nvPr/>
        </p:nvCxnSpPr>
        <p:spPr>
          <a:xfrm flipH="1">
            <a:off x="3785077" y="4405282"/>
            <a:ext cx="1635829" cy="0"/>
          </a:xfrm>
          <a:prstGeom prst="straightConnector1">
            <a:avLst/>
          </a:prstGeom>
          <a:ln w="38100">
            <a:solidFill>
              <a:schemeClr val="tx1"/>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grpSp>
        <p:nvGrpSpPr>
          <p:cNvPr id="7" name="Group 6" descr="Automation">
            <a:extLst>
              <a:ext uri="{FF2B5EF4-FFF2-40B4-BE49-F238E27FC236}">
                <a16:creationId xmlns:a16="http://schemas.microsoft.com/office/drawing/2014/main" id="{8E1C71A4-022A-5C48-B431-E33B8B9C982B}"/>
              </a:ext>
              <a:ext uri="{C183D7F6-B498-43B3-948B-1728B52AA6E4}">
                <adec:decorative xmlns:adec="http://schemas.microsoft.com/office/drawing/2017/decorative" val="0"/>
              </a:ext>
            </a:extLst>
          </p:cNvPr>
          <p:cNvGrpSpPr/>
          <p:nvPr/>
        </p:nvGrpSpPr>
        <p:grpSpPr>
          <a:xfrm>
            <a:off x="5420906" y="3465137"/>
            <a:ext cx="2120938" cy="2378686"/>
            <a:chOff x="7357168" y="3428494"/>
            <a:chExt cx="2120938" cy="2378686"/>
          </a:xfrm>
        </p:grpSpPr>
        <p:sp>
          <p:nvSpPr>
            <p:cNvPr id="8" name="TextBox 7">
              <a:extLst>
                <a:ext uri="{FF2B5EF4-FFF2-40B4-BE49-F238E27FC236}">
                  <a16:creationId xmlns:a16="http://schemas.microsoft.com/office/drawing/2014/main" id="{FE6F0C96-EABB-FB4A-BC08-22DDE2B357C3}"/>
                </a:ext>
              </a:extLst>
            </p:cNvPr>
            <p:cNvSpPr txBox="1"/>
            <p:nvPr/>
          </p:nvSpPr>
          <p:spPr>
            <a:xfrm>
              <a:off x="7690867" y="5437848"/>
              <a:ext cx="1453540"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Automation</a:t>
              </a:r>
            </a:p>
          </p:txBody>
        </p:sp>
        <p:pic>
          <p:nvPicPr>
            <p:cNvPr id="9" name="Picture 8">
              <a:extLst>
                <a:ext uri="{FF2B5EF4-FFF2-40B4-BE49-F238E27FC236}">
                  <a16:creationId xmlns:a16="http://schemas.microsoft.com/office/drawing/2014/main" id="{AAB47408-AA30-B148-BBF4-F46606E48F4C}"/>
                </a:ext>
              </a:extLst>
            </p:cNvPr>
            <p:cNvPicPr>
              <a:picLocks noChangeAspect="1"/>
            </p:cNvPicPr>
            <p:nvPr/>
          </p:nvPicPr>
          <p:blipFill>
            <a:blip r:embed="rId4"/>
            <a:stretch>
              <a:fillRect/>
            </a:stretch>
          </p:blipFill>
          <p:spPr>
            <a:xfrm>
              <a:off x="7357168" y="3428494"/>
              <a:ext cx="2120938" cy="2012927"/>
            </a:xfrm>
            <a:prstGeom prst="rect">
              <a:avLst/>
            </a:prstGeom>
          </p:spPr>
        </p:pic>
      </p:grpSp>
      <p:grpSp>
        <p:nvGrpSpPr>
          <p:cNvPr id="10" name="Group 9" descr="Massive Computing power">
            <a:extLst>
              <a:ext uri="{FF2B5EF4-FFF2-40B4-BE49-F238E27FC236}">
                <a16:creationId xmlns:a16="http://schemas.microsoft.com/office/drawing/2014/main" id="{87D3D30A-3E98-654F-A6EA-985F5013CA96}"/>
              </a:ext>
              <a:ext uri="{C183D7F6-B498-43B3-948B-1728B52AA6E4}">
                <adec:decorative xmlns:adec="http://schemas.microsoft.com/office/drawing/2017/decorative" val="0"/>
              </a:ext>
            </a:extLst>
          </p:cNvPr>
          <p:cNvGrpSpPr/>
          <p:nvPr/>
        </p:nvGrpSpPr>
        <p:grpSpPr>
          <a:xfrm>
            <a:off x="1179626" y="3429000"/>
            <a:ext cx="3105226" cy="2378686"/>
            <a:chOff x="1939427" y="3428494"/>
            <a:chExt cx="3105226" cy="2378686"/>
          </a:xfrm>
        </p:grpSpPr>
        <p:sp>
          <p:nvSpPr>
            <p:cNvPr id="11" name="TextBox 10">
              <a:extLst>
                <a:ext uri="{FF2B5EF4-FFF2-40B4-BE49-F238E27FC236}">
                  <a16:creationId xmlns:a16="http://schemas.microsoft.com/office/drawing/2014/main" id="{97BC59B2-2A93-2344-9418-7C34472C882A}"/>
                </a:ext>
              </a:extLst>
            </p:cNvPr>
            <p:cNvSpPr txBox="1"/>
            <p:nvPr/>
          </p:nvSpPr>
          <p:spPr>
            <a:xfrm>
              <a:off x="1939427" y="5437848"/>
              <a:ext cx="3105226"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Massive computing power</a:t>
              </a:r>
            </a:p>
          </p:txBody>
        </p:sp>
        <p:pic>
          <p:nvPicPr>
            <p:cNvPr id="12" name="Picture 11">
              <a:extLst>
                <a:ext uri="{FF2B5EF4-FFF2-40B4-BE49-F238E27FC236}">
                  <a16:creationId xmlns:a16="http://schemas.microsoft.com/office/drawing/2014/main" id="{97FC11B8-A6AB-AD44-B1D2-208E44963490}"/>
                </a:ext>
              </a:extLst>
            </p:cNvPr>
            <p:cNvPicPr>
              <a:picLocks noChangeAspect="1"/>
            </p:cNvPicPr>
            <p:nvPr/>
          </p:nvPicPr>
          <p:blipFill>
            <a:blip r:embed="rId5"/>
            <a:stretch>
              <a:fillRect/>
            </a:stretch>
          </p:blipFill>
          <p:spPr>
            <a:xfrm>
              <a:off x="2431571" y="3428494"/>
              <a:ext cx="2120938" cy="2012927"/>
            </a:xfrm>
            <a:prstGeom prst="rect">
              <a:avLst/>
            </a:prstGeom>
          </p:spPr>
        </p:pic>
      </p:grpSp>
      <p:grpSp>
        <p:nvGrpSpPr>
          <p:cNvPr id="13" name="Group 12" descr="Machine Learning">
            <a:extLst>
              <a:ext uri="{FF2B5EF4-FFF2-40B4-BE49-F238E27FC236}">
                <a16:creationId xmlns:a16="http://schemas.microsoft.com/office/drawing/2014/main" id="{0DF3AB55-C4C3-E147-A967-AF5673BFE94A}"/>
              </a:ext>
              <a:ext uri="{C183D7F6-B498-43B3-948B-1728B52AA6E4}">
                <adec:decorative xmlns:adec="http://schemas.microsoft.com/office/drawing/2017/decorative" val="0"/>
              </a:ext>
            </a:extLst>
          </p:cNvPr>
          <p:cNvGrpSpPr/>
          <p:nvPr/>
        </p:nvGrpSpPr>
        <p:grpSpPr>
          <a:xfrm>
            <a:off x="5375169" y="580896"/>
            <a:ext cx="2053684" cy="2302855"/>
            <a:chOff x="7390795" y="637453"/>
            <a:chExt cx="2053684" cy="2302855"/>
          </a:xfrm>
        </p:grpSpPr>
        <p:sp>
          <p:nvSpPr>
            <p:cNvPr id="14" name="TextBox 13">
              <a:extLst>
                <a:ext uri="{FF2B5EF4-FFF2-40B4-BE49-F238E27FC236}">
                  <a16:creationId xmlns:a16="http://schemas.microsoft.com/office/drawing/2014/main" id="{A5A782E3-471B-9241-9EEA-DBC31E5D19C0}"/>
                </a:ext>
              </a:extLst>
            </p:cNvPr>
            <p:cNvSpPr txBox="1"/>
            <p:nvPr/>
          </p:nvSpPr>
          <p:spPr>
            <a:xfrm>
              <a:off x="7390795" y="637453"/>
              <a:ext cx="2053684"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Machine learning</a:t>
              </a:r>
            </a:p>
          </p:txBody>
        </p:sp>
        <p:pic>
          <p:nvPicPr>
            <p:cNvPr id="15" name="Picture 14">
              <a:extLst>
                <a:ext uri="{FF2B5EF4-FFF2-40B4-BE49-F238E27FC236}">
                  <a16:creationId xmlns:a16="http://schemas.microsoft.com/office/drawing/2014/main" id="{A81D5793-A074-2F4E-A6A3-095878637C2F}"/>
                </a:ext>
              </a:extLst>
            </p:cNvPr>
            <p:cNvPicPr>
              <a:picLocks noChangeAspect="1"/>
            </p:cNvPicPr>
            <p:nvPr/>
          </p:nvPicPr>
          <p:blipFill>
            <a:blip r:embed="rId6"/>
            <a:stretch>
              <a:fillRect/>
            </a:stretch>
          </p:blipFill>
          <p:spPr>
            <a:xfrm>
              <a:off x="7449506" y="925417"/>
              <a:ext cx="1936261" cy="2014891"/>
            </a:xfrm>
            <a:prstGeom prst="rect">
              <a:avLst/>
            </a:prstGeom>
          </p:spPr>
        </p:pic>
      </p:grpSp>
      <p:grpSp>
        <p:nvGrpSpPr>
          <p:cNvPr id="16" name="Group 15" descr="Big Data">
            <a:extLst>
              <a:ext uri="{FF2B5EF4-FFF2-40B4-BE49-F238E27FC236}">
                <a16:creationId xmlns:a16="http://schemas.microsoft.com/office/drawing/2014/main" id="{2418CD31-B3B2-E946-B653-9455737426C0}"/>
              </a:ext>
              <a:ext uri="{C183D7F6-B498-43B3-948B-1728B52AA6E4}">
                <adec:decorative xmlns:adec="http://schemas.microsoft.com/office/drawing/2017/decorative" val="0"/>
              </a:ext>
            </a:extLst>
          </p:cNvPr>
          <p:cNvGrpSpPr/>
          <p:nvPr/>
        </p:nvGrpSpPr>
        <p:grpSpPr>
          <a:xfrm>
            <a:off x="1764109" y="580896"/>
            <a:ext cx="1936261" cy="2346153"/>
            <a:chOff x="2523910" y="594155"/>
            <a:chExt cx="1936261" cy="2346153"/>
          </a:xfrm>
        </p:grpSpPr>
        <p:pic>
          <p:nvPicPr>
            <p:cNvPr id="17" name="Picture 16">
              <a:extLst>
                <a:ext uri="{FF2B5EF4-FFF2-40B4-BE49-F238E27FC236}">
                  <a16:creationId xmlns:a16="http://schemas.microsoft.com/office/drawing/2014/main" id="{4125B107-3039-A946-BDC7-4582F53C1835}"/>
                </a:ext>
              </a:extLst>
            </p:cNvPr>
            <p:cNvPicPr>
              <a:picLocks noChangeAspect="1"/>
            </p:cNvPicPr>
            <p:nvPr/>
          </p:nvPicPr>
          <p:blipFill>
            <a:blip r:embed="rId7"/>
            <a:stretch>
              <a:fillRect/>
            </a:stretch>
          </p:blipFill>
          <p:spPr>
            <a:xfrm>
              <a:off x="2523910" y="925417"/>
              <a:ext cx="1936261" cy="2014891"/>
            </a:xfrm>
            <a:prstGeom prst="rect">
              <a:avLst/>
            </a:prstGeom>
          </p:spPr>
        </p:pic>
        <p:sp>
          <p:nvSpPr>
            <p:cNvPr id="18" name="TextBox 17">
              <a:extLst>
                <a:ext uri="{FF2B5EF4-FFF2-40B4-BE49-F238E27FC236}">
                  <a16:creationId xmlns:a16="http://schemas.microsoft.com/office/drawing/2014/main" id="{F8EFB18F-D3B8-4C4C-925B-3EFC509361C9}"/>
                </a:ext>
              </a:extLst>
            </p:cNvPr>
            <p:cNvSpPr txBox="1"/>
            <p:nvPr/>
          </p:nvSpPr>
          <p:spPr>
            <a:xfrm>
              <a:off x="2818580" y="594155"/>
              <a:ext cx="1346920"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Big Data</a:t>
              </a:r>
            </a:p>
          </p:txBody>
        </p:sp>
      </p:grpSp>
      <p:cxnSp>
        <p:nvCxnSpPr>
          <p:cNvPr id="2" name="Connector: Curved 11">
            <a:extLst>
              <a:ext uri="{FF2B5EF4-FFF2-40B4-BE49-F238E27FC236}">
                <a16:creationId xmlns:a16="http://schemas.microsoft.com/office/drawing/2014/main" id="{8324EFA6-8081-1F0B-18DA-1AE4437AA48E}"/>
              </a:ext>
            </a:extLst>
          </p:cNvPr>
          <p:cNvCxnSpPr>
            <a:cxnSpLocks/>
          </p:cNvCxnSpPr>
          <p:nvPr/>
        </p:nvCxnSpPr>
        <p:spPr>
          <a:xfrm rot="10800000">
            <a:off x="1692697" y="2015989"/>
            <a:ext cx="12700" cy="2502095"/>
          </a:xfrm>
          <a:prstGeom prst="curvedConnector3">
            <a:avLst>
              <a:gd name="adj1" fmla="val 9847063"/>
            </a:avLst>
          </a:prstGeom>
          <a:ln w="38100">
            <a:solidFill>
              <a:schemeClr val="tx1"/>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36" name="Subtitle 2">
            <a:extLst>
              <a:ext uri="{FF2B5EF4-FFF2-40B4-BE49-F238E27FC236}">
                <a16:creationId xmlns:a16="http://schemas.microsoft.com/office/drawing/2014/main" id="{DD351F8F-FB6D-34B8-B543-81EEB7326858}"/>
              </a:ext>
            </a:extLst>
          </p:cNvPr>
          <p:cNvSpPr txBox="1">
            <a:spLocks/>
          </p:cNvSpPr>
          <p:nvPr/>
        </p:nvSpPr>
        <p:spPr>
          <a:xfrm>
            <a:off x="9350415" y="2387008"/>
            <a:ext cx="2559452" cy="14341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500"/>
              </a:spcAft>
              <a:buNone/>
            </a:pPr>
            <a:r>
              <a:rPr lang="en-US" sz="4800" b="1" dirty="0">
                <a:solidFill>
                  <a:schemeClr val="tx2">
                    <a:lumMod val="75000"/>
                  </a:schemeClr>
                </a:solidFill>
              </a:rPr>
              <a:t>What is AI? </a:t>
            </a:r>
          </a:p>
        </p:txBody>
      </p:sp>
    </p:spTree>
    <p:extLst>
      <p:ext uri="{BB962C8B-B14F-4D97-AF65-F5344CB8AC3E}">
        <p14:creationId xmlns:p14="http://schemas.microsoft.com/office/powerpoint/2010/main" val="54539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rawing&#10;&#10;Description automatically generated">
            <a:extLst>
              <a:ext uri="{FF2B5EF4-FFF2-40B4-BE49-F238E27FC236}">
                <a16:creationId xmlns:a16="http://schemas.microsoft.com/office/drawing/2014/main" id="{1C123AF9-AAF7-6160-19C6-DBCF32BA6626}"/>
              </a:ext>
            </a:extLst>
          </p:cNvPr>
          <p:cNvPicPr>
            <a:picLocks noChangeAspect="1"/>
          </p:cNvPicPr>
          <p:nvPr/>
        </p:nvPicPr>
        <p:blipFill>
          <a:blip r:embed="rId3"/>
          <a:srcRect/>
          <a:stretch/>
        </p:blipFill>
        <p:spPr>
          <a:xfrm>
            <a:off x="0" y="0"/>
            <a:ext cx="12192000" cy="6858000"/>
          </a:xfrm>
          <a:prstGeom prst="rect">
            <a:avLst/>
          </a:prstGeom>
        </p:spPr>
      </p:pic>
      <p:pic>
        <p:nvPicPr>
          <p:cNvPr id="6" name="Picture 2" descr="A flowchart showing an example of machine learning process.">
            <a:extLst>
              <a:ext uri="{FF2B5EF4-FFF2-40B4-BE49-F238E27FC236}">
                <a16:creationId xmlns:a16="http://schemas.microsoft.com/office/drawing/2014/main" id="{8546D921-E96A-B841-8D67-DBB5001FC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387" y="2532625"/>
            <a:ext cx="6090519" cy="22379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An image of a brain to represent AI machine learning">
            <a:extLst>
              <a:ext uri="{FF2B5EF4-FFF2-40B4-BE49-F238E27FC236}">
                <a16:creationId xmlns:a16="http://schemas.microsoft.com/office/drawing/2014/main" id="{5BFE5843-2C16-8B41-98F9-FA305446F5F0}"/>
              </a:ext>
            </a:extLst>
          </p:cNvPr>
          <p:cNvPicPr>
            <a:picLocks noChangeAspect="1"/>
          </p:cNvPicPr>
          <p:nvPr/>
        </p:nvPicPr>
        <p:blipFill>
          <a:blip r:embed="rId5"/>
          <a:stretch>
            <a:fillRect/>
          </a:stretch>
        </p:blipFill>
        <p:spPr>
          <a:xfrm>
            <a:off x="484363" y="1174857"/>
            <a:ext cx="3211805" cy="4158676"/>
          </a:xfrm>
          <a:prstGeom prst="rect">
            <a:avLst/>
          </a:prstGeom>
        </p:spPr>
      </p:pic>
      <p:sp>
        <p:nvSpPr>
          <p:cNvPr id="14" name="Subtitle 2">
            <a:extLst>
              <a:ext uri="{FF2B5EF4-FFF2-40B4-BE49-F238E27FC236}">
                <a16:creationId xmlns:a16="http://schemas.microsoft.com/office/drawing/2014/main" id="{318E05C4-5261-8255-C116-5094EEB88A59}"/>
              </a:ext>
            </a:extLst>
          </p:cNvPr>
          <p:cNvSpPr txBox="1">
            <a:spLocks/>
          </p:cNvSpPr>
          <p:nvPr/>
        </p:nvSpPr>
        <p:spPr>
          <a:xfrm>
            <a:off x="9055447" y="2706556"/>
            <a:ext cx="2829839" cy="1434145"/>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500"/>
              </a:spcAft>
              <a:buNone/>
            </a:pPr>
            <a:r>
              <a:rPr lang="en-US" sz="4800" b="1" dirty="0">
                <a:solidFill>
                  <a:schemeClr val="tx2">
                    <a:lumMod val="75000"/>
                  </a:schemeClr>
                </a:solidFill>
                <a:latin typeface="Arial"/>
                <a:cs typeface="Arial"/>
              </a:rPr>
              <a:t>Machine learning is powering AI</a:t>
            </a:r>
          </a:p>
        </p:txBody>
      </p:sp>
    </p:spTree>
    <p:extLst>
      <p:ext uri="{BB962C8B-B14F-4D97-AF65-F5344CB8AC3E}">
        <p14:creationId xmlns:p14="http://schemas.microsoft.com/office/powerpoint/2010/main" val="3418950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0FECE3-F9F0-86E3-7020-13A63F756317}"/>
              </a:ext>
            </a:extLst>
          </p:cNvPr>
          <p:cNvPicPr>
            <a:picLocks noChangeAspect="1"/>
          </p:cNvPicPr>
          <p:nvPr/>
        </p:nvPicPr>
        <p:blipFill>
          <a:blip r:embed="rId3"/>
          <a:srcRect/>
          <a:stretch/>
        </p:blipFill>
        <p:spPr>
          <a:xfrm>
            <a:off x="0" y="0"/>
            <a:ext cx="12192000" cy="6858000"/>
          </a:xfrm>
          <a:prstGeom prst="rect">
            <a:avLst/>
          </a:prstGeom>
        </p:spPr>
      </p:pic>
      <p:sp>
        <p:nvSpPr>
          <p:cNvPr id="48" name="Rectangle 47">
            <a:extLst>
              <a:ext uri="{FF2B5EF4-FFF2-40B4-BE49-F238E27FC236}">
                <a16:creationId xmlns:a16="http://schemas.microsoft.com/office/drawing/2014/main" id="{6D6E10FB-E2DE-5BA9-900D-A57A21683220}"/>
              </a:ext>
            </a:extLst>
          </p:cNvPr>
          <p:cNvSpPr/>
          <p:nvPr/>
        </p:nvSpPr>
        <p:spPr>
          <a:xfrm>
            <a:off x="1549245" y="2909714"/>
            <a:ext cx="10219959" cy="7173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A5AE67C-DC08-5184-8B4F-7FBECE61C55B}"/>
              </a:ext>
            </a:extLst>
          </p:cNvPr>
          <p:cNvSpPr/>
          <p:nvPr/>
        </p:nvSpPr>
        <p:spPr>
          <a:xfrm>
            <a:off x="1556352" y="4664132"/>
            <a:ext cx="10219959" cy="6463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A3F8A1F-7E76-9A1A-40FF-CDA4CE508C6E}"/>
              </a:ext>
            </a:extLst>
          </p:cNvPr>
          <p:cNvSpPr/>
          <p:nvPr/>
        </p:nvSpPr>
        <p:spPr>
          <a:xfrm>
            <a:off x="1549246" y="3701855"/>
            <a:ext cx="10219959" cy="88394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4AD0A28-47C6-E77C-F47D-285E244DB950}"/>
              </a:ext>
            </a:extLst>
          </p:cNvPr>
          <p:cNvSpPr/>
          <p:nvPr/>
        </p:nvSpPr>
        <p:spPr>
          <a:xfrm>
            <a:off x="1549246" y="2104940"/>
            <a:ext cx="10219959" cy="71738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1D783CF-AD7B-6CE2-332E-52D3F42AC71C}"/>
              </a:ext>
            </a:extLst>
          </p:cNvPr>
          <p:cNvSpPr>
            <a:spLocks noGrp="1"/>
          </p:cNvSpPr>
          <p:nvPr>
            <p:ph type="title"/>
          </p:nvPr>
        </p:nvSpPr>
        <p:spPr/>
        <p:txBody>
          <a:bodyPr>
            <a:noAutofit/>
          </a:bodyPr>
          <a:lstStyle/>
          <a:p>
            <a:r>
              <a:rPr lang="en-US" sz="2600" b="0" dirty="0">
                <a:solidFill>
                  <a:schemeClr val="tx1"/>
                </a:solidFill>
                <a:latin typeface="+mn-lt"/>
              </a:rPr>
              <a:t>Common myths about AI</a:t>
            </a:r>
          </a:p>
        </p:txBody>
      </p:sp>
      <p:sp>
        <p:nvSpPr>
          <p:cNvPr id="12" name="Text Placeholder 11">
            <a:extLst>
              <a:ext uri="{FF2B5EF4-FFF2-40B4-BE49-F238E27FC236}">
                <a16:creationId xmlns:a16="http://schemas.microsoft.com/office/drawing/2014/main" id="{F26BBED6-32D6-3B86-E143-9D95E2C374BC}"/>
              </a:ext>
            </a:extLst>
          </p:cNvPr>
          <p:cNvSpPr>
            <a:spLocks noGrp="1"/>
          </p:cNvSpPr>
          <p:nvPr>
            <p:ph type="body" idx="12"/>
          </p:nvPr>
        </p:nvSpPr>
        <p:spPr>
          <a:xfrm>
            <a:off x="1549247" y="2140467"/>
            <a:ext cx="4364856" cy="507568"/>
          </a:xfrm>
        </p:spPr>
        <p:txBody>
          <a:bodyPr/>
          <a:lstStyle/>
          <a:p>
            <a:r>
              <a:rPr lang="en-US" dirty="0"/>
              <a:t>AI is new</a:t>
            </a:r>
          </a:p>
        </p:txBody>
      </p:sp>
      <p:sp>
        <p:nvSpPr>
          <p:cNvPr id="13" name="Text Placeholder 11">
            <a:extLst>
              <a:ext uri="{FF2B5EF4-FFF2-40B4-BE49-F238E27FC236}">
                <a16:creationId xmlns:a16="http://schemas.microsoft.com/office/drawing/2014/main" id="{C0E7911B-E158-3A45-2123-AD2BC924B266}"/>
              </a:ext>
            </a:extLst>
          </p:cNvPr>
          <p:cNvSpPr txBox="1">
            <a:spLocks/>
          </p:cNvSpPr>
          <p:nvPr/>
        </p:nvSpPr>
        <p:spPr>
          <a:xfrm>
            <a:off x="6894489" y="2141711"/>
            <a:ext cx="5019367" cy="72925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500"/>
              </a:spcAft>
              <a:buFont typeface="Arial" panose="020B0604020202020204" pitchFamily="34" charset="0"/>
              <a:buNone/>
              <a:defRPr lang="en-AU" sz="18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r>
              <a:rPr lang="en-US" i="1" dirty="0"/>
              <a:t>AI systems are all around us. The field dates </a:t>
            </a:r>
            <a:br>
              <a:rPr lang="en-US" i="1" dirty="0"/>
            </a:br>
            <a:r>
              <a:rPr lang="en-US" i="1" dirty="0"/>
              <a:t>to the 1956 Dartmouth conference.</a:t>
            </a:r>
          </a:p>
        </p:txBody>
      </p:sp>
      <p:cxnSp>
        <p:nvCxnSpPr>
          <p:cNvPr id="14" name="Straight Connector 13">
            <a:extLst>
              <a:ext uri="{FF2B5EF4-FFF2-40B4-BE49-F238E27FC236}">
                <a16:creationId xmlns:a16="http://schemas.microsoft.com/office/drawing/2014/main" id="{AA65C99C-EA5E-B9F5-E4D5-8824A22B7600}"/>
              </a:ext>
            </a:extLst>
          </p:cNvPr>
          <p:cNvCxnSpPr>
            <a:cxnSpLocks/>
            <a:endCxn id="19" idx="4"/>
          </p:cNvCxnSpPr>
          <p:nvPr/>
        </p:nvCxnSpPr>
        <p:spPr>
          <a:xfrm>
            <a:off x="1056573" y="1285060"/>
            <a:ext cx="9586" cy="4043509"/>
          </a:xfrm>
          <a:prstGeom prst="line">
            <a:avLst/>
          </a:prstGeom>
          <a:ln w="53340">
            <a:solidFill>
              <a:srgbClr val="104BEB"/>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ADD8AC8-3EA2-AD90-F838-064A2BE5B829}"/>
              </a:ext>
            </a:extLst>
          </p:cNvPr>
          <p:cNvSpPr/>
          <p:nvPr/>
        </p:nvSpPr>
        <p:spPr>
          <a:xfrm>
            <a:off x="745288" y="1391284"/>
            <a:ext cx="622570" cy="622570"/>
          </a:xfrm>
          <a:prstGeom prst="ellipse">
            <a:avLst/>
          </a:prstGeom>
          <a:solidFill>
            <a:srgbClr val="104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6" name="Oval 15">
            <a:extLst>
              <a:ext uri="{FF2B5EF4-FFF2-40B4-BE49-F238E27FC236}">
                <a16:creationId xmlns:a16="http://schemas.microsoft.com/office/drawing/2014/main" id="{2CF722DC-6DE1-2B62-7DB7-C3C0DC6023B3}"/>
              </a:ext>
            </a:extLst>
          </p:cNvPr>
          <p:cNvSpPr/>
          <p:nvPr/>
        </p:nvSpPr>
        <p:spPr>
          <a:xfrm>
            <a:off x="745288" y="2167471"/>
            <a:ext cx="622570" cy="622570"/>
          </a:xfrm>
          <a:prstGeom prst="ellipse">
            <a:avLst/>
          </a:prstGeom>
          <a:solidFill>
            <a:srgbClr val="104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17" name="Oval 16">
            <a:extLst>
              <a:ext uri="{FF2B5EF4-FFF2-40B4-BE49-F238E27FC236}">
                <a16:creationId xmlns:a16="http://schemas.microsoft.com/office/drawing/2014/main" id="{95463B1B-9A0B-AF35-5424-36B3E2938F49}"/>
              </a:ext>
            </a:extLst>
          </p:cNvPr>
          <p:cNvSpPr/>
          <p:nvPr/>
        </p:nvSpPr>
        <p:spPr>
          <a:xfrm>
            <a:off x="735211" y="2991618"/>
            <a:ext cx="622570" cy="622570"/>
          </a:xfrm>
          <a:prstGeom prst="ellipse">
            <a:avLst/>
          </a:prstGeom>
          <a:solidFill>
            <a:srgbClr val="104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18" name="Oval 17">
            <a:extLst>
              <a:ext uri="{FF2B5EF4-FFF2-40B4-BE49-F238E27FC236}">
                <a16:creationId xmlns:a16="http://schemas.microsoft.com/office/drawing/2014/main" id="{34F1C120-EA31-F472-6C07-6F79132792C3}"/>
              </a:ext>
            </a:extLst>
          </p:cNvPr>
          <p:cNvSpPr/>
          <p:nvPr/>
        </p:nvSpPr>
        <p:spPr>
          <a:xfrm>
            <a:off x="735211" y="3869250"/>
            <a:ext cx="622570" cy="622570"/>
          </a:xfrm>
          <a:prstGeom prst="ellipse">
            <a:avLst/>
          </a:prstGeom>
          <a:solidFill>
            <a:srgbClr val="104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19" name="Oval 18">
            <a:extLst>
              <a:ext uri="{FF2B5EF4-FFF2-40B4-BE49-F238E27FC236}">
                <a16:creationId xmlns:a16="http://schemas.microsoft.com/office/drawing/2014/main" id="{82E80AA7-D521-4F79-678B-85ACDD9C9DB7}"/>
              </a:ext>
            </a:extLst>
          </p:cNvPr>
          <p:cNvSpPr/>
          <p:nvPr/>
        </p:nvSpPr>
        <p:spPr>
          <a:xfrm>
            <a:off x="754874" y="4705999"/>
            <a:ext cx="622570" cy="622570"/>
          </a:xfrm>
          <a:prstGeom prst="ellipse">
            <a:avLst/>
          </a:prstGeom>
          <a:solidFill>
            <a:srgbClr val="104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cxnSp>
        <p:nvCxnSpPr>
          <p:cNvPr id="21" name="Straight Connector 20">
            <a:extLst>
              <a:ext uri="{FF2B5EF4-FFF2-40B4-BE49-F238E27FC236}">
                <a16:creationId xmlns:a16="http://schemas.microsoft.com/office/drawing/2014/main" id="{D86BD2F7-CF51-2F75-B604-ECA88076F69C}"/>
              </a:ext>
            </a:extLst>
          </p:cNvPr>
          <p:cNvCxnSpPr>
            <a:cxnSpLocks/>
          </p:cNvCxnSpPr>
          <p:nvPr/>
        </p:nvCxnSpPr>
        <p:spPr>
          <a:xfrm>
            <a:off x="627853" y="1285060"/>
            <a:ext cx="11141358" cy="4779"/>
          </a:xfrm>
          <a:prstGeom prst="line">
            <a:avLst/>
          </a:prstGeom>
          <a:ln w="53340">
            <a:solidFill>
              <a:srgbClr val="104BEB"/>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BD3FD02-82C0-47AC-C6BF-9F09018B4447}"/>
              </a:ext>
            </a:extLst>
          </p:cNvPr>
          <p:cNvSpPr txBox="1"/>
          <p:nvPr/>
        </p:nvSpPr>
        <p:spPr>
          <a:xfrm>
            <a:off x="1549246" y="3022779"/>
            <a:ext cx="4852572" cy="369332"/>
          </a:xfrm>
          <a:prstGeom prst="rect">
            <a:avLst/>
          </a:prstGeom>
          <a:noFill/>
        </p:spPr>
        <p:txBody>
          <a:bodyPr wrap="square">
            <a:spAutoFit/>
          </a:bodyPr>
          <a:lstStyle/>
          <a:p>
            <a:r>
              <a:rPr lang="en-US" dirty="0"/>
              <a:t>AI is all about automated decision making.</a:t>
            </a:r>
          </a:p>
        </p:txBody>
      </p:sp>
      <p:sp>
        <p:nvSpPr>
          <p:cNvPr id="26" name="TextBox 25">
            <a:extLst>
              <a:ext uri="{FF2B5EF4-FFF2-40B4-BE49-F238E27FC236}">
                <a16:creationId xmlns:a16="http://schemas.microsoft.com/office/drawing/2014/main" id="{A070BB59-54CB-4454-1143-76A303E90D7B}"/>
              </a:ext>
            </a:extLst>
          </p:cNvPr>
          <p:cNvSpPr txBox="1"/>
          <p:nvPr/>
        </p:nvSpPr>
        <p:spPr>
          <a:xfrm>
            <a:off x="1549245" y="3854610"/>
            <a:ext cx="3986140" cy="646331"/>
          </a:xfrm>
          <a:prstGeom prst="rect">
            <a:avLst/>
          </a:prstGeom>
          <a:noFill/>
        </p:spPr>
        <p:txBody>
          <a:bodyPr wrap="square">
            <a:spAutoFit/>
          </a:bodyPr>
          <a:lstStyle/>
          <a:p>
            <a:r>
              <a:rPr lang="en-US" dirty="0"/>
              <a:t>AI will save the world, or lead to human destruction</a:t>
            </a:r>
          </a:p>
        </p:txBody>
      </p:sp>
      <p:sp>
        <p:nvSpPr>
          <p:cNvPr id="28" name="TextBox 27">
            <a:extLst>
              <a:ext uri="{FF2B5EF4-FFF2-40B4-BE49-F238E27FC236}">
                <a16:creationId xmlns:a16="http://schemas.microsoft.com/office/drawing/2014/main" id="{3EA063EC-FD74-003B-8196-7772602C4289}"/>
              </a:ext>
            </a:extLst>
          </p:cNvPr>
          <p:cNvSpPr txBox="1"/>
          <p:nvPr/>
        </p:nvSpPr>
        <p:spPr>
          <a:xfrm>
            <a:off x="1549246" y="4665859"/>
            <a:ext cx="4364857" cy="646331"/>
          </a:xfrm>
          <a:prstGeom prst="rect">
            <a:avLst/>
          </a:prstGeom>
          <a:noFill/>
        </p:spPr>
        <p:txBody>
          <a:bodyPr wrap="square">
            <a:spAutoFit/>
          </a:bodyPr>
          <a:lstStyle/>
          <a:p>
            <a:r>
              <a:rPr lang="en-US" dirty="0"/>
              <a:t>AI must operate in a ‘black box’ so we can’t understand it.</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AA63A7B-B8A8-4A33-0C5F-EEB7664441FF}"/>
                  </a:ext>
                </a:extLst>
              </p:cNvPr>
              <p:cNvSpPr txBox="1"/>
              <p:nvPr/>
            </p:nvSpPr>
            <p:spPr>
              <a:xfrm>
                <a:off x="6894489" y="2966727"/>
                <a:ext cx="4874722" cy="646331"/>
              </a:xfrm>
              <a:prstGeom prst="rect">
                <a:avLst/>
              </a:prstGeom>
              <a:noFill/>
            </p:spPr>
            <p:txBody>
              <a:bodyPr wrap="square">
                <a:spAutoFit/>
              </a:bodyPr>
              <a:lstStyle/>
              <a:p>
                <a14:m>
                  <m:oMath xmlns:m="http://schemas.openxmlformats.org/officeDocument/2006/math">
                    <m:r>
                      <a:rPr lang="en-AU" b="0" i="1" smtClean="0">
                        <a:latin typeface="Cambria Math" panose="02040503050406030204" pitchFamily="18" charset="0"/>
                        <a:ea typeface="Cambria Math" panose="02040503050406030204" pitchFamily="18" charset="0"/>
                      </a:rPr>
                      <m:t>𝐴𝐼</m:t>
                    </m:r>
                    <m:r>
                      <a:rPr lang="en-US" i="1" smtClean="0">
                        <a:latin typeface="Cambria Math" panose="02040503050406030204" pitchFamily="18" charset="0"/>
                        <a:ea typeface="Cambria Math" panose="02040503050406030204" pitchFamily="18" charset="0"/>
                      </a:rPr>
                      <m:t>≠</m:t>
                    </m:r>
                    <m:r>
                      <a:rPr lang="en-AU" b="0" i="1" smtClean="0">
                        <a:latin typeface="Cambria Math" panose="02040503050406030204" pitchFamily="18" charset="0"/>
                        <a:ea typeface="Cambria Math" panose="02040503050406030204" pitchFamily="18" charset="0"/>
                      </a:rPr>
                      <m:t>𝐴𝐷𝑀</m:t>
                    </m:r>
                    <m:r>
                      <a:rPr lang="en-AU" b="0" i="1" smtClean="0">
                        <a:latin typeface="Cambria Math" panose="02040503050406030204" pitchFamily="18" charset="0"/>
                        <a:ea typeface="Cambria Math" panose="02040503050406030204" pitchFamily="18" charset="0"/>
                      </a:rPr>
                      <m:t>.</m:t>
                    </m:r>
                  </m:oMath>
                </a14:m>
                <a:r>
                  <a:rPr lang="en-US" i="1" dirty="0"/>
                  <a:t> </a:t>
                </a:r>
              </a:p>
              <a:p>
                <a:r>
                  <a:rPr lang="en-US" i="1" dirty="0"/>
                  <a:t>But AI can supercharge and scale ADM.</a:t>
                </a:r>
              </a:p>
            </p:txBody>
          </p:sp>
        </mc:Choice>
        <mc:Fallback xmlns="">
          <p:sp>
            <p:nvSpPr>
              <p:cNvPr id="32" name="TextBox 31">
                <a:extLst>
                  <a:ext uri="{FF2B5EF4-FFF2-40B4-BE49-F238E27FC236}">
                    <a16:creationId xmlns:a16="http://schemas.microsoft.com/office/drawing/2014/main" id="{EAA63A7B-B8A8-4A33-0C5F-EEB7664441FF}"/>
                  </a:ext>
                </a:extLst>
              </p:cNvPr>
              <p:cNvSpPr txBox="1">
                <a:spLocks noRot="1" noChangeAspect="1" noMove="1" noResize="1" noEditPoints="1" noAdjustHandles="1" noChangeArrowheads="1" noChangeShapeType="1" noTextEdit="1"/>
              </p:cNvSpPr>
              <p:nvPr/>
            </p:nvSpPr>
            <p:spPr>
              <a:xfrm>
                <a:off x="6894489" y="2966727"/>
                <a:ext cx="4874722" cy="646331"/>
              </a:xfrm>
              <a:prstGeom prst="rect">
                <a:avLst/>
              </a:prstGeom>
              <a:blipFill>
                <a:blip r:embed="rId4"/>
                <a:stretch>
                  <a:fillRect l="-779" b="-13462"/>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5BF09147-8E7F-0E8D-CA98-D47D9D566591}"/>
              </a:ext>
            </a:extLst>
          </p:cNvPr>
          <p:cNvSpPr txBox="1"/>
          <p:nvPr/>
        </p:nvSpPr>
        <p:spPr>
          <a:xfrm>
            <a:off x="6894489" y="3730646"/>
            <a:ext cx="4741988" cy="646331"/>
          </a:xfrm>
          <a:prstGeom prst="rect">
            <a:avLst/>
          </a:prstGeom>
          <a:noFill/>
        </p:spPr>
        <p:txBody>
          <a:bodyPr wrap="square">
            <a:spAutoFit/>
          </a:bodyPr>
          <a:lstStyle/>
          <a:p>
            <a:r>
              <a:rPr lang="en-US" i="1" dirty="0"/>
              <a:t>Unfortunately, the problem with this sentence is the word ‘or’. It might be better to say ‘and’.</a:t>
            </a:r>
          </a:p>
        </p:txBody>
      </p:sp>
      <p:sp>
        <p:nvSpPr>
          <p:cNvPr id="36" name="TextBox 35">
            <a:extLst>
              <a:ext uri="{FF2B5EF4-FFF2-40B4-BE49-F238E27FC236}">
                <a16:creationId xmlns:a16="http://schemas.microsoft.com/office/drawing/2014/main" id="{B5B65820-EF73-7858-1652-A5F967160318}"/>
              </a:ext>
            </a:extLst>
          </p:cNvPr>
          <p:cNvSpPr txBox="1"/>
          <p:nvPr/>
        </p:nvSpPr>
        <p:spPr>
          <a:xfrm>
            <a:off x="6894489" y="4651169"/>
            <a:ext cx="4874711" cy="646331"/>
          </a:xfrm>
          <a:prstGeom prst="rect">
            <a:avLst/>
          </a:prstGeom>
          <a:noFill/>
        </p:spPr>
        <p:txBody>
          <a:bodyPr wrap="square">
            <a:spAutoFit/>
          </a:bodyPr>
          <a:lstStyle/>
          <a:p>
            <a:r>
              <a:rPr lang="en-US" i="1" dirty="0"/>
              <a:t>AI systems are often opaque, but this is a design choice.</a:t>
            </a:r>
          </a:p>
        </p:txBody>
      </p:sp>
      <p:sp>
        <p:nvSpPr>
          <p:cNvPr id="4" name="Rectangle 3">
            <a:extLst>
              <a:ext uri="{FF2B5EF4-FFF2-40B4-BE49-F238E27FC236}">
                <a16:creationId xmlns:a16="http://schemas.microsoft.com/office/drawing/2014/main" id="{ED9B1C16-E1C2-8A2D-8D84-4222C7BDAA5A}"/>
              </a:ext>
            </a:extLst>
          </p:cNvPr>
          <p:cNvSpPr/>
          <p:nvPr/>
        </p:nvSpPr>
        <p:spPr>
          <a:xfrm>
            <a:off x="1556352" y="1321392"/>
            <a:ext cx="10219959" cy="7173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C874D0-F0F2-CCFA-45F1-6ED56942D964}"/>
              </a:ext>
            </a:extLst>
          </p:cNvPr>
          <p:cNvSpPr txBox="1"/>
          <p:nvPr/>
        </p:nvSpPr>
        <p:spPr>
          <a:xfrm>
            <a:off x="1556353" y="1434457"/>
            <a:ext cx="4852572" cy="369332"/>
          </a:xfrm>
          <a:prstGeom prst="rect">
            <a:avLst/>
          </a:prstGeom>
          <a:noFill/>
        </p:spPr>
        <p:txBody>
          <a:bodyPr wrap="square">
            <a:spAutoFit/>
          </a:bodyPr>
          <a:lstStyle/>
          <a:p>
            <a:r>
              <a:rPr lang="en-US" dirty="0"/>
              <a:t>AI is intelligent</a:t>
            </a:r>
          </a:p>
        </p:txBody>
      </p:sp>
      <p:sp>
        <p:nvSpPr>
          <p:cNvPr id="7" name="TextBox 6">
            <a:extLst>
              <a:ext uri="{FF2B5EF4-FFF2-40B4-BE49-F238E27FC236}">
                <a16:creationId xmlns:a16="http://schemas.microsoft.com/office/drawing/2014/main" id="{5512637D-E7E4-208A-550F-7E811CB991ED}"/>
              </a:ext>
            </a:extLst>
          </p:cNvPr>
          <p:cNvSpPr txBox="1"/>
          <p:nvPr/>
        </p:nvSpPr>
        <p:spPr>
          <a:xfrm>
            <a:off x="6901596" y="1378405"/>
            <a:ext cx="4874722" cy="646331"/>
          </a:xfrm>
          <a:prstGeom prst="rect">
            <a:avLst/>
          </a:prstGeom>
          <a:noFill/>
        </p:spPr>
        <p:txBody>
          <a:bodyPr wrap="square">
            <a:spAutoFit/>
          </a:bodyPr>
          <a:lstStyle/>
          <a:p>
            <a:r>
              <a:rPr lang="en-US" i="1" dirty="0"/>
              <a:t>AI is neither artificial nor intelligent </a:t>
            </a:r>
            <a:br>
              <a:rPr lang="en-US" i="1" dirty="0"/>
            </a:br>
            <a:r>
              <a:rPr lang="en-US" i="1" dirty="0"/>
              <a:t>(Crawford 2021).</a:t>
            </a:r>
          </a:p>
        </p:txBody>
      </p:sp>
    </p:spTree>
    <p:extLst>
      <p:ext uri="{BB962C8B-B14F-4D97-AF65-F5344CB8AC3E}">
        <p14:creationId xmlns:p14="http://schemas.microsoft.com/office/powerpoint/2010/main" val="53811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P spid="24" grpId="0"/>
      <p:bldP spid="26" grpId="0"/>
      <p:bldP spid="28" grpId="0"/>
      <p:bldP spid="32" grpId="0"/>
      <p:bldP spid="34" grpId="0"/>
      <p:bldP spid="36"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BB1D46-9C74-A998-0774-3C401AB0F16C}"/>
              </a:ext>
            </a:extLst>
          </p:cNvPr>
          <p:cNvPicPr>
            <a:picLocks noChangeAspect="1"/>
          </p:cNvPicPr>
          <p:nvPr/>
        </p:nvPicPr>
        <p:blipFill>
          <a:blip r:embed="rId3"/>
          <a:src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60BBF0FA-A5D8-96B3-AFE6-93315054375E}"/>
              </a:ext>
            </a:extLst>
          </p:cNvPr>
          <p:cNvSpPr>
            <a:spLocks noGrp="1"/>
          </p:cNvSpPr>
          <p:nvPr>
            <p:ph type="subTitle" idx="1"/>
          </p:nvPr>
        </p:nvSpPr>
        <p:spPr>
          <a:xfrm>
            <a:off x="519151" y="899546"/>
            <a:ext cx="10877395" cy="3928931"/>
          </a:xfrm>
        </p:spPr>
        <p:txBody>
          <a:bodyPr>
            <a:normAutofit/>
          </a:bodyPr>
          <a:lstStyle/>
          <a:p>
            <a:pPr algn="l">
              <a:spcAft>
                <a:spcPts val="1500"/>
              </a:spcAft>
            </a:pPr>
            <a:r>
              <a:rPr lang="en-US" sz="2600" b="1" dirty="0">
                <a:solidFill>
                  <a:schemeClr val="tx2">
                    <a:lumMod val="75000"/>
                  </a:schemeClr>
                </a:solidFill>
              </a:rPr>
              <a:t>Emerging technologies in the context of criminal law</a:t>
            </a:r>
          </a:p>
        </p:txBody>
      </p:sp>
      <p:sp>
        <p:nvSpPr>
          <p:cNvPr id="3" name="Rectangle 2">
            <a:extLst>
              <a:ext uri="{FF2B5EF4-FFF2-40B4-BE49-F238E27FC236}">
                <a16:creationId xmlns:a16="http://schemas.microsoft.com/office/drawing/2014/main" id="{0169C85E-651F-D56D-23E3-DC75FB4E86C7}"/>
              </a:ext>
            </a:extLst>
          </p:cNvPr>
          <p:cNvSpPr/>
          <p:nvPr/>
        </p:nvSpPr>
        <p:spPr>
          <a:xfrm>
            <a:off x="4371935" y="1828801"/>
            <a:ext cx="3171825" cy="2357438"/>
          </a:xfrm>
          <a:prstGeom prst="rect">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04DABB1-D575-FAA1-791C-1B8CFBDBCAC6}"/>
              </a:ext>
            </a:extLst>
          </p:cNvPr>
          <p:cNvSpPr/>
          <p:nvPr/>
        </p:nvSpPr>
        <p:spPr>
          <a:xfrm>
            <a:off x="8224721" y="1828801"/>
            <a:ext cx="3171825" cy="2357438"/>
          </a:xfrm>
          <a:prstGeom prst="rect">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4CC15B8-6F7E-6A13-EFC0-267D08F0E448}"/>
              </a:ext>
            </a:extLst>
          </p:cNvPr>
          <p:cNvSpPr/>
          <p:nvPr/>
        </p:nvSpPr>
        <p:spPr>
          <a:xfrm>
            <a:off x="519151" y="1828801"/>
            <a:ext cx="3171825" cy="2357438"/>
          </a:xfrm>
          <a:prstGeom prst="rect">
            <a:avLst/>
          </a:prstGeom>
          <a:blipFill>
            <a:blip r:embed="rId6"/>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4E9F9BC-FA06-2754-52B1-A54C093C815C}"/>
              </a:ext>
            </a:extLst>
          </p:cNvPr>
          <p:cNvSpPr txBox="1"/>
          <p:nvPr/>
        </p:nvSpPr>
        <p:spPr>
          <a:xfrm>
            <a:off x="519151" y="4471988"/>
            <a:ext cx="3171825" cy="1477328"/>
          </a:xfrm>
          <a:prstGeom prst="rect">
            <a:avLst/>
          </a:prstGeom>
          <a:noFill/>
        </p:spPr>
        <p:txBody>
          <a:bodyPr wrap="square" rtlCol="0">
            <a:spAutoFit/>
          </a:bodyPr>
          <a:lstStyle/>
          <a:p>
            <a:r>
              <a:rPr lang="en-US" b="1" dirty="0"/>
              <a:t>You find out a predictive policing tool is being used to allocate where and when police should patrol certain areas</a:t>
            </a:r>
          </a:p>
        </p:txBody>
      </p:sp>
      <p:sp>
        <p:nvSpPr>
          <p:cNvPr id="10" name="TextBox 9">
            <a:extLst>
              <a:ext uri="{FF2B5EF4-FFF2-40B4-BE49-F238E27FC236}">
                <a16:creationId xmlns:a16="http://schemas.microsoft.com/office/drawing/2014/main" id="{32B8D775-E17E-0325-B792-E2DE41F3E5C2}"/>
              </a:ext>
            </a:extLst>
          </p:cNvPr>
          <p:cNvSpPr txBox="1"/>
          <p:nvPr/>
        </p:nvSpPr>
        <p:spPr>
          <a:xfrm>
            <a:off x="4371935" y="4481126"/>
            <a:ext cx="3171825" cy="2031325"/>
          </a:xfrm>
          <a:prstGeom prst="rect">
            <a:avLst/>
          </a:prstGeom>
          <a:noFill/>
        </p:spPr>
        <p:txBody>
          <a:bodyPr wrap="square" rtlCol="0">
            <a:spAutoFit/>
          </a:bodyPr>
          <a:lstStyle/>
          <a:p>
            <a:r>
              <a:rPr lang="en-US" b="1" dirty="0"/>
              <a:t>You are handed a brief of evidence that includes AI-generated analysis of your client’s online activities. This analysis ‘reveals’ that your client is ‘embedded’ within a criminal network. </a:t>
            </a:r>
          </a:p>
        </p:txBody>
      </p:sp>
      <p:sp>
        <p:nvSpPr>
          <p:cNvPr id="11" name="TextBox 10">
            <a:extLst>
              <a:ext uri="{FF2B5EF4-FFF2-40B4-BE49-F238E27FC236}">
                <a16:creationId xmlns:a16="http://schemas.microsoft.com/office/drawing/2014/main" id="{DB5CCB25-4DCF-AEE5-F61E-2203052E97EA}"/>
              </a:ext>
            </a:extLst>
          </p:cNvPr>
          <p:cNvSpPr txBox="1"/>
          <p:nvPr/>
        </p:nvSpPr>
        <p:spPr>
          <a:xfrm>
            <a:off x="8224719" y="4371432"/>
            <a:ext cx="3171825" cy="923330"/>
          </a:xfrm>
          <a:prstGeom prst="rect">
            <a:avLst/>
          </a:prstGeom>
          <a:noFill/>
        </p:spPr>
        <p:txBody>
          <a:bodyPr wrap="square" rtlCol="0">
            <a:spAutoFit/>
          </a:bodyPr>
          <a:lstStyle/>
          <a:p>
            <a:r>
              <a:rPr lang="en-US" b="1" dirty="0"/>
              <a:t>A judge uses an algorithm that ‘predicts’ your client’s risk of reoffending.</a:t>
            </a:r>
          </a:p>
        </p:txBody>
      </p:sp>
    </p:spTree>
    <p:extLst>
      <p:ext uri="{BB962C8B-B14F-4D97-AF65-F5344CB8AC3E}">
        <p14:creationId xmlns:p14="http://schemas.microsoft.com/office/powerpoint/2010/main" val="2256052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BB1D46-9C74-A998-0774-3C401AB0F16C}"/>
              </a:ext>
            </a:extLst>
          </p:cNvPr>
          <p:cNvPicPr>
            <a:picLocks noChangeAspect="1"/>
          </p:cNvPicPr>
          <p:nvPr/>
        </p:nvPicPr>
        <p:blipFill>
          <a:blip r:embed="rId3"/>
          <a:src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60BBF0FA-A5D8-96B3-AFE6-93315054375E}"/>
              </a:ext>
            </a:extLst>
          </p:cNvPr>
          <p:cNvSpPr>
            <a:spLocks noGrp="1"/>
          </p:cNvSpPr>
          <p:nvPr>
            <p:ph type="subTitle" idx="1"/>
          </p:nvPr>
        </p:nvSpPr>
        <p:spPr>
          <a:xfrm>
            <a:off x="519151" y="899546"/>
            <a:ext cx="10877395" cy="3928931"/>
          </a:xfrm>
        </p:spPr>
        <p:txBody>
          <a:bodyPr>
            <a:normAutofit/>
          </a:bodyPr>
          <a:lstStyle/>
          <a:p>
            <a:pPr algn="l">
              <a:spcAft>
                <a:spcPts val="1500"/>
              </a:spcAft>
            </a:pPr>
            <a:r>
              <a:rPr lang="en-US" sz="2600" b="1" dirty="0">
                <a:solidFill>
                  <a:schemeClr val="tx2">
                    <a:lumMod val="75000"/>
                  </a:schemeClr>
                </a:solidFill>
              </a:rPr>
              <a:t>AI can help legal professionals and their clients</a:t>
            </a:r>
          </a:p>
        </p:txBody>
      </p:sp>
      <p:sp>
        <p:nvSpPr>
          <p:cNvPr id="9" name="TextBox 8">
            <a:extLst>
              <a:ext uri="{FF2B5EF4-FFF2-40B4-BE49-F238E27FC236}">
                <a16:creationId xmlns:a16="http://schemas.microsoft.com/office/drawing/2014/main" id="{C4E9F9BC-FA06-2754-52B1-A54C093C815C}"/>
              </a:ext>
            </a:extLst>
          </p:cNvPr>
          <p:cNvSpPr txBox="1"/>
          <p:nvPr/>
        </p:nvSpPr>
        <p:spPr>
          <a:xfrm>
            <a:off x="438223" y="4842066"/>
            <a:ext cx="4605965" cy="923330"/>
          </a:xfrm>
          <a:prstGeom prst="rect">
            <a:avLst/>
          </a:prstGeom>
          <a:noFill/>
        </p:spPr>
        <p:txBody>
          <a:bodyPr wrap="square" rtlCol="0">
            <a:spAutoFit/>
          </a:bodyPr>
          <a:lstStyle/>
          <a:p>
            <a:r>
              <a:rPr lang="en-US" b="1" dirty="0"/>
              <a:t>NALA, developed by </a:t>
            </a:r>
            <a:r>
              <a:rPr lang="en-US" b="1" dirty="0" err="1"/>
              <a:t>Marrickville</a:t>
            </a:r>
            <a:r>
              <a:rPr lang="en-US" b="1" dirty="0"/>
              <a:t> Legal Centre, helps triage clients, gathering vital information needed before consultation.  </a:t>
            </a:r>
          </a:p>
        </p:txBody>
      </p:sp>
      <p:pic>
        <p:nvPicPr>
          <p:cNvPr id="12" name="Picture 11" descr="A logo with a point in the center&#10;&#10;Description automatically generated">
            <a:extLst>
              <a:ext uri="{FF2B5EF4-FFF2-40B4-BE49-F238E27FC236}">
                <a16:creationId xmlns:a16="http://schemas.microsoft.com/office/drawing/2014/main" id="{69632B1E-2BD2-FAD4-B886-18DCDB8C4751}"/>
              </a:ext>
            </a:extLst>
          </p:cNvPr>
          <p:cNvPicPr>
            <a:picLocks noChangeAspect="1"/>
          </p:cNvPicPr>
          <p:nvPr/>
        </p:nvPicPr>
        <p:blipFill>
          <a:blip r:embed="rId4"/>
          <a:stretch>
            <a:fillRect/>
          </a:stretch>
        </p:blipFill>
        <p:spPr>
          <a:xfrm>
            <a:off x="480889" y="1707102"/>
            <a:ext cx="4605965" cy="2993046"/>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23E135CE-AF5E-4079-9BF4-99CACB6853EF}"/>
              </a:ext>
            </a:extLst>
          </p:cNvPr>
          <p:cNvPicPr>
            <a:picLocks noChangeAspect="1"/>
          </p:cNvPicPr>
          <p:nvPr/>
        </p:nvPicPr>
        <p:blipFill>
          <a:blip r:embed="rId5"/>
          <a:stretch>
            <a:fillRect/>
          </a:stretch>
        </p:blipFill>
        <p:spPr>
          <a:xfrm>
            <a:off x="5504948" y="1707102"/>
            <a:ext cx="4144218" cy="2993046"/>
          </a:xfrm>
          <a:prstGeom prst="rect">
            <a:avLst/>
          </a:prstGeom>
        </p:spPr>
      </p:pic>
      <p:sp>
        <p:nvSpPr>
          <p:cNvPr id="16" name="TextBox 15">
            <a:extLst>
              <a:ext uri="{FF2B5EF4-FFF2-40B4-BE49-F238E27FC236}">
                <a16:creationId xmlns:a16="http://schemas.microsoft.com/office/drawing/2014/main" id="{44EF2D1A-F551-7AD4-11B7-1C8D8B7237D4}"/>
              </a:ext>
            </a:extLst>
          </p:cNvPr>
          <p:cNvSpPr txBox="1"/>
          <p:nvPr/>
        </p:nvSpPr>
        <p:spPr>
          <a:xfrm>
            <a:off x="5504949" y="4842066"/>
            <a:ext cx="3596190" cy="1200329"/>
          </a:xfrm>
          <a:prstGeom prst="rect">
            <a:avLst/>
          </a:prstGeom>
          <a:noFill/>
        </p:spPr>
        <p:txBody>
          <a:bodyPr wrap="square" rtlCol="0">
            <a:spAutoFit/>
          </a:bodyPr>
          <a:lstStyle/>
          <a:p>
            <a:r>
              <a:rPr lang="en-US" b="1" dirty="0"/>
              <a:t>New legal software is becoming available to help streamline certain tasks in the legal industry (pictured: Nuix eDiscovery system) </a:t>
            </a:r>
          </a:p>
        </p:txBody>
      </p:sp>
    </p:spTree>
    <p:extLst>
      <p:ext uri="{BB962C8B-B14F-4D97-AF65-F5344CB8AC3E}">
        <p14:creationId xmlns:p14="http://schemas.microsoft.com/office/powerpoint/2010/main" val="4218277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BB1D46-9C74-A998-0774-3C401AB0F16C}"/>
              </a:ext>
            </a:extLst>
          </p:cNvPr>
          <p:cNvPicPr>
            <a:picLocks noChangeAspect="1"/>
          </p:cNvPicPr>
          <p:nvPr/>
        </p:nvPicPr>
        <p:blipFill>
          <a:blip r:embed="rId3"/>
          <a:src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60BBF0FA-A5D8-96B3-AFE6-93315054375E}"/>
              </a:ext>
            </a:extLst>
          </p:cNvPr>
          <p:cNvSpPr>
            <a:spLocks noGrp="1"/>
          </p:cNvSpPr>
          <p:nvPr>
            <p:ph type="subTitle" idx="1"/>
          </p:nvPr>
        </p:nvSpPr>
        <p:spPr>
          <a:xfrm>
            <a:off x="519151" y="899546"/>
            <a:ext cx="10877395" cy="3928931"/>
          </a:xfrm>
        </p:spPr>
        <p:txBody>
          <a:bodyPr>
            <a:normAutofit/>
          </a:bodyPr>
          <a:lstStyle/>
          <a:p>
            <a:pPr algn="l">
              <a:spcAft>
                <a:spcPts val="1500"/>
              </a:spcAft>
            </a:pPr>
            <a:r>
              <a:rPr lang="en-US" sz="2600" b="1" dirty="0">
                <a:solidFill>
                  <a:schemeClr val="tx2">
                    <a:lumMod val="75000"/>
                  </a:schemeClr>
                </a:solidFill>
              </a:rPr>
              <a:t>…but it can also create problems, and scale existing issues. </a:t>
            </a:r>
          </a:p>
        </p:txBody>
      </p:sp>
      <p:sp>
        <p:nvSpPr>
          <p:cNvPr id="9" name="TextBox 8">
            <a:extLst>
              <a:ext uri="{FF2B5EF4-FFF2-40B4-BE49-F238E27FC236}">
                <a16:creationId xmlns:a16="http://schemas.microsoft.com/office/drawing/2014/main" id="{C4E9F9BC-FA06-2754-52B1-A54C093C815C}"/>
              </a:ext>
            </a:extLst>
          </p:cNvPr>
          <p:cNvSpPr txBox="1"/>
          <p:nvPr/>
        </p:nvSpPr>
        <p:spPr>
          <a:xfrm>
            <a:off x="438223" y="4842066"/>
            <a:ext cx="4605965" cy="923330"/>
          </a:xfrm>
          <a:prstGeom prst="rect">
            <a:avLst/>
          </a:prstGeom>
          <a:noFill/>
        </p:spPr>
        <p:txBody>
          <a:bodyPr wrap="square" rtlCol="0">
            <a:spAutoFit/>
          </a:bodyPr>
          <a:lstStyle/>
          <a:p>
            <a:r>
              <a:rPr lang="en-US" b="1" dirty="0"/>
              <a:t>CCTV cameras designed to track people’s mood have been deployed in Sydney during events including </a:t>
            </a:r>
            <a:r>
              <a:rPr lang="en-US" b="1" dirty="0" err="1"/>
              <a:t>WorldPride</a:t>
            </a:r>
            <a:endParaRPr lang="en-US" b="1" dirty="0"/>
          </a:p>
        </p:txBody>
      </p:sp>
      <p:sp>
        <p:nvSpPr>
          <p:cNvPr id="16" name="TextBox 15">
            <a:extLst>
              <a:ext uri="{FF2B5EF4-FFF2-40B4-BE49-F238E27FC236}">
                <a16:creationId xmlns:a16="http://schemas.microsoft.com/office/drawing/2014/main" id="{44EF2D1A-F551-7AD4-11B7-1C8D8B7237D4}"/>
              </a:ext>
            </a:extLst>
          </p:cNvPr>
          <p:cNvSpPr txBox="1"/>
          <p:nvPr/>
        </p:nvSpPr>
        <p:spPr>
          <a:xfrm>
            <a:off x="5504949" y="4842066"/>
            <a:ext cx="3596190" cy="1200329"/>
          </a:xfrm>
          <a:prstGeom prst="rect">
            <a:avLst/>
          </a:prstGeom>
          <a:noFill/>
        </p:spPr>
        <p:txBody>
          <a:bodyPr wrap="square" rtlCol="0">
            <a:spAutoFit/>
          </a:bodyPr>
          <a:lstStyle/>
          <a:p>
            <a:r>
              <a:rPr lang="en-US" b="1" dirty="0"/>
              <a:t>Some predictive policing technologies have been shown to reinforce existing structural inequalities</a:t>
            </a:r>
          </a:p>
        </p:txBody>
      </p:sp>
      <p:pic>
        <p:nvPicPr>
          <p:cNvPr id="3" name="Picture 2" descr="A group of people standing in a line&#10;&#10;Description automatically generated">
            <a:extLst>
              <a:ext uri="{FF2B5EF4-FFF2-40B4-BE49-F238E27FC236}">
                <a16:creationId xmlns:a16="http://schemas.microsoft.com/office/drawing/2014/main" id="{66541532-A5D8-F6EA-FCC3-F8555CBE6254}"/>
              </a:ext>
            </a:extLst>
          </p:cNvPr>
          <p:cNvPicPr>
            <a:picLocks noChangeAspect="1"/>
          </p:cNvPicPr>
          <p:nvPr/>
        </p:nvPicPr>
        <p:blipFill rotWithShape="1">
          <a:blip r:embed="rId4"/>
          <a:srcRect r="10842"/>
          <a:stretch/>
        </p:blipFill>
        <p:spPr>
          <a:xfrm>
            <a:off x="514933" y="1774875"/>
            <a:ext cx="4529255" cy="2857500"/>
          </a:xfrm>
          <a:prstGeom prst="rect">
            <a:avLst/>
          </a:prstGeom>
        </p:spPr>
      </p:pic>
      <p:pic>
        <p:nvPicPr>
          <p:cNvPr id="7" name="Picture 6" descr="A person wearing gloves and a blue glove holding a phone&#10;&#10;Description automatically generated">
            <a:extLst>
              <a:ext uri="{FF2B5EF4-FFF2-40B4-BE49-F238E27FC236}">
                <a16:creationId xmlns:a16="http://schemas.microsoft.com/office/drawing/2014/main" id="{3BE88825-AB57-2432-73E4-15B7ADDA54D2}"/>
              </a:ext>
            </a:extLst>
          </p:cNvPr>
          <p:cNvPicPr>
            <a:picLocks noChangeAspect="1"/>
          </p:cNvPicPr>
          <p:nvPr/>
        </p:nvPicPr>
        <p:blipFill>
          <a:blip r:embed="rId5"/>
          <a:stretch>
            <a:fillRect/>
          </a:stretch>
        </p:blipFill>
        <p:spPr>
          <a:xfrm>
            <a:off x="5504949" y="1722487"/>
            <a:ext cx="4937125" cy="2962275"/>
          </a:xfrm>
          <a:prstGeom prst="rect">
            <a:avLst/>
          </a:prstGeom>
        </p:spPr>
      </p:pic>
    </p:spTree>
    <p:extLst>
      <p:ext uri="{BB962C8B-B14F-4D97-AF65-F5344CB8AC3E}">
        <p14:creationId xmlns:p14="http://schemas.microsoft.com/office/powerpoint/2010/main" val="3263371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BB1D46-9C74-A998-0774-3C401AB0F16C}"/>
              </a:ext>
            </a:extLst>
          </p:cNvPr>
          <p:cNvPicPr>
            <a:picLocks noChangeAspect="1"/>
          </p:cNvPicPr>
          <p:nvPr/>
        </p:nvPicPr>
        <p:blipFill>
          <a:blip r:embed="rId3"/>
          <a:src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60BBF0FA-A5D8-96B3-AFE6-93315054375E}"/>
              </a:ext>
            </a:extLst>
          </p:cNvPr>
          <p:cNvSpPr>
            <a:spLocks noGrp="1"/>
          </p:cNvSpPr>
          <p:nvPr>
            <p:ph type="subTitle" idx="1"/>
          </p:nvPr>
        </p:nvSpPr>
        <p:spPr>
          <a:xfrm>
            <a:off x="519151" y="899545"/>
            <a:ext cx="10877395" cy="5015479"/>
          </a:xfrm>
        </p:spPr>
        <p:txBody>
          <a:bodyPr vert="horz" lIns="91440" tIns="45720" rIns="91440" bIns="45720" rtlCol="0" anchor="t">
            <a:normAutofit lnSpcReduction="10000"/>
          </a:bodyPr>
          <a:lstStyle/>
          <a:p>
            <a:pPr algn="l">
              <a:spcAft>
                <a:spcPts val="1500"/>
              </a:spcAft>
            </a:pPr>
            <a:r>
              <a:rPr lang="en-US" sz="2600" b="1" dirty="0">
                <a:solidFill>
                  <a:schemeClr val="tx2">
                    <a:lumMod val="75000"/>
                  </a:schemeClr>
                </a:solidFill>
              </a:rPr>
              <a:t>Why should artificial intelligence be on your radar? </a:t>
            </a:r>
          </a:p>
          <a:p>
            <a:pPr marL="342900" indent="-342900" algn="l">
              <a:spcAft>
                <a:spcPts val="1500"/>
              </a:spcAft>
              <a:buFont typeface="Arial" panose="020B0604020202020204" pitchFamily="34" charset="0"/>
              <a:buChar char="•"/>
            </a:pPr>
            <a:r>
              <a:rPr lang="en-US" sz="2000" b="1" dirty="0">
                <a:latin typeface="+mj-lt"/>
              </a:rPr>
              <a:t>Massive increase in AI</a:t>
            </a:r>
            <a:r>
              <a:rPr lang="en-US" sz="2000" dirty="0">
                <a:latin typeface="+mj-lt"/>
              </a:rPr>
              <a:t>, including in the criminal justice sector</a:t>
            </a:r>
            <a:endParaRPr lang="en-US" sz="2000" dirty="0">
              <a:latin typeface="+mj-lt"/>
              <a:cs typeface="Calibri Light"/>
            </a:endParaRPr>
          </a:p>
          <a:p>
            <a:pPr marL="342900" indent="-342900" algn="l">
              <a:spcAft>
                <a:spcPts val="1500"/>
              </a:spcAft>
              <a:buFont typeface="Arial" panose="020B0604020202020204" pitchFamily="34" charset="0"/>
              <a:buChar char="•"/>
            </a:pPr>
            <a:r>
              <a:rPr lang="en-US" sz="2000" dirty="0">
                <a:latin typeface="+mj-lt"/>
              </a:rPr>
              <a:t>It </a:t>
            </a:r>
            <a:r>
              <a:rPr lang="en-US" sz="2000" b="1" dirty="0">
                <a:latin typeface="+mj-lt"/>
              </a:rPr>
              <a:t>isn’t always apparent </a:t>
            </a:r>
            <a:r>
              <a:rPr lang="en-US" sz="2000" dirty="0">
                <a:latin typeface="+mj-lt"/>
              </a:rPr>
              <a:t>when AI is being used. </a:t>
            </a:r>
          </a:p>
          <a:p>
            <a:pPr marL="342900" indent="-342900" algn="l">
              <a:spcAft>
                <a:spcPts val="1500"/>
              </a:spcAft>
              <a:buFont typeface="Arial" panose="020B0604020202020204" pitchFamily="34" charset="0"/>
              <a:buChar char="•"/>
            </a:pPr>
            <a:r>
              <a:rPr lang="en-US" sz="2000" b="1" dirty="0">
                <a:latin typeface="+mj-lt"/>
              </a:rPr>
              <a:t>AI isn’t magic</a:t>
            </a:r>
            <a:r>
              <a:rPr lang="en-US" sz="2000" dirty="0">
                <a:latin typeface="+mj-lt"/>
              </a:rPr>
              <a:t>; it is a powerful cluster of technologies that can be very useful, including in the criminal justice sector</a:t>
            </a:r>
            <a:endParaRPr lang="en-US" sz="2000" b="1" dirty="0">
              <a:latin typeface="+mj-lt"/>
            </a:endParaRPr>
          </a:p>
          <a:p>
            <a:pPr marL="342900" indent="-342900" algn="l">
              <a:spcAft>
                <a:spcPts val="1500"/>
              </a:spcAft>
              <a:buFont typeface="Arial" panose="020B0604020202020204" pitchFamily="34" charset="0"/>
              <a:buChar char="•"/>
            </a:pPr>
            <a:r>
              <a:rPr lang="en-US" sz="2000" dirty="0">
                <a:latin typeface="+mj-lt"/>
              </a:rPr>
              <a:t>AI can lead to </a:t>
            </a:r>
            <a:r>
              <a:rPr lang="en-US" sz="2000" b="1" dirty="0">
                <a:latin typeface="+mj-lt"/>
              </a:rPr>
              <a:t>errors</a:t>
            </a:r>
            <a:r>
              <a:rPr lang="en-US" sz="2000" dirty="0">
                <a:latin typeface="+mj-lt"/>
              </a:rPr>
              <a:t>, with </a:t>
            </a:r>
            <a:r>
              <a:rPr lang="en-US" sz="2000" b="1" dirty="0">
                <a:latin typeface="+mj-lt"/>
              </a:rPr>
              <a:t>extraordinary harm </a:t>
            </a:r>
            <a:r>
              <a:rPr lang="en-US" sz="2000" dirty="0">
                <a:latin typeface="+mj-lt"/>
              </a:rPr>
              <a:t>possible in criminal justice context</a:t>
            </a:r>
          </a:p>
          <a:p>
            <a:pPr marL="342900" indent="-342900" algn="l">
              <a:spcAft>
                <a:spcPts val="1500"/>
              </a:spcAft>
              <a:buFont typeface="Arial" panose="020B0604020202020204" pitchFamily="34" charset="0"/>
              <a:buChar char="•"/>
            </a:pPr>
            <a:r>
              <a:rPr lang="en-US" sz="2000" dirty="0">
                <a:latin typeface="+mj-lt"/>
              </a:rPr>
              <a:t>Lawyers need a </a:t>
            </a:r>
            <a:r>
              <a:rPr lang="en-US" sz="2000" b="1" dirty="0">
                <a:latin typeface="+mj-lt"/>
              </a:rPr>
              <a:t>minimum viable understanding </a:t>
            </a:r>
            <a:r>
              <a:rPr lang="en-US" sz="2000" dirty="0">
                <a:latin typeface="+mj-lt"/>
              </a:rPr>
              <a:t>of AI, to improve their practice and represent their clients effectively</a:t>
            </a:r>
          </a:p>
          <a:p>
            <a:pPr marL="342900" indent="-342900" algn="l">
              <a:spcAft>
                <a:spcPts val="1500"/>
              </a:spcAft>
              <a:buFont typeface="Arial" panose="020B0604020202020204" pitchFamily="34" charset="0"/>
              <a:buChar char="•"/>
            </a:pPr>
            <a:r>
              <a:rPr lang="en-US" sz="2000" b="1" dirty="0" err="1">
                <a:latin typeface="+mj-lt"/>
              </a:rPr>
              <a:t>Robodebt</a:t>
            </a:r>
            <a:r>
              <a:rPr lang="en-US" sz="2000" b="1" dirty="0">
                <a:latin typeface="+mj-lt"/>
              </a:rPr>
              <a:t> Royal Commission </a:t>
            </a:r>
            <a:r>
              <a:rPr lang="en-US" sz="2000" dirty="0">
                <a:latin typeface="+mj-lt"/>
              </a:rPr>
              <a:t>identified a way forward (see </a:t>
            </a:r>
            <a:r>
              <a:rPr lang="en-US" sz="2000" dirty="0" err="1">
                <a:latin typeface="+mj-lt"/>
              </a:rPr>
              <a:t>esp</a:t>
            </a:r>
            <a:r>
              <a:rPr lang="en-US" sz="2000" dirty="0">
                <a:latin typeface="+mj-lt"/>
              </a:rPr>
              <a:t> Ch 17 of the Report)</a:t>
            </a:r>
          </a:p>
          <a:p>
            <a:pPr marL="342900" indent="-342900" algn="l">
              <a:spcBef>
                <a:spcPts val="0"/>
              </a:spcBef>
              <a:buFont typeface="Arial" panose="020B0604020202020204" pitchFamily="34" charset="0"/>
              <a:buChar char="•"/>
            </a:pPr>
            <a:r>
              <a:rPr lang="en-US" sz="2000" dirty="0">
                <a:latin typeface="+mj-lt"/>
              </a:rPr>
              <a:t>Community justice lawyers are on the front line </a:t>
            </a:r>
            <a:r>
              <a:rPr lang="en-US" sz="2000" dirty="0">
                <a:latin typeface="+mj-lt"/>
                <a:sym typeface="Wingdings" pitchFamily="2" charset="2"/>
              </a:rPr>
              <a:t> an opportunity to </a:t>
            </a:r>
            <a:r>
              <a:rPr lang="en-US" sz="2000" b="1" dirty="0">
                <a:latin typeface="+mj-lt"/>
              </a:rPr>
              <a:t>advocate</a:t>
            </a:r>
          </a:p>
          <a:p>
            <a:pPr algn="l">
              <a:spcBef>
                <a:spcPts val="0"/>
              </a:spcBef>
            </a:pPr>
            <a:r>
              <a:rPr lang="en-US" sz="2000" b="1" dirty="0">
                <a:latin typeface="+mj-lt"/>
              </a:rPr>
              <a:t>      for systemic change</a:t>
            </a:r>
          </a:p>
          <a:p>
            <a:pPr marL="342900" indent="-342900" algn="l">
              <a:spcAft>
                <a:spcPts val="1500"/>
              </a:spcAft>
              <a:buFont typeface="Arial" panose="020B0604020202020204" pitchFamily="34" charset="0"/>
              <a:buChar char="•"/>
            </a:pPr>
            <a:endParaRPr lang="en-US" sz="2000" dirty="0">
              <a:latin typeface="+mj-lt"/>
            </a:endParaRPr>
          </a:p>
          <a:p>
            <a:pPr marL="342900" indent="-342900" algn="l">
              <a:spcAft>
                <a:spcPts val="1500"/>
              </a:spcAft>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3218533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5f3c5cf-43c6-41f4-8843-7fbe2fcf561a">
      <Terms xmlns="http://schemas.microsoft.com/office/infopath/2007/PartnerControls"/>
    </lcf76f155ced4ddcb4097134ff3c332f>
    <TaxCatchAll xmlns="55edf3d6-32a2-4dfd-88d2-4ac10590a2f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2A7675F328424788F88BD4C8CCBC60" ma:contentTypeVersion="18" ma:contentTypeDescription="Create a new document." ma:contentTypeScope="" ma:versionID="5b76aa2df90568ac34897bc4cd7acdb6">
  <xsd:schema xmlns:xsd="http://www.w3.org/2001/XMLSchema" xmlns:xs="http://www.w3.org/2001/XMLSchema" xmlns:p="http://schemas.microsoft.com/office/2006/metadata/properties" xmlns:ns2="75f3c5cf-43c6-41f4-8843-7fbe2fcf561a" xmlns:ns3="55edf3d6-32a2-4dfd-88d2-4ac10590a2fa" targetNamespace="http://schemas.microsoft.com/office/2006/metadata/properties" ma:root="true" ma:fieldsID="4f7ff2de9119ea108ee45fa85c6b7395" ns2:_="" ns3:_="">
    <xsd:import namespace="75f3c5cf-43c6-41f4-8843-7fbe2fcf561a"/>
    <xsd:import namespace="55edf3d6-32a2-4dfd-88d2-4ac10590a2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f3c5cf-43c6-41f4-8843-7fbe2fcf56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97e55fb-4a2c-462a-8ebf-3055ce6a2921"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edf3d6-32a2-4dfd-88d2-4ac10590a2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60688d6-b92b-4820-9bd4-9e389c40edc2}" ma:internalName="TaxCatchAll" ma:showField="CatchAllData" ma:web="55edf3d6-32a2-4dfd-88d2-4ac10590a2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A4AE8D-19DA-4B75-BAEE-3649C370CFA3}">
  <ds:schemaRefs>
    <ds:schemaRef ds:uri="a6476d0a-39de-4439-a4d5-5ecb943e000b"/>
    <ds:schemaRef ds:uri="http://schemas.microsoft.com/office/2006/documentManagement/type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e0efd504-36ea-4d4f-bd00-817979fd5838"/>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39773A7F-2D20-48A4-8511-90AD19F2B3DE}">
  <ds:schemaRefs>
    <ds:schemaRef ds:uri="http://schemas.microsoft.com/sharepoint/v3/contenttype/forms"/>
  </ds:schemaRefs>
</ds:datastoreItem>
</file>

<file path=customXml/itemProps3.xml><?xml version="1.0" encoding="utf-8"?>
<ds:datastoreItem xmlns:ds="http://schemas.openxmlformats.org/officeDocument/2006/customXml" ds:itemID="{190BAFFD-F2F4-479D-A26B-37E5DC467315}"/>
</file>

<file path=docProps/app.xml><?xml version="1.0" encoding="utf-8"?>
<Properties xmlns="http://schemas.openxmlformats.org/officeDocument/2006/extended-properties" xmlns:vt="http://schemas.openxmlformats.org/officeDocument/2006/docPropsVTypes">
  <TotalTime>597</TotalTime>
  <Words>2017</Words>
  <Application>Microsoft Office PowerPoint</Application>
  <PresentationFormat>Widescreen</PresentationFormat>
  <Paragraphs>171</Paragraphs>
  <Slides>13</Slides>
  <Notes>13</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Office Theme</vt:lpstr>
      <vt:lpstr>PowerPoint Presentation</vt:lpstr>
      <vt:lpstr>PowerPoint Presentation</vt:lpstr>
      <vt:lpstr>PowerPoint Presentation</vt:lpstr>
      <vt:lpstr>PowerPoint Presentation</vt:lpstr>
      <vt:lpstr>Common myths about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 Dova</dc:creator>
  <cp:lastModifiedBy>Edward Santow</cp:lastModifiedBy>
  <cp:revision>21</cp:revision>
  <dcterms:created xsi:type="dcterms:W3CDTF">2023-03-29T03:04:49Z</dcterms:created>
  <dcterms:modified xsi:type="dcterms:W3CDTF">2023-07-28T04:49:33Z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0x010100CF2A7675F328424788F88BD4C8CCBC60</vt:lpwstr>
  </property>
  <property fmtid="{D5CDD505-2E9C-101B-9397-08002B2CF9AE}" pid="3" name="MSIP_Label_51a6c3db-1667-4f49-995a-8b9973972958_Enabled">
    <vt:lpwstr>true</vt:lpwstr>
  </property>
  <property fmtid="{D5CDD505-2E9C-101B-9397-08002B2CF9AE}" pid="4" name="MSIP_Label_51a6c3db-1667-4f49-995a-8b9973972958_SetDate">
    <vt:lpwstr>2023-07-27T07:55:57Z</vt:lpwstr>
  </property>
  <property fmtid="{D5CDD505-2E9C-101B-9397-08002B2CF9AE}" pid="5" name="MSIP_Label_51a6c3db-1667-4f49-995a-8b9973972958_Method">
    <vt:lpwstr>Standard</vt:lpwstr>
  </property>
  <property fmtid="{D5CDD505-2E9C-101B-9397-08002B2CF9AE}" pid="6" name="MSIP_Label_51a6c3db-1667-4f49-995a-8b9973972958_Name">
    <vt:lpwstr>UTS-Internal</vt:lpwstr>
  </property>
  <property fmtid="{D5CDD505-2E9C-101B-9397-08002B2CF9AE}" pid="7" name="MSIP_Label_51a6c3db-1667-4f49-995a-8b9973972958_SiteId">
    <vt:lpwstr>e8911c26-cf9f-4a9c-878e-527807be8791</vt:lpwstr>
  </property>
  <property fmtid="{D5CDD505-2E9C-101B-9397-08002B2CF9AE}" pid="8" name="MSIP_Label_51a6c3db-1667-4f49-995a-8b9973972958_ActionId">
    <vt:lpwstr>f27980c8-7d99-4210-be59-b9385b03e49a</vt:lpwstr>
  </property>
  <property fmtid="{D5CDD505-2E9C-101B-9397-08002B2CF9AE}" pid="9" name="MSIP_Label_51a6c3db-1667-4f49-995a-8b9973972958_ContentBits">
    <vt:lpwstr>0</vt:lpwstr>
  </property>
  <property fmtid="{D5CDD505-2E9C-101B-9397-08002B2CF9AE}" pid="10" name="MediaServiceImageTags">
    <vt:lpwstr/>
  </property>
</Properties>
</file>