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2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6" r:id="rId13"/>
    <p:sldId id="263" r:id="rId14"/>
    <p:sldId id="264" r:id="rId15"/>
    <p:sldId id="265" r:id="rId16"/>
    <p:sldId id="267" r:id="rId17"/>
    <p:sldId id="268" r:id="rId18"/>
    <p:sldId id="269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6197"/>
  </p:normalViewPr>
  <p:slideViewPr>
    <p:cSldViewPr snapToGrid="0">
      <p:cViewPr varScale="1">
        <p:scale>
          <a:sx n="87" d="100"/>
          <a:sy n="87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yn Hall" userId="a1955066-76d8-46d3-b3ae-091ac7300ea8" providerId="ADAL" clId="{30F56A2C-72DA-4AC7-ACF6-4E7E766E9FDF}"/>
    <pc:docChg chg="undo custSel addSld delSld modSld sldOrd addMainMaster">
      <pc:chgData name="Sharyn Hall" userId="a1955066-76d8-46d3-b3ae-091ac7300ea8" providerId="ADAL" clId="{30F56A2C-72DA-4AC7-ACF6-4E7E766E9FDF}" dt="2023-07-14T01:33:43.174" v="8839"/>
      <pc:docMkLst>
        <pc:docMk/>
      </pc:docMkLst>
      <pc:sldChg chg="modSp mod">
        <pc:chgData name="Sharyn Hall" userId="a1955066-76d8-46d3-b3ae-091ac7300ea8" providerId="ADAL" clId="{30F56A2C-72DA-4AC7-ACF6-4E7E766E9FDF}" dt="2023-06-08T10:10:11.128" v="115" actId="255"/>
        <pc:sldMkLst>
          <pc:docMk/>
          <pc:sldMk cId="2613896280" sldId="256"/>
        </pc:sldMkLst>
        <pc:spChg chg="mod">
          <ac:chgData name="Sharyn Hall" userId="a1955066-76d8-46d3-b3ae-091ac7300ea8" providerId="ADAL" clId="{30F56A2C-72DA-4AC7-ACF6-4E7E766E9FDF}" dt="2023-06-08T10:10:11.128" v="115" actId="255"/>
          <ac:spMkLst>
            <pc:docMk/>
            <pc:sldMk cId="2613896280" sldId="256"/>
            <ac:spMk id="4" creationId="{60BBF0FA-A5D8-96B3-AFE6-93315054375E}"/>
          </ac:spMkLst>
        </pc:spChg>
      </pc:sldChg>
      <pc:sldChg chg="modSp mod">
        <pc:chgData name="Sharyn Hall" userId="a1955066-76d8-46d3-b3ae-091ac7300ea8" providerId="ADAL" clId="{30F56A2C-72DA-4AC7-ACF6-4E7E766E9FDF}" dt="2023-07-14T01:23:32.479" v="8531" actId="20577"/>
        <pc:sldMkLst>
          <pc:docMk/>
          <pc:sldMk cId="2424116024" sldId="257"/>
        </pc:sldMkLst>
        <pc:spChg chg="mod">
          <ac:chgData name="Sharyn Hall" userId="a1955066-76d8-46d3-b3ae-091ac7300ea8" providerId="ADAL" clId="{30F56A2C-72DA-4AC7-ACF6-4E7E766E9FDF}" dt="2023-07-14T01:23:32.479" v="8531" actId="20577"/>
          <ac:spMkLst>
            <pc:docMk/>
            <pc:sldMk cId="2424116024" sldId="257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7-14T01:24:39.352" v="8773" actId="20577"/>
        <pc:sldMkLst>
          <pc:docMk/>
          <pc:sldMk cId="169494776" sldId="258"/>
        </pc:sldMkLst>
        <pc:spChg chg="mod">
          <ac:chgData name="Sharyn Hall" userId="a1955066-76d8-46d3-b3ae-091ac7300ea8" providerId="ADAL" clId="{30F56A2C-72DA-4AC7-ACF6-4E7E766E9FDF}" dt="2023-07-14T01:24:39.352" v="8773" actId="20577"/>
          <ac:spMkLst>
            <pc:docMk/>
            <pc:sldMk cId="169494776" sldId="258"/>
            <ac:spMk id="4" creationId="{60BBF0FA-A5D8-96B3-AFE6-93315054375E}"/>
          </ac:spMkLst>
        </pc:spChg>
        <pc:picChg chg="mod">
          <ac:chgData name="Sharyn Hall" userId="a1955066-76d8-46d3-b3ae-091ac7300ea8" providerId="ADAL" clId="{30F56A2C-72DA-4AC7-ACF6-4E7E766E9FDF}" dt="2023-06-08T10:22:39.320" v="1120" actId="1076"/>
          <ac:picMkLst>
            <pc:docMk/>
            <pc:sldMk cId="169494776" sldId="258"/>
            <ac:picMk id="8" creationId="{FABB1D46-9C74-A998-0774-3C401AB0F16C}"/>
          </ac:picMkLst>
        </pc:picChg>
      </pc:sldChg>
      <pc:sldChg chg="new del">
        <pc:chgData name="Sharyn Hall" userId="a1955066-76d8-46d3-b3ae-091ac7300ea8" providerId="ADAL" clId="{30F56A2C-72DA-4AC7-ACF6-4E7E766E9FDF}" dt="2023-06-08T10:20:08.741" v="703" actId="680"/>
        <pc:sldMkLst>
          <pc:docMk/>
          <pc:sldMk cId="2290580560" sldId="258"/>
        </pc:sldMkLst>
      </pc:sldChg>
      <pc:sldChg chg="modSp add mod">
        <pc:chgData name="Sharyn Hall" userId="a1955066-76d8-46d3-b3ae-091ac7300ea8" providerId="ADAL" clId="{30F56A2C-72DA-4AC7-ACF6-4E7E766E9FDF}" dt="2023-06-08T10:41:05.790" v="2207" actId="20577"/>
        <pc:sldMkLst>
          <pc:docMk/>
          <pc:sldMk cId="1113240417" sldId="259"/>
        </pc:sldMkLst>
        <pc:spChg chg="mod">
          <ac:chgData name="Sharyn Hall" userId="a1955066-76d8-46d3-b3ae-091ac7300ea8" providerId="ADAL" clId="{30F56A2C-72DA-4AC7-ACF6-4E7E766E9FDF}" dt="2023-06-08T10:41:05.790" v="2207" actId="20577"/>
          <ac:spMkLst>
            <pc:docMk/>
            <pc:sldMk cId="1113240417" sldId="259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7-14T01:25:12.890" v="8778" actId="20577"/>
        <pc:sldMkLst>
          <pc:docMk/>
          <pc:sldMk cId="2370786765" sldId="260"/>
        </pc:sldMkLst>
        <pc:spChg chg="mod">
          <ac:chgData name="Sharyn Hall" userId="a1955066-76d8-46d3-b3ae-091ac7300ea8" providerId="ADAL" clId="{30F56A2C-72DA-4AC7-ACF6-4E7E766E9FDF}" dt="2023-07-14T01:25:12.890" v="8778" actId="20577"/>
          <ac:spMkLst>
            <pc:docMk/>
            <pc:sldMk cId="2370786765" sldId="260"/>
            <ac:spMk id="4" creationId="{60BBF0FA-A5D8-96B3-AFE6-93315054375E}"/>
          </ac:spMkLst>
        </pc:spChg>
        <pc:picChg chg="mod">
          <ac:chgData name="Sharyn Hall" userId="a1955066-76d8-46d3-b3ae-091ac7300ea8" providerId="ADAL" clId="{30F56A2C-72DA-4AC7-ACF6-4E7E766E9FDF}" dt="2023-06-08T10:41:12.006" v="2208" actId="1076"/>
          <ac:picMkLst>
            <pc:docMk/>
            <pc:sldMk cId="2370786765" sldId="260"/>
            <ac:picMk id="8" creationId="{FABB1D46-9C74-A998-0774-3C401AB0F16C}"/>
          </ac:picMkLst>
        </pc:picChg>
      </pc:sldChg>
      <pc:sldChg chg="modSp add mod">
        <pc:chgData name="Sharyn Hall" userId="a1955066-76d8-46d3-b3ae-091ac7300ea8" providerId="ADAL" clId="{30F56A2C-72DA-4AC7-ACF6-4E7E766E9FDF}" dt="2023-07-14T01:27:18.601" v="8784" actId="20577"/>
        <pc:sldMkLst>
          <pc:docMk/>
          <pc:sldMk cId="1213431970" sldId="261"/>
        </pc:sldMkLst>
        <pc:spChg chg="mod">
          <ac:chgData name="Sharyn Hall" userId="a1955066-76d8-46d3-b3ae-091ac7300ea8" providerId="ADAL" clId="{30F56A2C-72DA-4AC7-ACF6-4E7E766E9FDF}" dt="2023-07-14T01:27:18.601" v="8784" actId="20577"/>
          <ac:spMkLst>
            <pc:docMk/>
            <pc:sldMk cId="1213431970" sldId="261"/>
            <ac:spMk id="4" creationId="{60BBF0FA-A5D8-96B3-AFE6-93315054375E}"/>
          </ac:spMkLst>
        </pc:spChg>
        <pc:picChg chg="mod">
          <ac:chgData name="Sharyn Hall" userId="a1955066-76d8-46d3-b3ae-091ac7300ea8" providerId="ADAL" clId="{30F56A2C-72DA-4AC7-ACF6-4E7E766E9FDF}" dt="2023-06-08T10:53:18.175" v="2986" actId="1076"/>
          <ac:picMkLst>
            <pc:docMk/>
            <pc:sldMk cId="1213431970" sldId="261"/>
            <ac:picMk id="8" creationId="{FABB1D46-9C74-A998-0774-3C401AB0F16C}"/>
          </ac:picMkLst>
        </pc:picChg>
      </pc:sldChg>
      <pc:sldChg chg="modSp add mod ord">
        <pc:chgData name="Sharyn Hall" userId="a1955066-76d8-46d3-b3ae-091ac7300ea8" providerId="ADAL" clId="{30F56A2C-72DA-4AC7-ACF6-4E7E766E9FDF}" dt="2023-07-14T01:28:09.262" v="8789" actId="20577"/>
        <pc:sldMkLst>
          <pc:docMk/>
          <pc:sldMk cId="2115624087" sldId="262"/>
        </pc:sldMkLst>
        <pc:spChg chg="mod">
          <ac:chgData name="Sharyn Hall" userId="a1955066-76d8-46d3-b3ae-091ac7300ea8" providerId="ADAL" clId="{30F56A2C-72DA-4AC7-ACF6-4E7E766E9FDF}" dt="2023-07-14T01:28:09.262" v="8789" actId="20577"/>
          <ac:spMkLst>
            <pc:docMk/>
            <pc:sldMk cId="2115624087" sldId="262"/>
            <ac:spMk id="4" creationId="{60BBF0FA-A5D8-96B3-AFE6-93315054375E}"/>
          </ac:spMkLst>
        </pc:spChg>
        <pc:picChg chg="mod">
          <ac:chgData name="Sharyn Hall" userId="a1955066-76d8-46d3-b3ae-091ac7300ea8" providerId="ADAL" clId="{30F56A2C-72DA-4AC7-ACF6-4E7E766E9FDF}" dt="2023-06-08T11:00:01.415" v="3618" actId="1076"/>
          <ac:picMkLst>
            <pc:docMk/>
            <pc:sldMk cId="2115624087" sldId="262"/>
            <ac:picMk id="8" creationId="{FABB1D46-9C74-A998-0774-3C401AB0F16C}"/>
          </ac:picMkLst>
        </pc:picChg>
      </pc:sldChg>
      <pc:sldChg chg="modSp add mod">
        <pc:chgData name="Sharyn Hall" userId="a1955066-76d8-46d3-b3ae-091ac7300ea8" providerId="ADAL" clId="{30F56A2C-72DA-4AC7-ACF6-4E7E766E9FDF}" dt="2023-06-08T11:11:08.378" v="5084" actId="20577"/>
        <pc:sldMkLst>
          <pc:docMk/>
          <pc:sldMk cId="319767783" sldId="263"/>
        </pc:sldMkLst>
        <pc:spChg chg="mod">
          <ac:chgData name="Sharyn Hall" userId="a1955066-76d8-46d3-b3ae-091ac7300ea8" providerId="ADAL" clId="{30F56A2C-72DA-4AC7-ACF6-4E7E766E9FDF}" dt="2023-06-08T11:11:08.378" v="5084" actId="20577"/>
          <ac:spMkLst>
            <pc:docMk/>
            <pc:sldMk cId="319767783" sldId="263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6-08T11:43:40.277" v="8392" actId="20577"/>
        <pc:sldMkLst>
          <pc:docMk/>
          <pc:sldMk cId="3651689886" sldId="264"/>
        </pc:sldMkLst>
        <pc:spChg chg="mod">
          <ac:chgData name="Sharyn Hall" userId="a1955066-76d8-46d3-b3ae-091ac7300ea8" providerId="ADAL" clId="{30F56A2C-72DA-4AC7-ACF6-4E7E766E9FDF}" dt="2023-06-08T11:43:40.277" v="8392" actId="20577"/>
          <ac:spMkLst>
            <pc:docMk/>
            <pc:sldMk cId="3651689886" sldId="264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7-14T01:31:18.989" v="8837" actId="20577"/>
        <pc:sldMkLst>
          <pc:docMk/>
          <pc:sldMk cId="1295130319" sldId="265"/>
        </pc:sldMkLst>
        <pc:spChg chg="mod">
          <ac:chgData name="Sharyn Hall" userId="a1955066-76d8-46d3-b3ae-091ac7300ea8" providerId="ADAL" clId="{30F56A2C-72DA-4AC7-ACF6-4E7E766E9FDF}" dt="2023-07-14T01:31:18.989" v="8837" actId="20577"/>
          <ac:spMkLst>
            <pc:docMk/>
            <pc:sldMk cId="1295130319" sldId="265"/>
            <ac:spMk id="4" creationId="{60BBF0FA-A5D8-96B3-AFE6-93315054375E}"/>
          </ac:spMkLst>
        </pc:spChg>
      </pc:sldChg>
      <pc:sldChg chg="modSp add mod ord">
        <pc:chgData name="Sharyn Hall" userId="a1955066-76d8-46d3-b3ae-091ac7300ea8" providerId="ADAL" clId="{30F56A2C-72DA-4AC7-ACF6-4E7E766E9FDF}" dt="2023-07-14T01:33:43.174" v="8839"/>
        <pc:sldMkLst>
          <pc:docMk/>
          <pc:sldMk cId="3684558886" sldId="266"/>
        </pc:sldMkLst>
        <pc:spChg chg="mod">
          <ac:chgData name="Sharyn Hall" userId="a1955066-76d8-46d3-b3ae-091ac7300ea8" providerId="ADAL" clId="{30F56A2C-72DA-4AC7-ACF6-4E7E766E9FDF}" dt="2023-06-08T11:34:31.917" v="7529" actId="20577"/>
          <ac:spMkLst>
            <pc:docMk/>
            <pc:sldMk cId="3684558886" sldId="266"/>
            <ac:spMk id="4" creationId="{60BBF0FA-A5D8-96B3-AFE6-93315054375E}"/>
          </ac:spMkLst>
        </pc:spChg>
      </pc:sldChg>
      <pc:sldChg chg="add">
        <pc:chgData name="Sharyn Hall" userId="a1955066-76d8-46d3-b3ae-091ac7300ea8" providerId="ADAL" clId="{30F56A2C-72DA-4AC7-ACF6-4E7E766E9FDF}" dt="2023-06-08T11:19:29.657" v="6529"/>
        <pc:sldMkLst>
          <pc:docMk/>
          <pc:sldMk cId="1795373339" sldId="267"/>
        </pc:sldMkLst>
      </pc:sldChg>
      <pc:sldChg chg="add">
        <pc:chgData name="Sharyn Hall" userId="a1955066-76d8-46d3-b3ae-091ac7300ea8" providerId="ADAL" clId="{30F56A2C-72DA-4AC7-ACF6-4E7E766E9FDF}" dt="2023-06-08T11:19:37.155" v="6531"/>
        <pc:sldMkLst>
          <pc:docMk/>
          <pc:sldMk cId="807771293" sldId="268"/>
        </pc:sldMkLst>
      </pc:sldChg>
      <pc:sldChg chg="add">
        <pc:chgData name="Sharyn Hall" userId="a1955066-76d8-46d3-b3ae-091ac7300ea8" providerId="ADAL" clId="{30F56A2C-72DA-4AC7-ACF6-4E7E766E9FDF}" dt="2023-06-08T11:19:44.898" v="6533"/>
        <pc:sldMkLst>
          <pc:docMk/>
          <pc:sldMk cId="3973037027" sldId="269"/>
        </pc:sldMkLst>
      </pc:sldChg>
      <pc:sldChg chg="modSp add del mod">
        <pc:chgData name="Sharyn Hall" userId="a1955066-76d8-46d3-b3ae-091ac7300ea8" providerId="ADAL" clId="{30F56A2C-72DA-4AC7-ACF6-4E7E766E9FDF}" dt="2023-06-08T11:35:07.029" v="7530" actId="47"/>
        <pc:sldMkLst>
          <pc:docMk/>
          <pc:sldMk cId="3806397211" sldId="270"/>
        </pc:sldMkLst>
        <pc:spChg chg="mod">
          <ac:chgData name="Sharyn Hall" userId="a1955066-76d8-46d3-b3ae-091ac7300ea8" providerId="ADAL" clId="{30F56A2C-72DA-4AC7-ACF6-4E7E766E9FDF}" dt="2023-06-08T11:30:54.085" v="6971" actId="20577"/>
          <ac:spMkLst>
            <pc:docMk/>
            <pc:sldMk cId="3806397211" sldId="270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6-08T11:40:39.473" v="8282" actId="20577"/>
        <pc:sldMkLst>
          <pc:docMk/>
          <pc:sldMk cId="2391145951" sldId="271"/>
        </pc:sldMkLst>
        <pc:spChg chg="mod">
          <ac:chgData name="Sharyn Hall" userId="a1955066-76d8-46d3-b3ae-091ac7300ea8" providerId="ADAL" clId="{30F56A2C-72DA-4AC7-ACF6-4E7E766E9FDF}" dt="2023-06-08T11:40:39.473" v="8282" actId="20577"/>
          <ac:spMkLst>
            <pc:docMk/>
            <pc:sldMk cId="2391145951" sldId="271"/>
            <ac:spMk id="4" creationId="{60BBF0FA-A5D8-96B3-AFE6-93315054375E}"/>
          </ac:spMkLst>
        </pc:spChg>
      </pc:sldChg>
      <pc:sldChg chg="modSp add mod">
        <pc:chgData name="Sharyn Hall" userId="a1955066-76d8-46d3-b3ae-091ac7300ea8" providerId="ADAL" clId="{30F56A2C-72DA-4AC7-ACF6-4E7E766E9FDF}" dt="2023-06-08T11:41:44.391" v="8387" actId="1076"/>
        <pc:sldMkLst>
          <pc:docMk/>
          <pc:sldMk cId="3928698864" sldId="272"/>
        </pc:sldMkLst>
        <pc:spChg chg="mod">
          <ac:chgData name="Sharyn Hall" userId="a1955066-76d8-46d3-b3ae-091ac7300ea8" providerId="ADAL" clId="{30F56A2C-72DA-4AC7-ACF6-4E7E766E9FDF}" dt="2023-06-08T11:41:36.281" v="8386" actId="20577"/>
          <ac:spMkLst>
            <pc:docMk/>
            <pc:sldMk cId="3928698864" sldId="272"/>
            <ac:spMk id="4" creationId="{60BBF0FA-A5D8-96B3-AFE6-93315054375E}"/>
          </ac:spMkLst>
        </pc:spChg>
        <pc:picChg chg="mod">
          <ac:chgData name="Sharyn Hall" userId="a1955066-76d8-46d3-b3ae-091ac7300ea8" providerId="ADAL" clId="{30F56A2C-72DA-4AC7-ACF6-4E7E766E9FDF}" dt="2023-06-08T11:41:44.391" v="8387" actId="1076"/>
          <ac:picMkLst>
            <pc:docMk/>
            <pc:sldMk cId="3928698864" sldId="272"/>
            <ac:picMk id="8" creationId="{FABB1D46-9C74-A998-0774-3C401AB0F16C}"/>
          </ac:picMkLst>
        </pc:picChg>
      </pc:sldChg>
      <pc:sldMasterChg chg="add addSldLayout">
        <pc:chgData name="Sharyn Hall" userId="a1955066-76d8-46d3-b3ae-091ac7300ea8" providerId="ADAL" clId="{30F56A2C-72DA-4AC7-ACF6-4E7E766E9FDF}" dt="2023-06-08T11:19:37.152" v="6530" actId="27028"/>
        <pc:sldMasterMkLst>
          <pc:docMk/>
          <pc:sldMasterMk cId="2895883312" sldId="2147483720"/>
        </pc:sldMasterMkLst>
        <pc:sldLayoutChg chg="add">
          <pc:chgData name="Sharyn Hall" userId="a1955066-76d8-46d3-b3ae-091ac7300ea8" providerId="ADAL" clId="{30F56A2C-72DA-4AC7-ACF6-4E7E766E9FDF}" dt="2023-06-08T11:19:37.152" v="6530" actId="27028"/>
          <pc:sldLayoutMkLst>
            <pc:docMk/>
            <pc:sldMasterMk cId="2895883312" sldId="2147483720"/>
            <pc:sldLayoutMk cId="876438562" sldId="2147483744"/>
          </pc:sldLayoutMkLst>
        </pc:sldLayoutChg>
        <pc:sldLayoutChg chg="add">
          <pc:chgData name="Sharyn Hall" userId="a1955066-76d8-46d3-b3ae-091ac7300ea8" providerId="ADAL" clId="{30F56A2C-72DA-4AC7-ACF6-4E7E766E9FDF}" dt="2023-06-08T11:19:29.653" v="6528" actId="27028"/>
          <pc:sldLayoutMkLst>
            <pc:docMk/>
            <pc:sldMasterMk cId="2895883312" sldId="2147483720"/>
            <pc:sldLayoutMk cId="4013803499" sldId="21474837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6CF1-E905-98A3-CE72-37896C73A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9E03F-874E-E731-ED88-40087914E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0C19A-1392-D7CA-A123-E9BB631E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BE31F-9B34-BB57-32FE-98422B6D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2E7A0-CAD1-71A4-DE8E-7D71B89C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AC5E-A9C4-BE15-5A6D-888A004F6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B5B26-F237-4E79-244F-724AC97B7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0063F-DE06-16DB-5397-E14210E7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A396E-A8CC-F9F4-97B1-ADC9B826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8A920-E733-3520-190B-C25B31FA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1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03500-A84F-8CE9-08EA-52B798779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4BC2-3135-69F4-1209-9942674F3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B60C6-6E2D-7BC9-515E-BF489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0F1FA-02E8-67B2-04EA-0D98581D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4D692-A2D6-E58E-2E7F-41C39CBF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3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99A5-B8EE-4DA7-83E7-0CA7F3E5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5703-E8DC-0B20-06F9-B6F223FCC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E5B3F-C53A-E295-216D-09071582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3010B-195D-E375-E701-43C4CB0B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A852F-57EC-FFFD-A31B-81110055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9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E31C-2752-9E55-F2D7-2B4B0D0B9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A709B-8636-4D69-4DE9-DB4024675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A5FB-6FC4-E894-E21B-746E480C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29900-BD2A-0375-CCC8-CD68C1FB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9603-610F-5A7E-241D-C52FA601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799-BE3E-3F3E-AF95-51DD2961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9EEA7-16C6-7B90-AE6D-6EDBB9613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F30D5-C1CE-17BA-A769-D6DB2C66B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A2DDD-D28D-5EED-F932-41DA27C3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7D94D-83C5-D7EC-C029-A2DC569C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85B9E-8EE3-0078-2056-5CCEF050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4CAA-F71F-2EE4-4403-0C5F0876E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BC27C-3935-45F4-554C-6F4F6088E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27611-455E-8BF4-906E-B376E3A1F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47846-3DC0-BB3A-DF8E-9BDA1459E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D40D3-8577-B49C-CE26-05B06378E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122D-09DD-C42E-A886-9958648F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08B34-2ADB-5E94-E762-796C0B9B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83BB4C-8F45-E763-990A-8E4522CD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F883-2268-8603-DFA6-CCF3A9B6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89A33-4C23-B962-231F-1550AFC6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0E385-AE22-E3E0-A671-92E682A2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72F11-156A-256E-203D-CDD7419B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2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3A122-0C5E-ECA9-BDD9-E5394820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0215C1-BC98-409C-2D52-B95F6B36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1C5BC-C38B-7EAF-EA30-AEEBAD0E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0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8B6E-6376-E575-DE14-FA5085D1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2B762-5A0C-34C9-6375-7723A4C01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F8F99-BF5F-6362-974F-9B2395F18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AC87E-10A2-E735-6F45-0654BA8E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019B9-2B19-D507-7D03-3C979E62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67D2C-FF08-6BE7-EE82-590B7363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F083-6FB4-0AB3-D2A8-CFA9C4FC7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38DEF-1D85-C17C-504E-97AA891EE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8807A-CDF2-C7E2-210C-36779D94C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143D8-1FE2-7A58-EDF3-67FC6326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E464F-3CF2-81DD-65B8-8D32B7FF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41404-8B77-E50C-2A7C-7F020ADF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1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3A796-2AD6-A3E9-F65F-D4B9483F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62FD-D6AC-BBD7-22DF-A709A6CEE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43580-ECC2-959B-0891-A76E2649E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4A180-A8DA-8A4F-8979-D4D230C10B3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4BEF9-0E5F-031E-39DC-1E9F4902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8C9F-5C25-43F8-B874-A19500A8B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AAEC1-3E73-DB4A-9E8A-379F23B07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9" r:id="rId2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999" y="218193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What does the Child Sexual Assault Evidence Scheme mean for me?</a:t>
            </a:r>
          </a:p>
          <a:p>
            <a:pPr algn="l">
              <a:spcAft>
                <a:spcPts val="1500"/>
              </a:spcAft>
            </a:pPr>
            <a:endParaRPr lang="en-US" sz="3500" b="1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Aft>
                <a:spcPts val="1500"/>
              </a:spcAft>
            </a:pPr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Sharyn Hall SC</a:t>
            </a:r>
          </a:p>
          <a:p>
            <a:pPr algn="l">
              <a:spcAft>
                <a:spcPts val="1500"/>
              </a:spcAft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Samuel Griffith Chambers</a:t>
            </a:r>
          </a:p>
        </p:txBody>
      </p:sp>
    </p:spTree>
    <p:extLst>
      <p:ext uri="{BB962C8B-B14F-4D97-AF65-F5344CB8AC3E}">
        <p14:creationId xmlns:p14="http://schemas.microsoft.com/office/powerpoint/2010/main" val="2613896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is the rationale for these changes?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“Best evidence”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Ensuring children have their evidence heard promptly so they can get access to treatment/counselling without being restricted because of unresolved court matters.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Reducing trauma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Is this prejudicial to my client?</a:t>
            </a:r>
          </a:p>
          <a:p>
            <a:pPr algn="l"/>
            <a:r>
              <a:rPr lang="en-US" sz="2000" dirty="0">
                <a:latin typeface="+mj-lt"/>
              </a:rPr>
              <a:t>	- is the best evidence really bad for your client?</a:t>
            </a:r>
          </a:p>
          <a:p>
            <a:pPr algn="l"/>
            <a:endParaRPr lang="en-US" sz="2000" dirty="0">
              <a:latin typeface="+mj-lt"/>
            </a:endParaRPr>
          </a:p>
          <a:p>
            <a:pPr algn="l"/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1689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is the practical impact on my advocacy?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type of questions you can ask: </a:t>
            </a:r>
          </a:p>
          <a:p>
            <a:pPr algn="l"/>
            <a:r>
              <a:rPr lang="en-US" sz="2000" dirty="0">
                <a:latin typeface="+mj-lt"/>
              </a:rPr>
              <a:t>	- using question words: Is? Did?</a:t>
            </a:r>
          </a:p>
          <a:p>
            <a:pPr algn="l"/>
            <a:r>
              <a:rPr lang="en-US" sz="2000" dirty="0">
                <a:latin typeface="+mj-lt"/>
              </a:rPr>
              <a:t>	- no tag questions: “didn’t it?”; “that’s right isn’t is?”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More structured/</a:t>
            </a:r>
            <a:r>
              <a:rPr lang="en-US" sz="2000" dirty="0" err="1">
                <a:latin typeface="+mj-lt"/>
              </a:rPr>
              <a:t>organised</a:t>
            </a:r>
            <a:r>
              <a:rPr lang="en-US" sz="2000" dirty="0">
                <a:latin typeface="+mj-lt"/>
              </a:rPr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i="1" dirty="0">
                <a:latin typeface="+mj-lt"/>
              </a:rPr>
              <a:t>Browne v Dunn</a:t>
            </a:r>
            <a:r>
              <a:rPr lang="en-US" sz="2000" dirty="0">
                <a:latin typeface="+mj-lt"/>
              </a:rPr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Be prepared to speak with the witness intermediary about the appropriateness of your questions;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Be open to suggestions about new ways of doing things for example visual aides</a:t>
            </a:r>
          </a:p>
        </p:txBody>
      </p:sp>
    </p:spTree>
    <p:extLst>
      <p:ext uri="{BB962C8B-B14F-4D97-AF65-F5344CB8AC3E}">
        <p14:creationId xmlns:p14="http://schemas.microsoft.com/office/powerpoint/2010/main" val="1295130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8C0DDC-D116-43DA-B0B5-A6A82668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035042"/>
          </a:xfrm>
        </p:spPr>
        <p:txBody>
          <a:bodyPr>
            <a:normAutofit/>
          </a:bodyPr>
          <a:lstStyle/>
          <a:p>
            <a:r>
              <a:rPr lang="en-US" sz="6000" dirty="0" err="1"/>
              <a:t>THINkING</a:t>
            </a:r>
            <a:r>
              <a:rPr lang="en-US" sz="6000" dirty="0"/>
              <a:t> OUTSIDE OF THE SQUARE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430F02-9645-4F56-99F7-1DC2F76FF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639961"/>
            <a:ext cx="6894576" cy="3550527"/>
          </a:xfrm>
        </p:spPr>
        <p:txBody>
          <a:bodyPr>
            <a:normAutofit/>
          </a:bodyPr>
          <a:lstStyle/>
          <a:p>
            <a:r>
              <a:rPr lang="en-US" sz="2800" dirty="0"/>
              <a:t>Tools you can use to make your questioning more effective and efficient: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Time lines;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Post-it notes prompts;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Picture prompts;</a:t>
            </a:r>
          </a:p>
          <a:p>
            <a:pPr marL="342900" indent="-342900">
              <a:buFontTx/>
              <a:buChar char="-"/>
            </a:pPr>
            <a:r>
              <a:rPr lang="en-US" sz="2800" dirty="0"/>
              <a:t>Feelings charts;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1B180-F4BB-46B9-937E-3469FC68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96E2A3-FA6F-45A6-8F4B-081B90ABFE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656A8A63-8A7F-40F6-8934-11A4738FA8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8298" b="8298"/>
          <a:stretch>
            <a:fillRect/>
          </a:stretch>
        </p:blipFill>
        <p:spPr>
          <a:xfrm>
            <a:off x="147484" y="0"/>
            <a:ext cx="3865716" cy="672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7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2F558-2F47-4764-8BF2-30A9076F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Picture boxes also help to deal with timelines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45540-3E12-42D9-A94C-03E16F3C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1C471-B45A-4D90-B139-A9BBB41B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Vulnerable witnesses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20E07-7D35-4035-9B45-DA97371F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image1.jpeg">
            <a:extLst>
              <a:ext uri="{FF2B5EF4-FFF2-40B4-BE49-F238E27FC236}">
                <a16:creationId xmlns:a16="http://schemas.microsoft.com/office/drawing/2014/main" id="{CC42B709-7932-477C-9EFB-9F48A4347B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425443"/>
            <a:ext cx="10515600" cy="340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771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DF18-7EB8-407A-95D7-D246F464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TIMELINES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F939E-B6D8-4ADF-A7ED-6F4BC44C8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dirty="0"/>
              <a:t>2017</a:t>
            </a:r>
          </a:p>
          <a:p>
            <a:endParaRPr lang="en-AU" dirty="0"/>
          </a:p>
          <a:p>
            <a:r>
              <a:rPr lang="en-AU" sz="2400" dirty="0"/>
              <a:t>January				25 May						Christmas</a:t>
            </a:r>
          </a:p>
          <a:p>
            <a:pPr marL="0" indent="0">
              <a:buNone/>
            </a:pPr>
            <a:r>
              <a:rPr lang="en-AU" sz="2400" dirty="0"/>
              <a:t>				8</a:t>
            </a:r>
            <a:r>
              <a:rPr lang="en-AU" sz="2400" baseline="30000" dirty="0"/>
              <a:t>th</a:t>
            </a:r>
            <a:r>
              <a:rPr lang="en-AU" sz="2400" dirty="0"/>
              <a:t> </a:t>
            </a:r>
            <a:r>
              <a:rPr lang="en-AU" sz="2400" dirty="0" err="1"/>
              <a:t>b’day</a:t>
            </a:r>
            <a:endParaRPr lang="en-AU" sz="2400" dirty="0"/>
          </a:p>
          <a:p>
            <a:pPr marL="0" indent="0">
              <a:buNone/>
            </a:pPr>
            <a:endParaRPr lang="en-AU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6265B-C94C-4E6B-B9BD-72DCF17E1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F5A0F-6905-4035-8D61-9EF9446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Vulnerable witnesses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241E6-D9E4-4722-AB6E-D73D445D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6249F3-08C9-4EC1-8A95-9CBCF17E179C}"/>
              </a:ext>
            </a:extLst>
          </p:cNvPr>
          <p:cNvCxnSpPr/>
          <p:nvPr/>
        </p:nvCxnSpPr>
        <p:spPr>
          <a:xfrm>
            <a:off x="1144438" y="3214777"/>
            <a:ext cx="9857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03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Take away message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Statistics don’t indicate a change consistent with results in Courts where the system was not in operation;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Resources available: advocates gateway;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Ask colleagues;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Be prepared- brief early so your Counsel can be prepared or ensure you can help them with the issues to inform the Court;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Its going to be okay- pre-recordings have been done in other States around the country for years.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114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THANK YOU…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Sharyn Hall SC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Samuel Griffith Chambers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E: shall@sgchambers.com.au</a:t>
            </a:r>
          </a:p>
        </p:txBody>
      </p:sp>
    </p:spTree>
    <p:extLst>
      <p:ext uri="{BB962C8B-B14F-4D97-AF65-F5344CB8AC3E}">
        <p14:creationId xmlns:p14="http://schemas.microsoft.com/office/powerpoint/2010/main" val="392869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is the Child Sexual Assault Evidence Scheme?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Started as a Pilot in 2016;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Operating at the Sydney and Newcastle District Courts;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Introduced two significant changes to child sexual assault trials:</a:t>
            </a:r>
          </a:p>
          <a:p>
            <a:pPr algn="l"/>
            <a:r>
              <a:rPr lang="en-US" sz="2000" dirty="0">
                <a:latin typeface="+mj-lt"/>
              </a:rPr>
              <a:t>	- use of witness intermediaries; and</a:t>
            </a:r>
          </a:p>
          <a:p>
            <a:pPr algn="l"/>
            <a:r>
              <a:rPr lang="en-US" sz="2000" dirty="0">
                <a:latin typeface="+mj-lt"/>
              </a:rPr>
              <a:t>	- pre-recording of children’s evidence.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Due to be rolled out to all District Courts on 1 July 2023: draft legislation stage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What do you need to know? I’m so pleased you asked…</a:t>
            </a:r>
          </a:p>
        </p:txBody>
      </p:sp>
    </p:spTree>
    <p:extLst>
      <p:ext uri="{BB962C8B-B14F-4D97-AF65-F5344CB8AC3E}">
        <p14:creationId xmlns:p14="http://schemas.microsoft.com/office/powerpoint/2010/main" val="242411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191728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The Legislation</a:t>
            </a:r>
          </a:p>
          <a:p>
            <a:pPr algn="l">
              <a:spcAft>
                <a:spcPts val="1500"/>
              </a:spcAft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To date, the scheme has been operating under Part 29 of the </a:t>
            </a:r>
            <a:r>
              <a:rPr lang="en-US" sz="2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Criminal Procedure Act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. </a:t>
            </a:r>
          </a:p>
          <a:p>
            <a:pPr algn="l">
              <a:spcAft>
                <a:spcPts val="1500"/>
              </a:spcAft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District Court Practice Note 11 has also governed matters before the Court. </a:t>
            </a:r>
          </a:p>
          <a:p>
            <a:pPr algn="l">
              <a:spcAft>
                <a:spcPts val="1500"/>
              </a:spcAft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At the time of writing, it is understood that the legislation is in a draft form and does not differ significantly from Part 29.</a:t>
            </a:r>
          </a:p>
          <a:p>
            <a:pPr algn="l">
              <a:spcAft>
                <a:spcPts val="1500"/>
              </a:spcAft>
            </a:pP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66367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4328757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What does it apply to?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Cl 83: prescribed sexual offences as defined at s3(1) of the Act. 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Cl 84(1) requires that subject to an order by the Court, a child must be given a hearing pursuant to cl 85 is they were under 16 years at the time the matter was committed for trial. 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Cl 84(2) provides for the Court to allow for a child of or over the age of 16 to have a hearing in accordance with cl 85.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Cl 85 sets out the provisions for the pre-recorded hearing</a:t>
            </a:r>
          </a:p>
        </p:txBody>
      </p:sp>
    </p:spTree>
    <p:extLst>
      <p:ext uri="{BB962C8B-B14F-4D97-AF65-F5344CB8AC3E}">
        <p14:creationId xmlns:p14="http://schemas.microsoft.com/office/powerpoint/2010/main" val="111324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191729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Clause 85 provisions</a:t>
            </a:r>
          </a:p>
          <a:p>
            <a:pPr marL="342900" indent="-342900" algn="l">
              <a:lnSpc>
                <a:spcPct val="100000"/>
              </a:lnSpc>
              <a:spcAft>
                <a:spcPts val="1500"/>
              </a:spcAft>
              <a:buFontTx/>
              <a:buChar char="-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“as soon as practicable” after first appearance: cl 85(1); PN 11 within 2-3 months of committal; practically?</a:t>
            </a:r>
          </a:p>
          <a:p>
            <a:pPr marL="342900" indent="-342900" algn="l">
              <a:lnSpc>
                <a:spcPct val="100000"/>
              </a:lnSpc>
              <a:spcAft>
                <a:spcPts val="1500"/>
              </a:spcAft>
              <a:buFontTx/>
              <a:buChar char="-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Evidence entitled to be given by CCTV or other technology provided for by the regulations: cl 85(2);</a:t>
            </a:r>
          </a:p>
          <a:p>
            <a:pPr marL="342900" indent="-342900" algn="l">
              <a:lnSpc>
                <a:spcPct val="100000"/>
              </a:lnSpc>
              <a:spcAft>
                <a:spcPts val="1500"/>
              </a:spcAft>
              <a:buFontTx/>
              <a:buChar char="-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Held in the absence of the jury: cl 85(3) and recording to be played before the jury: cl 85(4);</a:t>
            </a:r>
          </a:p>
          <a:p>
            <a:pPr marL="342900" indent="-342900" algn="l">
              <a:lnSpc>
                <a:spcPct val="100000"/>
              </a:lnSpc>
              <a:spcAft>
                <a:spcPts val="1500"/>
              </a:spcAft>
              <a:buFontTx/>
              <a:buChar char="-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Clause 87 provides that the witness is not to give further evidence without the leave of the Court. Leave should only be granted if the parties have become aware of a matter they could not reasonably know of earlier : cl 87(3)(a) or it is in the interests of justice: cl 87 (3)(b).</a:t>
            </a:r>
          </a:p>
          <a:p>
            <a:pPr marL="342900" indent="-342900" algn="l">
              <a:lnSpc>
                <a:spcPct val="100000"/>
              </a:lnSpc>
              <a:spcAft>
                <a:spcPts val="1500"/>
              </a:spcAft>
              <a:buFontTx/>
              <a:buChar char="-"/>
            </a:pPr>
            <a:endParaRPr lang="en-US" sz="20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0786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31709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4196022"/>
          </a:xfrm>
        </p:spPr>
        <p:txBody>
          <a:bodyPr>
            <a:normAutofit fontScale="25000" lnSpcReduction="20000"/>
          </a:bodyPr>
          <a:lstStyle/>
          <a:p>
            <a:pPr algn="l">
              <a:spcAft>
                <a:spcPts val="1500"/>
              </a:spcAft>
            </a:pPr>
            <a:r>
              <a:rPr lang="en-US" sz="9600" b="1" dirty="0">
                <a:solidFill>
                  <a:schemeClr val="tx2">
                    <a:lumMod val="75000"/>
                  </a:schemeClr>
                </a:solidFill>
              </a:rPr>
              <a:t>What’s the significance of this for me?</a:t>
            </a:r>
          </a:p>
          <a:p>
            <a:pPr algn="l">
              <a:spcAft>
                <a:spcPts val="1500"/>
              </a:spcAft>
            </a:pPr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The pre-recording is the commencement of the trial. </a:t>
            </a:r>
          </a:p>
          <a:p>
            <a:pPr algn="l">
              <a:spcAft>
                <a:spcPts val="1500"/>
              </a:spcAft>
            </a:pPr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You need to be across the entire brief and ask all of the questions that are appropriate. That includes inconsistencies in relation to complaint. </a:t>
            </a:r>
          </a:p>
          <a:p>
            <a:pPr algn="l">
              <a:spcAft>
                <a:spcPts val="1500"/>
              </a:spcAft>
            </a:pPr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Do not expect to get a second go.</a:t>
            </a:r>
          </a:p>
          <a:p>
            <a:pPr algn="l">
              <a:spcAft>
                <a:spcPts val="1500"/>
              </a:spcAft>
            </a:pPr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It applies to all child witnesses in the case NOT only the complainant.</a:t>
            </a:r>
          </a:p>
          <a:p>
            <a:pPr algn="l">
              <a:spcAft>
                <a:spcPts val="1500"/>
              </a:spcAft>
            </a:pPr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Think about the fact that this is a recording that will be seen by the jury. You will not be seen by the jury, only heard.</a:t>
            </a:r>
          </a:p>
          <a:p>
            <a:pPr algn="l">
              <a:spcAft>
                <a:spcPts val="1500"/>
              </a:spcAft>
            </a:pPr>
            <a:r>
              <a:rPr lang="en-US" sz="7200" dirty="0">
                <a:solidFill>
                  <a:schemeClr val="tx2">
                    <a:lumMod val="75000"/>
                  </a:schemeClr>
                </a:solidFill>
              </a:rPr>
              <a:t>Think about your manner: voice/pitch/tone. How do you sound?</a:t>
            </a:r>
          </a:p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343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-66368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Witness Intermediaries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role of the witness intermediary is set out in clause 88:</a:t>
            </a:r>
          </a:p>
          <a:p>
            <a:pPr algn="l"/>
            <a:r>
              <a:rPr lang="en-US" sz="2000" dirty="0">
                <a:latin typeface="+mj-lt"/>
              </a:rPr>
              <a:t>	</a:t>
            </a:r>
            <a:r>
              <a:rPr lang="en-US" sz="2000" i="1" dirty="0">
                <a:latin typeface="+mj-lt"/>
              </a:rPr>
              <a:t>“so the witness can provide the witness’s best evidence”: </a:t>
            </a:r>
            <a:r>
              <a:rPr lang="en-US" sz="2000" dirty="0">
                <a:latin typeface="+mj-lt"/>
              </a:rPr>
              <a:t>cl 88(2)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Officers of the Court v Children’s Champions: cl 88(2) </a:t>
            </a:r>
            <a:r>
              <a:rPr lang="en-US" sz="2000" i="1" dirty="0">
                <a:latin typeface="+mj-lt"/>
              </a:rPr>
              <a:t>“impartially facilitate”;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Appropriate qualifications:</a:t>
            </a:r>
          </a:p>
          <a:p>
            <a:pPr algn="l"/>
            <a:r>
              <a:rPr lang="en-US" sz="2000" dirty="0">
                <a:latin typeface="+mj-lt"/>
              </a:rPr>
              <a:t>	- speech pathologists/ psychologists/ OTs; </a:t>
            </a:r>
          </a:p>
          <a:p>
            <a:pPr algn="l"/>
            <a:r>
              <a:rPr lang="en-US" sz="2000" dirty="0">
                <a:latin typeface="+mj-lt"/>
              </a:rPr>
              <a:t>	- teachers (appropriately qualified indigenous professionals).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Provide advice to the Court and the parties in the form of a report with recommendations.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Recommendations will become the ground rules.</a:t>
            </a:r>
          </a:p>
        </p:txBody>
      </p:sp>
    </p:spTree>
    <p:extLst>
      <p:ext uri="{BB962C8B-B14F-4D97-AF65-F5344CB8AC3E}">
        <p14:creationId xmlns:p14="http://schemas.microsoft.com/office/powerpoint/2010/main" val="211562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Practicalities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Timetable set at the first mention;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Not sure how this will work after the roll out;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Need to be conscious of legal issues-do they need to be resolved before the pre-recording?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JIRT interview not played at the pre-recoding. Need to arrange a viewing of this for you and the client beforehand;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Edits of the pre-recording transcript-only with the permissions of the judge?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Presiding judge at the pre-recording will not necessarily be the judge at the trial.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4558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BB1D46-9C74-A998-0774-3C401AB0F1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0BBF0FA-A5D8-96B3-AFE6-933150543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151" y="899546"/>
            <a:ext cx="10877395" cy="3928931"/>
          </a:xfrm>
        </p:spPr>
        <p:txBody>
          <a:bodyPr>
            <a:normAutofit/>
          </a:bodyPr>
          <a:lstStyle/>
          <a:p>
            <a:pPr algn="l">
              <a:spcAft>
                <a:spcPts val="1500"/>
              </a:spcAft>
            </a:pP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The Ground Rules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Held before the pre-recorded hearing;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Need to prepare for it- especially if the recommendations are contentious;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Do not assume you can ignore the ground rules that are established.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ground rules set the parameters for the form of the questions that will be permitted during the pre-recorded hearing.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If you do not comply you will be interrupted.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How does this happen?</a:t>
            </a:r>
          </a:p>
        </p:txBody>
      </p:sp>
    </p:spTree>
    <p:extLst>
      <p:ext uri="{BB962C8B-B14F-4D97-AF65-F5344CB8AC3E}">
        <p14:creationId xmlns:p14="http://schemas.microsoft.com/office/powerpoint/2010/main" val="31976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f3c5cf-43c6-41f4-8843-7fbe2fcf561a">
      <Terms xmlns="http://schemas.microsoft.com/office/infopath/2007/PartnerControls"/>
    </lcf76f155ced4ddcb4097134ff3c332f>
    <TaxCatchAll xmlns="55edf3d6-32a2-4dfd-88d2-4ac10590a2f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2A7675F328424788F88BD4C8CCBC60" ma:contentTypeVersion="18" ma:contentTypeDescription="Create a new document." ma:contentTypeScope="" ma:versionID="5b76aa2df90568ac34897bc4cd7acdb6">
  <xsd:schema xmlns:xsd="http://www.w3.org/2001/XMLSchema" xmlns:xs="http://www.w3.org/2001/XMLSchema" xmlns:p="http://schemas.microsoft.com/office/2006/metadata/properties" xmlns:ns2="75f3c5cf-43c6-41f4-8843-7fbe2fcf561a" xmlns:ns3="55edf3d6-32a2-4dfd-88d2-4ac10590a2fa" targetNamespace="http://schemas.microsoft.com/office/2006/metadata/properties" ma:root="true" ma:fieldsID="4f7ff2de9119ea108ee45fa85c6b7395" ns2:_="" ns3:_="">
    <xsd:import namespace="75f3c5cf-43c6-41f4-8843-7fbe2fcf561a"/>
    <xsd:import namespace="55edf3d6-32a2-4dfd-88d2-4ac10590a2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3c5cf-43c6-41f4-8843-7fbe2fcf56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97e55fb-4a2c-462a-8ebf-3055ce6a2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df3d6-32a2-4dfd-88d2-4ac10590a2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60688d6-b92b-4820-9bd4-9e389c40edc2}" ma:internalName="TaxCatchAll" ma:showField="CatchAllData" ma:web="55edf3d6-32a2-4dfd-88d2-4ac10590a2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773A7F-2D20-48A4-8511-90AD19F2B3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A4AE8D-19DA-4B75-BAEE-3649C370CFA3}">
  <ds:schemaRefs>
    <ds:schemaRef ds:uri="http://schemas.microsoft.com/office/2006/metadata/properties"/>
    <ds:schemaRef ds:uri="http://schemas.microsoft.com/office/infopath/2007/PartnerControls"/>
    <ds:schemaRef ds:uri="22f64f1a-fbdb-42b9-b701-ef0327c4bf19"/>
    <ds:schemaRef ds:uri="5aa3758c-ebf2-47a5-b570-b6a7a54a2dba"/>
  </ds:schemaRefs>
</ds:datastoreItem>
</file>

<file path=customXml/itemProps3.xml><?xml version="1.0" encoding="utf-8"?>
<ds:datastoreItem xmlns:ds="http://schemas.openxmlformats.org/officeDocument/2006/customXml" ds:itemID="{49CC8A30-7384-413E-8793-AA8056BC229B}"/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1042</Words>
  <Application>Microsoft Office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The Hand Black</vt:lpstr>
      <vt:lpstr>The Serif Hand Black</vt:lpstr>
      <vt:lpstr>Office Theme</vt:lpstr>
      <vt:lpstr>SketchyVTI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THINkING OUTSIDE OF THE SQUARE</vt:lpstr>
      <vt:lpstr>Picture boxes also help to deal with timelines</vt:lpstr>
      <vt:lpstr>TIMELINES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Sin, Dova</dc:creator>
  <cp:lastModifiedBy>Sharyn Hall</cp:lastModifiedBy>
  <cp:revision>3</cp:revision>
  <dcterms:created xsi:type="dcterms:W3CDTF">2023-03-29T03:04:49Z</dcterms:created>
  <dcterms:modified xsi:type="dcterms:W3CDTF">2023-07-14T01:33:53Z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0x010100CF2A7675F328424788F88BD4C8CCBC60</vt:lpwstr>
  </property>
  <property fmtid="{D5CDD505-2E9C-101B-9397-08002B2CF9AE}" pid="3" name="MediaServiceImageTags">
    <vt:lpwstr/>
  </property>
</Properties>
</file>