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60" r:id="rId5"/>
    <p:sldId id="261" r:id="rId6"/>
    <p:sldId id="274" r:id="rId7"/>
    <p:sldId id="259" r:id="rId8"/>
    <p:sldId id="262" r:id="rId9"/>
    <p:sldId id="263" r:id="rId10"/>
    <p:sldId id="264" r:id="rId11"/>
    <p:sldId id="265" r:id="rId12"/>
    <p:sldId id="267" r:id="rId13"/>
    <p:sldId id="269" r:id="rId14"/>
    <p:sldId id="271" r:id="rId15"/>
    <p:sldId id="273" r:id="rId16"/>
    <p:sldId id="27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EC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B2B0C9D-18C0-4D84-9B6D-A8127536A4F7}" v="3" dt="2024-06-17T03:42:46.961"/>
  </p1510:revLst>
</p1510:revInfo>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2" d="100"/>
          <a:sy n="62" d="100"/>
        </p:scale>
        <p:origin x="82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an, Hayley" userId="b19249cd-ad50-4ba7-a30a-2e1a79ae7a0f" providerId="ADAL" clId="{CB2B0C9D-18C0-4D84-9B6D-A8127536A4F7}"/>
    <pc:docChg chg="custSel modSld">
      <pc:chgData name="Dean, Hayley" userId="b19249cd-ad50-4ba7-a30a-2e1a79ae7a0f" providerId="ADAL" clId="{CB2B0C9D-18C0-4D84-9B6D-A8127536A4F7}" dt="2024-06-17T03:43:16.763" v="3" actId="313"/>
      <pc:docMkLst>
        <pc:docMk/>
      </pc:docMkLst>
      <pc:sldChg chg="modSp">
        <pc:chgData name="Dean, Hayley" userId="b19249cd-ad50-4ba7-a30a-2e1a79ae7a0f" providerId="ADAL" clId="{CB2B0C9D-18C0-4D84-9B6D-A8127536A4F7}" dt="2024-06-17T03:42:46.961" v="2" actId="20577"/>
        <pc:sldMkLst>
          <pc:docMk/>
          <pc:sldMk cId="3095201613" sldId="265"/>
        </pc:sldMkLst>
        <pc:graphicFrameChg chg="mod">
          <ac:chgData name="Dean, Hayley" userId="b19249cd-ad50-4ba7-a30a-2e1a79ae7a0f" providerId="ADAL" clId="{CB2B0C9D-18C0-4D84-9B6D-A8127536A4F7}" dt="2024-06-17T03:42:46.961" v="2" actId="20577"/>
          <ac:graphicFrameMkLst>
            <pc:docMk/>
            <pc:sldMk cId="3095201613" sldId="265"/>
            <ac:graphicFrameMk id="18" creationId="{BFA3DEB7-7A7A-DB43-2840-B56E9276552F}"/>
          </ac:graphicFrameMkLst>
        </pc:graphicFrameChg>
      </pc:sldChg>
      <pc:sldChg chg="modSp mod">
        <pc:chgData name="Dean, Hayley" userId="b19249cd-ad50-4ba7-a30a-2e1a79ae7a0f" providerId="ADAL" clId="{CB2B0C9D-18C0-4D84-9B6D-A8127536A4F7}" dt="2024-06-17T03:43:16.763" v="3" actId="313"/>
        <pc:sldMkLst>
          <pc:docMk/>
          <pc:sldMk cId="165961171" sldId="275"/>
        </pc:sldMkLst>
        <pc:spChg chg="mod">
          <ac:chgData name="Dean, Hayley" userId="b19249cd-ad50-4ba7-a30a-2e1a79ae7a0f" providerId="ADAL" clId="{CB2B0C9D-18C0-4D84-9B6D-A8127536A4F7}" dt="2024-06-17T03:43:16.763" v="3" actId="313"/>
          <ac:spMkLst>
            <pc:docMk/>
            <pc:sldMk cId="165961171" sldId="275"/>
            <ac:spMk id="7" creationId="{15E156C6-D1C9-0984-68A4-B432A41DEA28}"/>
          </ac:spMkLst>
        </pc:spChg>
      </pc:sldChg>
    </pc:docChg>
  </pc:docChgLst>
</pc:chgInfo>
</file>

<file path=ppt/diagrams/_rels/data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rawing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1A8691-42E8-4B0F-BB52-0E756C617686}" type="doc">
      <dgm:prSet loTypeId="urn:microsoft.com/office/officeart/2018/layout/CircleProcess" loCatId="simpleprocesssa" qsTypeId="urn:microsoft.com/office/officeart/2005/8/quickstyle/simple5" qsCatId="simple" csTypeId="urn:microsoft.com/office/officeart/2005/8/colors/accent1_1" csCatId="accent1" phldr="1"/>
      <dgm:spPr/>
      <dgm:t>
        <a:bodyPr/>
        <a:lstStyle/>
        <a:p>
          <a:endParaRPr lang="en-US"/>
        </a:p>
      </dgm:t>
    </dgm:pt>
    <dgm:pt modelId="{D9568534-87BE-4EFA-B036-E1B4CB196971}">
      <dgm:prSet/>
      <dgm:spPr>
        <a:gradFill rotWithShape="0">
          <a:gsLst>
            <a:gs pos="0">
              <a:schemeClr val="accent2">
                <a:lumMod val="20000"/>
                <a:lumOff val="80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gradFill>
      </dgm:spPr>
      <dgm:t>
        <a:bodyPr/>
        <a:lstStyle/>
        <a:p>
          <a:r>
            <a:rPr lang="en-US" dirty="0"/>
            <a:t>Studies of lived experience </a:t>
          </a:r>
        </a:p>
      </dgm:t>
    </dgm:pt>
    <dgm:pt modelId="{499C5594-F455-4627-BCF1-EEF05A5E495D}" type="parTrans" cxnId="{7D1AB69E-9E3E-4E88-940A-9A9DB0B6F290}">
      <dgm:prSet/>
      <dgm:spPr/>
      <dgm:t>
        <a:bodyPr/>
        <a:lstStyle/>
        <a:p>
          <a:endParaRPr lang="en-US"/>
        </a:p>
      </dgm:t>
    </dgm:pt>
    <dgm:pt modelId="{FD7CFEFB-73AC-495A-9573-6F57A8C8C303}" type="sibTrans" cxnId="{7D1AB69E-9E3E-4E88-940A-9A9DB0B6F290}">
      <dgm:prSet/>
      <dgm:spPr/>
      <dgm:t>
        <a:bodyPr/>
        <a:lstStyle/>
        <a:p>
          <a:endParaRPr lang="en-US"/>
        </a:p>
      </dgm:t>
    </dgm:pt>
    <dgm:pt modelId="{499646F5-F647-423F-B35A-56363D904145}">
      <dgm:prSet/>
      <dgm:spPr>
        <a:gradFill rotWithShape="0">
          <a:gsLst>
            <a:gs pos="0">
              <a:schemeClr val="accent2">
                <a:lumMod val="60000"/>
                <a:lumOff val="40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gradFill>
      </dgm:spPr>
      <dgm:t>
        <a:bodyPr/>
        <a:lstStyle/>
        <a:p>
          <a:r>
            <a:rPr lang="en-US" dirty="0"/>
            <a:t>Statistics</a:t>
          </a:r>
        </a:p>
      </dgm:t>
    </dgm:pt>
    <dgm:pt modelId="{1062AD34-79F7-469A-899B-56788BECCC63}" type="parTrans" cxnId="{A4D683FF-498F-4B7A-826E-20209186B711}">
      <dgm:prSet/>
      <dgm:spPr/>
      <dgm:t>
        <a:bodyPr/>
        <a:lstStyle/>
        <a:p>
          <a:endParaRPr lang="en-US"/>
        </a:p>
      </dgm:t>
    </dgm:pt>
    <dgm:pt modelId="{CCC2BE7A-D4E0-4E20-A7DA-899F84DA9373}" type="sibTrans" cxnId="{A4D683FF-498F-4B7A-826E-20209186B711}">
      <dgm:prSet/>
      <dgm:spPr/>
      <dgm:t>
        <a:bodyPr/>
        <a:lstStyle/>
        <a:p>
          <a:endParaRPr lang="en-US"/>
        </a:p>
      </dgm:t>
    </dgm:pt>
    <dgm:pt modelId="{54056B32-9B8A-4A9F-88EB-A99DC1C94190}">
      <dgm:prSet/>
      <dgm:spPr>
        <a:gradFill rotWithShape="0">
          <a:gsLst>
            <a:gs pos="0">
              <a:srgbClr val="FFEEC3"/>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gradFill>
      </dgm:spPr>
      <dgm:t>
        <a:bodyPr/>
        <a:lstStyle/>
        <a:p>
          <a:r>
            <a:rPr lang="en-US" dirty="0"/>
            <a:t>Expanded concept of Domestic violence </a:t>
          </a:r>
        </a:p>
      </dgm:t>
    </dgm:pt>
    <dgm:pt modelId="{E9B14A3B-55C3-431F-9D17-F04B139DD22B}" type="parTrans" cxnId="{D63F13F8-7E57-41FE-AC46-B147F3864E26}">
      <dgm:prSet/>
      <dgm:spPr/>
      <dgm:t>
        <a:bodyPr/>
        <a:lstStyle/>
        <a:p>
          <a:endParaRPr lang="en-US"/>
        </a:p>
      </dgm:t>
    </dgm:pt>
    <dgm:pt modelId="{45E16D4E-D65F-41A9-BF60-281D9EC5FD0C}" type="sibTrans" cxnId="{D63F13F8-7E57-41FE-AC46-B147F3864E26}">
      <dgm:prSet/>
      <dgm:spPr/>
      <dgm:t>
        <a:bodyPr/>
        <a:lstStyle/>
        <a:p>
          <a:endParaRPr lang="en-US"/>
        </a:p>
      </dgm:t>
    </dgm:pt>
    <dgm:pt modelId="{3DF68D37-5E18-43AB-8666-1A44F1272DF8}">
      <dgm:prSet/>
      <dgm:spPr>
        <a:gradFill rotWithShape="0">
          <a:gsLst>
            <a:gs pos="0">
              <a:schemeClr val="accent6">
                <a:lumMod val="40000"/>
                <a:lumOff val="60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gradFill>
      </dgm:spPr>
      <dgm:t>
        <a:bodyPr/>
        <a:lstStyle/>
        <a:p>
          <a:r>
            <a:rPr lang="en-US" dirty="0"/>
            <a:t>Gender drivers</a:t>
          </a:r>
        </a:p>
      </dgm:t>
    </dgm:pt>
    <dgm:pt modelId="{4DF5341B-CAF1-4F71-90AA-F23D6AC5B809}" type="parTrans" cxnId="{8499F9B3-6024-442D-9221-B19FE633C29F}">
      <dgm:prSet/>
      <dgm:spPr/>
      <dgm:t>
        <a:bodyPr/>
        <a:lstStyle/>
        <a:p>
          <a:endParaRPr lang="en-US"/>
        </a:p>
      </dgm:t>
    </dgm:pt>
    <dgm:pt modelId="{F0853047-B6DE-46FB-9542-70F4F96CA276}" type="sibTrans" cxnId="{8499F9B3-6024-442D-9221-B19FE633C29F}">
      <dgm:prSet/>
      <dgm:spPr/>
      <dgm:t>
        <a:bodyPr/>
        <a:lstStyle/>
        <a:p>
          <a:endParaRPr lang="en-US"/>
        </a:p>
      </dgm:t>
    </dgm:pt>
    <dgm:pt modelId="{43379E98-0BEF-461A-B02D-6A7C21960EB4}">
      <dgm:prSet/>
      <dgm:spPr>
        <a:gradFill rotWithShape="0">
          <a:gsLst>
            <a:gs pos="0">
              <a:schemeClr val="accent6">
                <a:lumMod val="75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gradFill>
      </dgm:spPr>
      <dgm:t>
        <a:bodyPr/>
        <a:lstStyle/>
        <a:p>
          <a:r>
            <a:rPr lang="en-US" dirty="0"/>
            <a:t>“Course of conduct” over “incident model”</a:t>
          </a:r>
        </a:p>
      </dgm:t>
    </dgm:pt>
    <dgm:pt modelId="{C92850A5-F705-412B-BF9C-D23494C68F18}" type="parTrans" cxnId="{6A19B205-8F28-45A9-BD5D-0486325591FF}">
      <dgm:prSet/>
      <dgm:spPr/>
      <dgm:t>
        <a:bodyPr/>
        <a:lstStyle/>
        <a:p>
          <a:endParaRPr lang="en-US"/>
        </a:p>
      </dgm:t>
    </dgm:pt>
    <dgm:pt modelId="{17484E0E-5201-464D-97D5-B799113BB1DF}" type="sibTrans" cxnId="{6A19B205-8F28-45A9-BD5D-0486325591FF}">
      <dgm:prSet/>
      <dgm:spPr/>
      <dgm:t>
        <a:bodyPr/>
        <a:lstStyle/>
        <a:p>
          <a:endParaRPr lang="en-US"/>
        </a:p>
      </dgm:t>
    </dgm:pt>
    <dgm:pt modelId="{5C77C430-62A9-4BD7-9CED-C1DA7AD0FDCD}" type="pres">
      <dgm:prSet presAssocID="{041A8691-42E8-4B0F-BB52-0E756C617686}" presName="Name0" presStyleCnt="0">
        <dgm:presLayoutVars>
          <dgm:chMax val="11"/>
          <dgm:chPref val="11"/>
          <dgm:dir/>
          <dgm:resizeHandles/>
        </dgm:presLayoutVars>
      </dgm:prSet>
      <dgm:spPr/>
    </dgm:pt>
    <dgm:pt modelId="{ACAEE0A8-80DE-470D-82F6-6DDD0B71DA8D}" type="pres">
      <dgm:prSet presAssocID="{43379E98-0BEF-461A-B02D-6A7C21960EB4}" presName="Accent5" presStyleCnt="0"/>
      <dgm:spPr/>
    </dgm:pt>
    <dgm:pt modelId="{AB1B8FA1-1CD5-4D44-94B0-A4DAE381507D}" type="pres">
      <dgm:prSet presAssocID="{43379E98-0BEF-461A-B02D-6A7C21960EB4}" presName="Accent" presStyleLbl="node1" presStyleIdx="0" presStyleCnt="10"/>
      <dgm:spPr/>
    </dgm:pt>
    <dgm:pt modelId="{53CFABD8-BDB8-45C5-8536-DD96628548DC}" type="pres">
      <dgm:prSet presAssocID="{43379E98-0BEF-461A-B02D-6A7C21960EB4}" presName="ParentBackground5" presStyleCnt="0"/>
      <dgm:spPr/>
    </dgm:pt>
    <dgm:pt modelId="{2373468A-0B2B-4FF5-A8F7-26963E200858}" type="pres">
      <dgm:prSet presAssocID="{43379E98-0BEF-461A-B02D-6A7C21960EB4}" presName="ParentBackground" presStyleLbl="node1" presStyleIdx="1" presStyleCnt="10"/>
      <dgm:spPr/>
    </dgm:pt>
    <dgm:pt modelId="{681D9B56-E7D3-426C-88B4-9326097070A1}" type="pres">
      <dgm:prSet presAssocID="{43379E98-0BEF-461A-B02D-6A7C21960EB4}" presName="Parent5" presStyleLbl="fgAcc0" presStyleIdx="0" presStyleCnt="0">
        <dgm:presLayoutVars>
          <dgm:chMax val="1"/>
          <dgm:chPref val="1"/>
          <dgm:bulletEnabled val="1"/>
        </dgm:presLayoutVars>
      </dgm:prSet>
      <dgm:spPr/>
    </dgm:pt>
    <dgm:pt modelId="{46F71615-A543-4A5B-94A4-5C39A0863A34}" type="pres">
      <dgm:prSet presAssocID="{3DF68D37-5E18-43AB-8666-1A44F1272DF8}" presName="Accent4" presStyleCnt="0"/>
      <dgm:spPr/>
    </dgm:pt>
    <dgm:pt modelId="{990E12B6-DA9A-464A-8F27-59C928674949}" type="pres">
      <dgm:prSet presAssocID="{3DF68D37-5E18-43AB-8666-1A44F1272DF8}" presName="Accent" presStyleLbl="node1" presStyleIdx="2" presStyleCnt="10"/>
      <dgm:spPr/>
    </dgm:pt>
    <dgm:pt modelId="{C3F2CBD6-9660-4E85-86CE-6A2894334150}" type="pres">
      <dgm:prSet presAssocID="{3DF68D37-5E18-43AB-8666-1A44F1272DF8}" presName="ParentBackground4" presStyleCnt="0"/>
      <dgm:spPr/>
    </dgm:pt>
    <dgm:pt modelId="{411D4552-CBF1-4EED-A35F-5A473E420B42}" type="pres">
      <dgm:prSet presAssocID="{3DF68D37-5E18-43AB-8666-1A44F1272DF8}" presName="ParentBackground" presStyleLbl="node1" presStyleIdx="3" presStyleCnt="10" custLinFactNeighborX="1094"/>
      <dgm:spPr/>
    </dgm:pt>
    <dgm:pt modelId="{A5A3A890-B144-4F87-9CDE-E62146211634}" type="pres">
      <dgm:prSet presAssocID="{3DF68D37-5E18-43AB-8666-1A44F1272DF8}" presName="Parent4" presStyleLbl="fgAcc0" presStyleIdx="0" presStyleCnt="0">
        <dgm:presLayoutVars>
          <dgm:chMax val="1"/>
          <dgm:chPref val="1"/>
          <dgm:bulletEnabled val="1"/>
        </dgm:presLayoutVars>
      </dgm:prSet>
      <dgm:spPr/>
    </dgm:pt>
    <dgm:pt modelId="{890FD7CD-5B5B-42AA-B096-277FE2586088}" type="pres">
      <dgm:prSet presAssocID="{54056B32-9B8A-4A9F-88EB-A99DC1C94190}" presName="Accent3" presStyleCnt="0"/>
      <dgm:spPr/>
    </dgm:pt>
    <dgm:pt modelId="{74D6D483-23B6-4C90-8A42-71BF274B394B}" type="pres">
      <dgm:prSet presAssocID="{54056B32-9B8A-4A9F-88EB-A99DC1C94190}" presName="Accent" presStyleLbl="node1" presStyleIdx="4" presStyleCnt="10"/>
      <dgm:spPr/>
    </dgm:pt>
    <dgm:pt modelId="{E97F90FE-69E3-4932-9AF6-C5055790D75A}" type="pres">
      <dgm:prSet presAssocID="{54056B32-9B8A-4A9F-88EB-A99DC1C94190}" presName="ParentBackground3" presStyleCnt="0"/>
      <dgm:spPr/>
    </dgm:pt>
    <dgm:pt modelId="{232B82FB-430F-4A10-9DC0-02D333F349B4}" type="pres">
      <dgm:prSet presAssocID="{54056B32-9B8A-4A9F-88EB-A99DC1C94190}" presName="ParentBackground" presStyleLbl="node1" presStyleIdx="5" presStyleCnt="10"/>
      <dgm:spPr/>
    </dgm:pt>
    <dgm:pt modelId="{6D7414A0-7D40-4D93-B607-E118FC6D86EF}" type="pres">
      <dgm:prSet presAssocID="{54056B32-9B8A-4A9F-88EB-A99DC1C94190}" presName="Parent3" presStyleLbl="fgAcc0" presStyleIdx="0" presStyleCnt="0">
        <dgm:presLayoutVars>
          <dgm:chMax val="1"/>
          <dgm:chPref val="1"/>
          <dgm:bulletEnabled val="1"/>
        </dgm:presLayoutVars>
      </dgm:prSet>
      <dgm:spPr/>
    </dgm:pt>
    <dgm:pt modelId="{C6C8A662-24D1-412A-BF7A-69465EA3F671}" type="pres">
      <dgm:prSet presAssocID="{499646F5-F647-423F-B35A-56363D904145}" presName="Accent2" presStyleCnt="0"/>
      <dgm:spPr/>
    </dgm:pt>
    <dgm:pt modelId="{A695FE1D-7A86-4C0B-A587-09A199B588C6}" type="pres">
      <dgm:prSet presAssocID="{499646F5-F647-423F-B35A-56363D904145}" presName="Accent" presStyleLbl="node1" presStyleIdx="6" presStyleCnt="10"/>
      <dgm:spPr/>
    </dgm:pt>
    <dgm:pt modelId="{366A31D6-4CC1-49C8-A19C-E7C61ED10DD1}" type="pres">
      <dgm:prSet presAssocID="{499646F5-F647-423F-B35A-56363D904145}" presName="ParentBackground2" presStyleCnt="0"/>
      <dgm:spPr/>
    </dgm:pt>
    <dgm:pt modelId="{F861B36E-B7D9-4A35-89A3-34F939FECE1E}" type="pres">
      <dgm:prSet presAssocID="{499646F5-F647-423F-B35A-56363D904145}" presName="ParentBackground" presStyleLbl="node1" presStyleIdx="7" presStyleCnt="10"/>
      <dgm:spPr/>
    </dgm:pt>
    <dgm:pt modelId="{18D9C699-145A-4A49-9AB1-BA1730C0C1F2}" type="pres">
      <dgm:prSet presAssocID="{499646F5-F647-423F-B35A-56363D904145}" presName="Parent2" presStyleLbl="fgAcc0" presStyleIdx="0" presStyleCnt="0">
        <dgm:presLayoutVars>
          <dgm:chMax val="1"/>
          <dgm:chPref val="1"/>
          <dgm:bulletEnabled val="1"/>
        </dgm:presLayoutVars>
      </dgm:prSet>
      <dgm:spPr/>
    </dgm:pt>
    <dgm:pt modelId="{510987E6-9516-4419-8B30-659CBF442D97}" type="pres">
      <dgm:prSet presAssocID="{D9568534-87BE-4EFA-B036-E1B4CB196971}" presName="Accent1" presStyleCnt="0"/>
      <dgm:spPr/>
    </dgm:pt>
    <dgm:pt modelId="{F2FF981E-FC82-4222-818A-47E1169C4135}" type="pres">
      <dgm:prSet presAssocID="{D9568534-87BE-4EFA-B036-E1B4CB196971}" presName="Accent" presStyleLbl="node1" presStyleIdx="8" presStyleCnt="10"/>
      <dgm:spPr/>
    </dgm:pt>
    <dgm:pt modelId="{E0F8381B-5B7A-4821-A564-D55325F329B4}" type="pres">
      <dgm:prSet presAssocID="{D9568534-87BE-4EFA-B036-E1B4CB196971}" presName="ParentBackground1" presStyleCnt="0"/>
      <dgm:spPr/>
    </dgm:pt>
    <dgm:pt modelId="{60A10271-3702-44F9-BB80-91D34E5D2B07}" type="pres">
      <dgm:prSet presAssocID="{D9568534-87BE-4EFA-B036-E1B4CB196971}" presName="ParentBackground" presStyleLbl="node1" presStyleIdx="9" presStyleCnt="10" custLinFactNeighborX="-5035" custLinFactNeighborY="403"/>
      <dgm:spPr/>
    </dgm:pt>
    <dgm:pt modelId="{1661FF15-866F-4EF3-A893-5DD4F47B4CA4}" type="pres">
      <dgm:prSet presAssocID="{D9568534-87BE-4EFA-B036-E1B4CB196971}" presName="Parent1" presStyleLbl="fgAcc0" presStyleIdx="0" presStyleCnt="0">
        <dgm:presLayoutVars>
          <dgm:chMax val="1"/>
          <dgm:chPref val="1"/>
          <dgm:bulletEnabled val="1"/>
        </dgm:presLayoutVars>
      </dgm:prSet>
      <dgm:spPr/>
    </dgm:pt>
  </dgm:ptLst>
  <dgm:cxnLst>
    <dgm:cxn modelId="{6A19B205-8F28-45A9-BD5D-0486325591FF}" srcId="{041A8691-42E8-4B0F-BB52-0E756C617686}" destId="{43379E98-0BEF-461A-B02D-6A7C21960EB4}" srcOrd="4" destOrd="0" parTransId="{C92850A5-F705-412B-BF9C-D23494C68F18}" sibTransId="{17484E0E-5201-464D-97D5-B799113BB1DF}"/>
    <dgm:cxn modelId="{C600AE1F-BB85-4F32-8AC9-8806CA585479}" type="presOf" srcId="{499646F5-F647-423F-B35A-56363D904145}" destId="{18D9C699-145A-4A49-9AB1-BA1730C0C1F2}" srcOrd="1" destOrd="0" presId="urn:microsoft.com/office/officeart/2018/layout/CircleProcess"/>
    <dgm:cxn modelId="{06C0E560-F65B-4B38-AF01-76C0A486725E}" type="presOf" srcId="{041A8691-42E8-4B0F-BB52-0E756C617686}" destId="{5C77C430-62A9-4BD7-9CED-C1DA7AD0FDCD}" srcOrd="0" destOrd="0" presId="urn:microsoft.com/office/officeart/2018/layout/CircleProcess"/>
    <dgm:cxn modelId="{D7962361-7851-4781-B692-81FA94AECBBA}" type="presOf" srcId="{54056B32-9B8A-4A9F-88EB-A99DC1C94190}" destId="{232B82FB-430F-4A10-9DC0-02D333F349B4}" srcOrd="0" destOrd="0" presId="urn:microsoft.com/office/officeart/2018/layout/CircleProcess"/>
    <dgm:cxn modelId="{3ED8BA49-F43D-4FEB-A444-1B8AF68DE147}" type="presOf" srcId="{D9568534-87BE-4EFA-B036-E1B4CB196971}" destId="{60A10271-3702-44F9-BB80-91D34E5D2B07}" srcOrd="0" destOrd="0" presId="urn:microsoft.com/office/officeart/2018/layout/CircleProcess"/>
    <dgm:cxn modelId="{33D57B4C-157C-4B57-8737-01010ABA4C68}" type="presOf" srcId="{D9568534-87BE-4EFA-B036-E1B4CB196971}" destId="{1661FF15-866F-4EF3-A893-5DD4F47B4CA4}" srcOrd="1" destOrd="0" presId="urn:microsoft.com/office/officeart/2018/layout/CircleProcess"/>
    <dgm:cxn modelId="{0F16AA6D-3D1E-4196-8600-577866CECF74}" type="presOf" srcId="{3DF68D37-5E18-43AB-8666-1A44F1272DF8}" destId="{411D4552-CBF1-4EED-A35F-5A473E420B42}" srcOrd="0" destOrd="0" presId="urn:microsoft.com/office/officeart/2018/layout/CircleProcess"/>
    <dgm:cxn modelId="{96EC9757-9482-465E-9AA4-A99DA88FB3C8}" type="presOf" srcId="{3DF68D37-5E18-43AB-8666-1A44F1272DF8}" destId="{A5A3A890-B144-4F87-9CDE-E62146211634}" srcOrd="1" destOrd="0" presId="urn:microsoft.com/office/officeart/2018/layout/CircleProcess"/>
    <dgm:cxn modelId="{4ACB399A-9727-4152-9954-40D40CA86AC2}" type="presOf" srcId="{54056B32-9B8A-4A9F-88EB-A99DC1C94190}" destId="{6D7414A0-7D40-4D93-B607-E118FC6D86EF}" srcOrd="1" destOrd="0" presId="urn:microsoft.com/office/officeart/2018/layout/CircleProcess"/>
    <dgm:cxn modelId="{C259E09A-6896-4B78-8FA7-BFC613B3980C}" type="presOf" srcId="{499646F5-F647-423F-B35A-56363D904145}" destId="{F861B36E-B7D9-4A35-89A3-34F939FECE1E}" srcOrd="0" destOrd="0" presId="urn:microsoft.com/office/officeart/2018/layout/CircleProcess"/>
    <dgm:cxn modelId="{7D1AB69E-9E3E-4E88-940A-9A9DB0B6F290}" srcId="{041A8691-42E8-4B0F-BB52-0E756C617686}" destId="{D9568534-87BE-4EFA-B036-E1B4CB196971}" srcOrd="0" destOrd="0" parTransId="{499C5594-F455-4627-BCF1-EEF05A5E495D}" sibTransId="{FD7CFEFB-73AC-495A-9573-6F57A8C8C303}"/>
    <dgm:cxn modelId="{8499F9B3-6024-442D-9221-B19FE633C29F}" srcId="{041A8691-42E8-4B0F-BB52-0E756C617686}" destId="{3DF68D37-5E18-43AB-8666-1A44F1272DF8}" srcOrd="3" destOrd="0" parTransId="{4DF5341B-CAF1-4F71-90AA-F23D6AC5B809}" sibTransId="{F0853047-B6DE-46FB-9542-70F4F96CA276}"/>
    <dgm:cxn modelId="{3CC5CFB8-0D7F-4B39-9277-2C63C9AA2830}" type="presOf" srcId="{43379E98-0BEF-461A-B02D-6A7C21960EB4}" destId="{681D9B56-E7D3-426C-88B4-9326097070A1}" srcOrd="1" destOrd="0" presId="urn:microsoft.com/office/officeart/2018/layout/CircleProcess"/>
    <dgm:cxn modelId="{D63F13F8-7E57-41FE-AC46-B147F3864E26}" srcId="{041A8691-42E8-4B0F-BB52-0E756C617686}" destId="{54056B32-9B8A-4A9F-88EB-A99DC1C94190}" srcOrd="2" destOrd="0" parTransId="{E9B14A3B-55C3-431F-9D17-F04B139DD22B}" sibTransId="{45E16D4E-D65F-41A9-BF60-281D9EC5FD0C}"/>
    <dgm:cxn modelId="{5D6624FD-2108-487C-9B47-0A5A3B838E7A}" type="presOf" srcId="{43379E98-0BEF-461A-B02D-6A7C21960EB4}" destId="{2373468A-0B2B-4FF5-A8F7-26963E200858}" srcOrd="0" destOrd="0" presId="urn:microsoft.com/office/officeart/2018/layout/CircleProcess"/>
    <dgm:cxn modelId="{A4D683FF-498F-4B7A-826E-20209186B711}" srcId="{041A8691-42E8-4B0F-BB52-0E756C617686}" destId="{499646F5-F647-423F-B35A-56363D904145}" srcOrd="1" destOrd="0" parTransId="{1062AD34-79F7-469A-899B-56788BECCC63}" sibTransId="{CCC2BE7A-D4E0-4E20-A7DA-899F84DA9373}"/>
    <dgm:cxn modelId="{EF3A65FA-B7BC-469A-9FDD-0F71C6099DC7}" type="presParOf" srcId="{5C77C430-62A9-4BD7-9CED-C1DA7AD0FDCD}" destId="{ACAEE0A8-80DE-470D-82F6-6DDD0B71DA8D}" srcOrd="0" destOrd="0" presId="urn:microsoft.com/office/officeart/2018/layout/CircleProcess"/>
    <dgm:cxn modelId="{7820376D-E8A8-4C1F-A7DE-D2E5C5DA0D93}" type="presParOf" srcId="{ACAEE0A8-80DE-470D-82F6-6DDD0B71DA8D}" destId="{AB1B8FA1-1CD5-4D44-94B0-A4DAE381507D}" srcOrd="0" destOrd="0" presId="urn:microsoft.com/office/officeart/2018/layout/CircleProcess"/>
    <dgm:cxn modelId="{E8F5224F-6F14-4A31-A7A2-BED23668B8AD}" type="presParOf" srcId="{5C77C430-62A9-4BD7-9CED-C1DA7AD0FDCD}" destId="{53CFABD8-BDB8-45C5-8536-DD96628548DC}" srcOrd="1" destOrd="0" presId="urn:microsoft.com/office/officeart/2018/layout/CircleProcess"/>
    <dgm:cxn modelId="{D1AF6AAE-B254-41C6-949C-D50F03AAAEEF}" type="presParOf" srcId="{53CFABD8-BDB8-45C5-8536-DD96628548DC}" destId="{2373468A-0B2B-4FF5-A8F7-26963E200858}" srcOrd="0" destOrd="0" presId="urn:microsoft.com/office/officeart/2018/layout/CircleProcess"/>
    <dgm:cxn modelId="{BB1FA4FF-DB4B-4A22-AF86-A4D2C874FFD0}" type="presParOf" srcId="{5C77C430-62A9-4BD7-9CED-C1DA7AD0FDCD}" destId="{681D9B56-E7D3-426C-88B4-9326097070A1}" srcOrd="2" destOrd="0" presId="urn:microsoft.com/office/officeart/2018/layout/CircleProcess"/>
    <dgm:cxn modelId="{9C7BE1AC-EC1E-4538-B025-27D3ECD8C670}" type="presParOf" srcId="{5C77C430-62A9-4BD7-9CED-C1DA7AD0FDCD}" destId="{46F71615-A543-4A5B-94A4-5C39A0863A34}" srcOrd="3" destOrd="0" presId="urn:microsoft.com/office/officeart/2018/layout/CircleProcess"/>
    <dgm:cxn modelId="{0B92083A-A46B-498F-B7FE-253C62AD7DB9}" type="presParOf" srcId="{46F71615-A543-4A5B-94A4-5C39A0863A34}" destId="{990E12B6-DA9A-464A-8F27-59C928674949}" srcOrd="0" destOrd="0" presId="urn:microsoft.com/office/officeart/2018/layout/CircleProcess"/>
    <dgm:cxn modelId="{BA8E77A0-34CE-4023-B8E3-DCA027018D49}" type="presParOf" srcId="{5C77C430-62A9-4BD7-9CED-C1DA7AD0FDCD}" destId="{C3F2CBD6-9660-4E85-86CE-6A2894334150}" srcOrd="4" destOrd="0" presId="urn:microsoft.com/office/officeart/2018/layout/CircleProcess"/>
    <dgm:cxn modelId="{F60F7182-8D68-4860-9827-3E6ADA00AC04}" type="presParOf" srcId="{C3F2CBD6-9660-4E85-86CE-6A2894334150}" destId="{411D4552-CBF1-4EED-A35F-5A473E420B42}" srcOrd="0" destOrd="0" presId="urn:microsoft.com/office/officeart/2018/layout/CircleProcess"/>
    <dgm:cxn modelId="{840F9186-482F-4F1F-BD2F-888D3D51BAC4}" type="presParOf" srcId="{5C77C430-62A9-4BD7-9CED-C1DA7AD0FDCD}" destId="{A5A3A890-B144-4F87-9CDE-E62146211634}" srcOrd="5" destOrd="0" presId="urn:microsoft.com/office/officeart/2018/layout/CircleProcess"/>
    <dgm:cxn modelId="{16E013B6-A049-4271-B6DE-43FC0C472AC0}" type="presParOf" srcId="{5C77C430-62A9-4BD7-9CED-C1DA7AD0FDCD}" destId="{890FD7CD-5B5B-42AA-B096-277FE2586088}" srcOrd="6" destOrd="0" presId="urn:microsoft.com/office/officeart/2018/layout/CircleProcess"/>
    <dgm:cxn modelId="{F1A06AAC-6F65-4525-B211-2C573DF0992B}" type="presParOf" srcId="{890FD7CD-5B5B-42AA-B096-277FE2586088}" destId="{74D6D483-23B6-4C90-8A42-71BF274B394B}" srcOrd="0" destOrd="0" presId="urn:microsoft.com/office/officeart/2018/layout/CircleProcess"/>
    <dgm:cxn modelId="{8B1CFB87-8D94-4ED2-90D3-13F83C92A453}" type="presParOf" srcId="{5C77C430-62A9-4BD7-9CED-C1DA7AD0FDCD}" destId="{E97F90FE-69E3-4932-9AF6-C5055790D75A}" srcOrd="7" destOrd="0" presId="urn:microsoft.com/office/officeart/2018/layout/CircleProcess"/>
    <dgm:cxn modelId="{44D50B6D-3637-42ED-9758-735D277F1D90}" type="presParOf" srcId="{E97F90FE-69E3-4932-9AF6-C5055790D75A}" destId="{232B82FB-430F-4A10-9DC0-02D333F349B4}" srcOrd="0" destOrd="0" presId="urn:microsoft.com/office/officeart/2018/layout/CircleProcess"/>
    <dgm:cxn modelId="{05F76441-0E05-443B-ADCF-FF35DB7692E3}" type="presParOf" srcId="{5C77C430-62A9-4BD7-9CED-C1DA7AD0FDCD}" destId="{6D7414A0-7D40-4D93-B607-E118FC6D86EF}" srcOrd="8" destOrd="0" presId="urn:microsoft.com/office/officeart/2018/layout/CircleProcess"/>
    <dgm:cxn modelId="{9D801ADB-E9B7-4A79-B783-D1721E6DC40E}" type="presParOf" srcId="{5C77C430-62A9-4BD7-9CED-C1DA7AD0FDCD}" destId="{C6C8A662-24D1-412A-BF7A-69465EA3F671}" srcOrd="9" destOrd="0" presId="urn:microsoft.com/office/officeart/2018/layout/CircleProcess"/>
    <dgm:cxn modelId="{02747330-98C5-4D84-AE5E-BE74EE4AE623}" type="presParOf" srcId="{C6C8A662-24D1-412A-BF7A-69465EA3F671}" destId="{A695FE1D-7A86-4C0B-A587-09A199B588C6}" srcOrd="0" destOrd="0" presId="urn:microsoft.com/office/officeart/2018/layout/CircleProcess"/>
    <dgm:cxn modelId="{3A368D69-1765-431E-8202-A5A7CCD304FF}" type="presParOf" srcId="{5C77C430-62A9-4BD7-9CED-C1DA7AD0FDCD}" destId="{366A31D6-4CC1-49C8-A19C-E7C61ED10DD1}" srcOrd="10" destOrd="0" presId="urn:microsoft.com/office/officeart/2018/layout/CircleProcess"/>
    <dgm:cxn modelId="{26D53607-3409-43FE-AE24-D2368EF34B3C}" type="presParOf" srcId="{366A31D6-4CC1-49C8-A19C-E7C61ED10DD1}" destId="{F861B36E-B7D9-4A35-89A3-34F939FECE1E}" srcOrd="0" destOrd="0" presId="urn:microsoft.com/office/officeart/2018/layout/CircleProcess"/>
    <dgm:cxn modelId="{DDDB6FFA-09DF-4B03-A500-8C60A26896D3}" type="presParOf" srcId="{5C77C430-62A9-4BD7-9CED-C1DA7AD0FDCD}" destId="{18D9C699-145A-4A49-9AB1-BA1730C0C1F2}" srcOrd="11" destOrd="0" presId="urn:microsoft.com/office/officeart/2018/layout/CircleProcess"/>
    <dgm:cxn modelId="{F776C041-A5BF-43F9-9F82-6C1D176A3733}" type="presParOf" srcId="{5C77C430-62A9-4BD7-9CED-C1DA7AD0FDCD}" destId="{510987E6-9516-4419-8B30-659CBF442D97}" srcOrd="12" destOrd="0" presId="urn:microsoft.com/office/officeart/2018/layout/CircleProcess"/>
    <dgm:cxn modelId="{641761DD-BD70-4EF7-B539-31CB219B0D13}" type="presParOf" srcId="{510987E6-9516-4419-8B30-659CBF442D97}" destId="{F2FF981E-FC82-4222-818A-47E1169C4135}" srcOrd="0" destOrd="0" presId="urn:microsoft.com/office/officeart/2018/layout/CircleProcess"/>
    <dgm:cxn modelId="{0C32EF1F-C931-432D-B1B3-A03D33325248}" type="presParOf" srcId="{5C77C430-62A9-4BD7-9CED-C1DA7AD0FDCD}" destId="{E0F8381B-5B7A-4821-A564-D55325F329B4}" srcOrd="13" destOrd="0" presId="urn:microsoft.com/office/officeart/2018/layout/CircleProcess"/>
    <dgm:cxn modelId="{6675EF54-0DB0-4097-BFCB-BE999D078B1D}" type="presParOf" srcId="{E0F8381B-5B7A-4821-A564-D55325F329B4}" destId="{60A10271-3702-44F9-BB80-91D34E5D2B07}" srcOrd="0" destOrd="0" presId="urn:microsoft.com/office/officeart/2018/layout/CircleProcess"/>
    <dgm:cxn modelId="{7F0AB221-0CCD-468D-9F1A-FFF2D6C4FD53}" type="presParOf" srcId="{5C77C430-62A9-4BD7-9CED-C1DA7AD0FDCD}" destId="{1661FF15-866F-4EF3-A893-5DD4F47B4CA4}" srcOrd="14" destOrd="0" presId="urn:microsoft.com/office/officeart/2018/layout/CircleProcess"/>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37158D68-D394-4A9F-92FB-49A170F6B2A9}" type="doc">
      <dgm:prSet loTypeId="urn:microsoft.com/office/officeart/2005/8/layout/hierarchy1" loCatId="hierarchy" qsTypeId="urn:microsoft.com/office/officeart/2005/8/quickstyle/simple1" qsCatId="simple" csTypeId="urn:microsoft.com/office/officeart/2005/8/colors/accent0_3" csCatId="mainScheme"/>
      <dgm:spPr/>
      <dgm:t>
        <a:bodyPr/>
        <a:lstStyle/>
        <a:p>
          <a:endParaRPr lang="en-US"/>
        </a:p>
      </dgm:t>
    </dgm:pt>
    <dgm:pt modelId="{CBFEA86F-D3FA-4239-B74C-2B87F5F7AB4F}">
      <dgm:prSet/>
      <dgm:spPr/>
      <dgm:t>
        <a:bodyPr/>
        <a:lstStyle/>
        <a:p>
          <a:r>
            <a:rPr lang="en-AU" b="1" i="1" dirty="0"/>
            <a:t>Crimes (Domestic &amp; Personal Violence) Act</a:t>
          </a:r>
          <a:r>
            <a:rPr lang="en-AU" dirty="0"/>
            <a:t>: </a:t>
          </a:r>
          <a:endParaRPr lang="en-US" dirty="0"/>
        </a:p>
      </dgm:t>
    </dgm:pt>
    <dgm:pt modelId="{25372F1E-96EA-4DCD-8FC6-E23E41DC98FC}" type="parTrans" cxnId="{5134220F-9B0A-47BC-857B-24BAB0521706}">
      <dgm:prSet/>
      <dgm:spPr/>
      <dgm:t>
        <a:bodyPr/>
        <a:lstStyle/>
        <a:p>
          <a:endParaRPr lang="en-US"/>
        </a:p>
      </dgm:t>
    </dgm:pt>
    <dgm:pt modelId="{D949CA1F-8BC9-4666-BBE1-9CC0B1EB1EF3}" type="sibTrans" cxnId="{5134220F-9B0A-47BC-857B-24BAB0521706}">
      <dgm:prSet/>
      <dgm:spPr/>
      <dgm:t>
        <a:bodyPr/>
        <a:lstStyle/>
        <a:p>
          <a:endParaRPr lang="en-US"/>
        </a:p>
      </dgm:t>
    </dgm:pt>
    <dgm:pt modelId="{C4C6E9DF-CCBD-4FFD-88CD-EF090AFC72F9}">
      <dgm:prSet/>
      <dgm:spPr/>
      <dgm:t>
        <a:bodyPr/>
        <a:lstStyle/>
        <a:p>
          <a:r>
            <a:rPr lang="en-AU" dirty="0"/>
            <a:t>s. 6A: definition of “domestic abuse”</a:t>
          </a:r>
          <a:endParaRPr lang="en-US" dirty="0"/>
        </a:p>
      </dgm:t>
    </dgm:pt>
    <dgm:pt modelId="{2AEC7D1F-01B0-43C8-804F-D72E6490E0B0}" type="parTrans" cxnId="{66753848-D67E-4A13-A2B7-8A48FF0C65BB}">
      <dgm:prSet/>
      <dgm:spPr/>
      <dgm:t>
        <a:bodyPr/>
        <a:lstStyle/>
        <a:p>
          <a:endParaRPr lang="en-US"/>
        </a:p>
      </dgm:t>
    </dgm:pt>
    <dgm:pt modelId="{3D8B73EC-9BCB-4FFB-81D1-647809330408}" type="sibTrans" cxnId="{66753848-D67E-4A13-A2B7-8A48FF0C65BB}">
      <dgm:prSet/>
      <dgm:spPr/>
      <dgm:t>
        <a:bodyPr/>
        <a:lstStyle/>
        <a:p>
          <a:endParaRPr lang="en-US"/>
        </a:p>
      </dgm:t>
    </dgm:pt>
    <dgm:pt modelId="{CF9E1C0E-1E92-44ED-A30B-699C4BA6F36A}" type="pres">
      <dgm:prSet presAssocID="{37158D68-D394-4A9F-92FB-49A170F6B2A9}" presName="hierChild1" presStyleCnt="0">
        <dgm:presLayoutVars>
          <dgm:chPref val="1"/>
          <dgm:dir/>
          <dgm:animOne val="branch"/>
          <dgm:animLvl val="lvl"/>
          <dgm:resizeHandles/>
        </dgm:presLayoutVars>
      </dgm:prSet>
      <dgm:spPr/>
    </dgm:pt>
    <dgm:pt modelId="{79CF8BAC-15CA-4747-9E2D-B62AF30DB23E}" type="pres">
      <dgm:prSet presAssocID="{CBFEA86F-D3FA-4239-B74C-2B87F5F7AB4F}" presName="hierRoot1" presStyleCnt="0"/>
      <dgm:spPr/>
    </dgm:pt>
    <dgm:pt modelId="{68425F14-DE18-49B4-9AF8-9DA3FD690B29}" type="pres">
      <dgm:prSet presAssocID="{CBFEA86F-D3FA-4239-B74C-2B87F5F7AB4F}" presName="composite" presStyleCnt="0"/>
      <dgm:spPr/>
    </dgm:pt>
    <dgm:pt modelId="{5424F326-0F40-494D-87A2-C385ACCFF955}" type="pres">
      <dgm:prSet presAssocID="{CBFEA86F-D3FA-4239-B74C-2B87F5F7AB4F}" presName="background" presStyleLbl="node0" presStyleIdx="0" presStyleCnt="1"/>
      <dgm:spPr/>
    </dgm:pt>
    <dgm:pt modelId="{347086DA-4053-4FF5-A3DE-1E854D0496E5}" type="pres">
      <dgm:prSet presAssocID="{CBFEA86F-D3FA-4239-B74C-2B87F5F7AB4F}" presName="text" presStyleLbl="fgAcc0" presStyleIdx="0" presStyleCnt="1">
        <dgm:presLayoutVars>
          <dgm:chPref val="3"/>
        </dgm:presLayoutVars>
      </dgm:prSet>
      <dgm:spPr/>
    </dgm:pt>
    <dgm:pt modelId="{3E1EDF6B-C351-4FBA-B17E-78EB2DB2917E}" type="pres">
      <dgm:prSet presAssocID="{CBFEA86F-D3FA-4239-B74C-2B87F5F7AB4F}" presName="hierChild2" presStyleCnt="0"/>
      <dgm:spPr/>
    </dgm:pt>
    <dgm:pt modelId="{3F871E96-41F0-4456-AC7A-4AC5AE23E22D}" type="pres">
      <dgm:prSet presAssocID="{2AEC7D1F-01B0-43C8-804F-D72E6490E0B0}" presName="Name10" presStyleLbl="parChTrans1D2" presStyleIdx="0" presStyleCnt="1"/>
      <dgm:spPr/>
    </dgm:pt>
    <dgm:pt modelId="{1FA4D94F-EB2B-4590-80D0-594301F63869}" type="pres">
      <dgm:prSet presAssocID="{C4C6E9DF-CCBD-4FFD-88CD-EF090AFC72F9}" presName="hierRoot2" presStyleCnt="0"/>
      <dgm:spPr/>
    </dgm:pt>
    <dgm:pt modelId="{B2BF39EF-7E73-4BA0-9248-D0F0B3038F57}" type="pres">
      <dgm:prSet presAssocID="{C4C6E9DF-CCBD-4FFD-88CD-EF090AFC72F9}" presName="composite2" presStyleCnt="0"/>
      <dgm:spPr/>
    </dgm:pt>
    <dgm:pt modelId="{F2BD19E8-D87B-4396-BAD0-880D2C02DED8}" type="pres">
      <dgm:prSet presAssocID="{C4C6E9DF-CCBD-4FFD-88CD-EF090AFC72F9}" presName="background2" presStyleLbl="node2" presStyleIdx="0" presStyleCnt="1"/>
      <dgm:spPr/>
    </dgm:pt>
    <dgm:pt modelId="{1A2CB528-5BE5-4BE1-B173-1E475D082E19}" type="pres">
      <dgm:prSet presAssocID="{C4C6E9DF-CCBD-4FFD-88CD-EF090AFC72F9}" presName="text2" presStyleLbl="fgAcc2" presStyleIdx="0" presStyleCnt="1">
        <dgm:presLayoutVars>
          <dgm:chPref val="3"/>
        </dgm:presLayoutVars>
      </dgm:prSet>
      <dgm:spPr/>
    </dgm:pt>
    <dgm:pt modelId="{86ADE1D0-3251-485A-BDCA-5B956A14D3AB}" type="pres">
      <dgm:prSet presAssocID="{C4C6E9DF-CCBD-4FFD-88CD-EF090AFC72F9}" presName="hierChild3" presStyleCnt="0"/>
      <dgm:spPr/>
    </dgm:pt>
  </dgm:ptLst>
  <dgm:cxnLst>
    <dgm:cxn modelId="{5134220F-9B0A-47BC-857B-24BAB0521706}" srcId="{37158D68-D394-4A9F-92FB-49A170F6B2A9}" destId="{CBFEA86F-D3FA-4239-B74C-2B87F5F7AB4F}" srcOrd="0" destOrd="0" parTransId="{25372F1E-96EA-4DCD-8FC6-E23E41DC98FC}" sibTransId="{D949CA1F-8BC9-4666-BBE1-9CC0B1EB1EF3}"/>
    <dgm:cxn modelId="{EB190820-2F55-411A-AAE2-FD9E0BBABDF2}" type="presOf" srcId="{37158D68-D394-4A9F-92FB-49A170F6B2A9}" destId="{CF9E1C0E-1E92-44ED-A30B-699C4BA6F36A}" srcOrd="0" destOrd="0" presId="urn:microsoft.com/office/officeart/2005/8/layout/hierarchy1"/>
    <dgm:cxn modelId="{13529B2A-54A1-45A1-9B1B-2785404172AF}" type="presOf" srcId="{C4C6E9DF-CCBD-4FFD-88CD-EF090AFC72F9}" destId="{1A2CB528-5BE5-4BE1-B173-1E475D082E19}" srcOrd="0" destOrd="0" presId="urn:microsoft.com/office/officeart/2005/8/layout/hierarchy1"/>
    <dgm:cxn modelId="{66753848-D67E-4A13-A2B7-8A48FF0C65BB}" srcId="{CBFEA86F-D3FA-4239-B74C-2B87F5F7AB4F}" destId="{C4C6E9DF-CCBD-4FFD-88CD-EF090AFC72F9}" srcOrd="0" destOrd="0" parTransId="{2AEC7D1F-01B0-43C8-804F-D72E6490E0B0}" sibTransId="{3D8B73EC-9BCB-4FFB-81D1-647809330408}"/>
    <dgm:cxn modelId="{D08D1DF4-7CEF-4D6C-876F-9963DA1EC216}" type="presOf" srcId="{CBFEA86F-D3FA-4239-B74C-2B87F5F7AB4F}" destId="{347086DA-4053-4FF5-A3DE-1E854D0496E5}" srcOrd="0" destOrd="0" presId="urn:microsoft.com/office/officeart/2005/8/layout/hierarchy1"/>
    <dgm:cxn modelId="{D87FFFDE-B199-4352-95D6-7D48196E8522}" type="presOf" srcId="{2AEC7D1F-01B0-43C8-804F-D72E6490E0B0}" destId="{3F871E96-41F0-4456-AC7A-4AC5AE23E22D}" srcOrd="0" destOrd="0" presId="urn:microsoft.com/office/officeart/2005/8/layout/hierarchy1"/>
    <dgm:cxn modelId="{CB4B7DD9-F6F0-4A1C-9152-6461C4F8A99A}" type="presParOf" srcId="{CF9E1C0E-1E92-44ED-A30B-699C4BA6F36A}" destId="{79CF8BAC-15CA-4747-9E2D-B62AF30DB23E}" srcOrd="0" destOrd="0" presId="urn:microsoft.com/office/officeart/2005/8/layout/hierarchy1"/>
    <dgm:cxn modelId="{5C0CBD6D-472A-4058-9738-B40700971490}" type="presParOf" srcId="{79CF8BAC-15CA-4747-9E2D-B62AF30DB23E}" destId="{68425F14-DE18-49B4-9AF8-9DA3FD690B29}" srcOrd="0" destOrd="0" presId="urn:microsoft.com/office/officeart/2005/8/layout/hierarchy1"/>
    <dgm:cxn modelId="{45FEEC90-C17A-4C37-B80D-D2353387CCA7}" type="presParOf" srcId="{68425F14-DE18-49B4-9AF8-9DA3FD690B29}" destId="{5424F326-0F40-494D-87A2-C385ACCFF955}" srcOrd="0" destOrd="0" presId="urn:microsoft.com/office/officeart/2005/8/layout/hierarchy1"/>
    <dgm:cxn modelId="{FAF849D8-1430-4D8E-BEC0-BC0A287191BC}" type="presParOf" srcId="{68425F14-DE18-49B4-9AF8-9DA3FD690B29}" destId="{347086DA-4053-4FF5-A3DE-1E854D0496E5}" srcOrd="1" destOrd="0" presId="urn:microsoft.com/office/officeart/2005/8/layout/hierarchy1"/>
    <dgm:cxn modelId="{8376ABB8-C288-4383-A2ED-5C5F52512042}" type="presParOf" srcId="{79CF8BAC-15CA-4747-9E2D-B62AF30DB23E}" destId="{3E1EDF6B-C351-4FBA-B17E-78EB2DB2917E}" srcOrd="1" destOrd="0" presId="urn:microsoft.com/office/officeart/2005/8/layout/hierarchy1"/>
    <dgm:cxn modelId="{D433F4CA-4836-4DED-89FC-E43BF0B551A0}" type="presParOf" srcId="{3E1EDF6B-C351-4FBA-B17E-78EB2DB2917E}" destId="{3F871E96-41F0-4456-AC7A-4AC5AE23E22D}" srcOrd="0" destOrd="0" presId="urn:microsoft.com/office/officeart/2005/8/layout/hierarchy1"/>
    <dgm:cxn modelId="{4C0089F9-A0B6-47F5-848E-AC814815AA23}" type="presParOf" srcId="{3E1EDF6B-C351-4FBA-B17E-78EB2DB2917E}" destId="{1FA4D94F-EB2B-4590-80D0-594301F63869}" srcOrd="1" destOrd="0" presId="urn:microsoft.com/office/officeart/2005/8/layout/hierarchy1"/>
    <dgm:cxn modelId="{25BF7A9A-F718-43A3-9E3B-59C7F11338C1}" type="presParOf" srcId="{1FA4D94F-EB2B-4590-80D0-594301F63869}" destId="{B2BF39EF-7E73-4BA0-9248-D0F0B3038F57}" srcOrd="0" destOrd="0" presId="urn:microsoft.com/office/officeart/2005/8/layout/hierarchy1"/>
    <dgm:cxn modelId="{8389B7E3-85FC-406E-9666-E41C27C8F2BE}" type="presParOf" srcId="{B2BF39EF-7E73-4BA0-9248-D0F0B3038F57}" destId="{F2BD19E8-D87B-4396-BAD0-880D2C02DED8}" srcOrd="0" destOrd="0" presId="urn:microsoft.com/office/officeart/2005/8/layout/hierarchy1"/>
    <dgm:cxn modelId="{41B42B4C-83AA-434A-90C3-D51DB0F9EB69}" type="presParOf" srcId="{B2BF39EF-7E73-4BA0-9248-D0F0B3038F57}" destId="{1A2CB528-5BE5-4BE1-B173-1E475D082E19}" srcOrd="1" destOrd="0" presId="urn:microsoft.com/office/officeart/2005/8/layout/hierarchy1"/>
    <dgm:cxn modelId="{AD61BA3A-A1A3-49AB-B85B-ACF05EACB7C9}" type="presParOf" srcId="{1FA4D94F-EB2B-4590-80D0-594301F63869}" destId="{86ADE1D0-3251-485A-BDCA-5B956A14D3AB}"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8A23CA1-4A19-47EE-AA5F-58B7905E158E}" type="doc">
      <dgm:prSet loTypeId="urn:microsoft.com/office/officeart/2005/8/layout/hList1" loCatId="list" qsTypeId="urn:microsoft.com/office/officeart/2005/8/quickstyle/simple1" qsCatId="simple" csTypeId="urn:microsoft.com/office/officeart/2005/8/colors/colorful2" csCatId="colorful" phldr="1"/>
      <dgm:spPr/>
      <dgm:t>
        <a:bodyPr/>
        <a:lstStyle/>
        <a:p>
          <a:endParaRPr lang="en-US"/>
        </a:p>
      </dgm:t>
    </dgm:pt>
    <dgm:pt modelId="{42C069C1-3FAC-462F-9E90-247204EAE264}">
      <dgm:prSet/>
      <dgm:spPr/>
      <dgm:t>
        <a:bodyPr/>
        <a:lstStyle/>
        <a:p>
          <a:r>
            <a:rPr lang="en-AU" b="1" dirty="0"/>
            <a:t>Intimate partner 54C</a:t>
          </a:r>
          <a:endParaRPr lang="en-US" dirty="0"/>
        </a:p>
      </dgm:t>
    </dgm:pt>
    <dgm:pt modelId="{AF6797DE-31CC-479B-A560-563E247CBA53}" type="parTrans" cxnId="{3532541D-DA44-40DD-A9C7-0FA7E38F4123}">
      <dgm:prSet/>
      <dgm:spPr/>
      <dgm:t>
        <a:bodyPr/>
        <a:lstStyle/>
        <a:p>
          <a:endParaRPr lang="en-US"/>
        </a:p>
      </dgm:t>
    </dgm:pt>
    <dgm:pt modelId="{B72D49CC-C994-4E3F-B107-D598A39CD69F}" type="sibTrans" cxnId="{3532541D-DA44-40DD-A9C7-0FA7E38F4123}">
      <dgm:prSet/>
      <dgm:spPr/>
      <dgm:t>
        <a:bodyPr/>
        <a:lstStyle/>
        <a:p>
          <a:endParaRPr lang="en-US"/>
        </a:p>
      </dgm:t>
    </dgm:pt>
    <dgm:pt modelId="{13D845BD-7F27-41B8-98BA-653059F7DDAE}">
      <dgm:prSet/>
      <dgm:spPr/>
      <dgm:t>
        <a:bodyPr/>
        <a:lstStyle/>
        <a:p>
          <a:r>
            <a:rPr lang="en-AU" b="1" dirty="0"/>
            <a:t>Abusive behaviour  s54F</a:t>
          </a:r>
          <a:endParaRPr lang="en-US" b="1" dirty="0"/>
        </a:p>
      </dgm:t>
    </dgm:pt>
    <dgm:pt modelId="{E889C443-F0AC-44C7-A913-F7E39A2DDB32}" type="parTrans" cxnId="{80D6FE03-AA66-4265-9496-D5DC970D39C0}">
      <dgm:prSet/>
      <dgm:spPr/>
      <dgm:t>
        <a:bodyPr/>
        <a:lstStyle/>
        <a:p>
          <a:endParaRPr lang="en-US"/>
        </a:p>
      </dgm:t>
    </dgm:pt>
    <dgm:pt modelId="{77135A05-FDD2-4E14-B096-0B69AC15A4D9}" type="sibTrans" cxnId="{80D6FE03-AA66-4265-9496-D5DC970D39C0}">
      <dgm:prSet/>
      <dgm:spPr/>
      <dgm:t>
        <a:bodyPr/>
        <a:lstStyle/>
        <a:p>
          <a:endParaRPr lang="en-US"/>
        </a:p>
      </dgm:t>
    </dgm:pt>
    <dgm:pt modelId="{9444C51F-0930-4A12-8F16-8B2352A930AF}">
      <dgm:prSet/>
      <dgm:spPr/>
      <dgm:t>
        <a:bodyPr/>
        <a:lstStyle/>
        <a:p>
          <a:r>
            <a:rPr lang="en-AU" dirty="0"/>
            <a:t>Violence		</a:t>
          </a:r>
          <a:endParaRPr lang="en-US" dirty="0"/>
        </a:p>
      </dgm:t>
    </dgm:pt>
    <dgm:pt modelId="{87BA9AA8-3E0A-4E0C-A695-030CFA782B96}" type="parTrans" cxnId="{BFFF8D2B-056E-4D28-8183-1221F134DB54}">
      <dgm:prSet/>
      <dgm:spPr/>
      <dgm:t>
        <a:bodyPr/>
        <a:lstStyle/>
        <a:p>
          <a:endParaRPr lang="en-US"/>
        </a:p>
      </dgm:t>
    </dgm:pt>
    <dgm:pt modelId="{A34005B1-C510-4D87-A164-46EE3F1CB364}" type="sibTrans" cxnId="{BFFF8D2B-056E-4D28-8183-1221F134DB54}">
      <dgm:prSet/>
      <dgm:spPr/>
      <dgm:t>
        <a:bodyPr/>
        <a:lstStyle/>
        <a:p>
          <a:endParaRPr lang="en-US"/>
        </a:p>
      </dgm:t>
    </dgm:pt>
    <dgm:pt modelId="{2647E98C-BB77-458E-AFDB-D21B3F863B46}">
      <dgm:prSet/>
      <dgm:spPr/>
      <dgm:t>
        <a:bodyPr/>
        <a:lstStyle/>
        <a:p>
          <a:r>
            <a:rPr lang="en-AU" dirty="0"/>
            <a:t>Threatens </a:t>
          </a:r>
          <a:endParaRPr lang="en-US" dirty="0"/>
        </a:p>
      </dgm:t>
    </dgm:pt>
    <dgm:pt modelId="{43DEE344-2D46-4DEC-A0C2-44EB5F50F7F5}" type="parTrans" cxnId="{A9BA9B4C-F95A-4FC8-8D80-599630DC3671}">
      <dgm:prSet/>
      <dgm:spPr/>
      <dgm:t>
        <a:bodyPr/>
        <a:lstStyle/>
        <a:p>
          <a:endParaRPr lang="en-US"/>
        </a:p>
      </dgm:t>
    </dgm:pt>
    <dgm:pt modelId="{E99F0B1C-5D89-4058-8AB9-8F2FD3CA03FD}" type="sibTrans" cxnId="{A9BA9B4C-F95A-4FC8-8D80-599630DC3671}">
      <dgm:prSet/>
      <dgm:spPr/>
      <dgm:t>
        <a:bodyPr/>
        <a:lstStyle/>
        <a:p>
          <a:endParaRPr lang="en-US"/>
        </a:p>
      </dgm:t>
    </dgm:pt>
    <dgm:pt modelId="{9978EB75-6B96-4ECE-A91A-2F8416C19355}">
      <dgm:prSet/>
      <dgm:spPr/>
      <dgm:t>
        <a:bodyPr/>
        <a:lstStyle/>
        <a:p>
          <a:r>
            <a:rPr lang="en-AU" dirty="0"/>
            <a:t>Intimidates</a:t>
          </a:r>
          <a:endParaRPr lang="en-US" dirty="0"/>
        </a:p>
      </dgm:t>
    </dgm:pt>
    <dgm:pt modelId="{36BF7279-0D83-4DA8-AE43-7CECAC6100D0}" type="parTrans" cxnId="{B0A8A92A-4BA3-48DF-AE90-81620B502FE8}">
      <dgm:prSet/>
      <dgm:spPr/>
      <dgm:t>
        <a:bodyPr/>
        <a:lstStyle/>
        <a:p>
          <a:endParaRPr lang="en-US"/>
        </a:p>
      </dgm:t>
    </dgm:pt>
    <dgm:pt modelId="{4C216CE0-56F6-4A52-820B-D3659D40E0E0}" type="sibTrans" cxnId="{B0A8A92A-4BA3-48DF-AE90-81620B502FE8}">
      <dgm:prSet/>
      <dgm:spPr/>
      <dgm:t>
        <a:bodyPr/>
        <a:lstStyle/>
        <a:p>
          <a:endParaRPr lang="en-US"/>
        </a:p>
      </dgm:t>
    </dgm:pt>
    <dgm:pt modelId="{C502E330-9659-4C87-A591-030883F1705E}">
      <dgm:prSet/>
      <dgm:spPr/>
      <dgm:t>
        <a:bodyPr/>
        <a:lstStyle/>
        <a:p>
          <a:r>
            <a:rPr lang="en-AU" b="1" dirty="0"/>
            <a:t>Course of Conduct s54G</a:t>
          </a:r>
          <a:endParaRPr lang="en-US" b="1" dirty="0"/>
        </a:p>
      </dgm:t>
    </dgm:pt>
    <dgm:pt modelId="{849261E4-5E27-4561-86E2-B505A1C5B35E}" type="parTrans" cxnId="{61216C94-8A94-4522-A4CD-85A88C74F033}">
      <dgm:prSet/>
      <dgm:spPr/>
      <dgm:t>
        <a:bodyPr/>
        <a:lstStyle/>
        <a:p>
          <a:endParaRPr lang="en-US"/>
        </a:p>
      </dgm:t>
    </dgm:pt>
    <dgm:pt modelId="{C1751232-D675-4927-8CB1-8756080C89C9}" type="sibTrans" cxnId="{61216C94-8A94-4522-A4CD-85A88C74F033}">
      <dgm:prSet/>
      <dgm:spPr/>
      <dgm:t>
        <a:bodyPr/>
        <a:lstStyle/>
        <a:p>
          <a:endParaRPr lang="en-US"/>
        </a:p>
      </dgm:t>
    </dgm:pt>
    <dgm:pt modelId="{A8A31207-7746-4029-86FA-3F412E1FB0DA}">
      <dgm:prSet/>
      <dgm:spPr/>
      <dgm:t>
        <a:bodyPr/>
        <a:lstStyle/>
        <a:p>
          <a:r>
            <a:rPr lang="en-AU" dirty="0"/>
            <a:t>Either repeatedly or continuously </a:t>
          </a:r>
          <a:endParaRPr lang="en-US" dirty="0"/>
        </a:p>
      </dgm:t>
    </dgm:pt>
    <dgm:pt modelId="{18C24AEE-90F4-41B4-B020-9CFF236808CD}" type="parTrans" cxnId="{DBBDE306-5DA4-43D9-9557-EE3938A96408}">
      <dgm:prSet/>
      <dgm:spPr/>
      <dgm:t>
        <a:bodyPr/>
        <a:lstStyle/>
        <a:p>
          <a:endParaRPr lang="en-US"/>
        </a:p>
      </dgm:t>
    </dgm:pt>
    <dgm:pt modelId="{E7CBB720-19B4-4931-A6CC-4C40E46409C5}" type="sibTrans" cxnId="{DBBDE306-5DA4-43D9-9557-EE3938A96408}">
      <dgm:prSet/>
      <dgm:spPr/>
      <dgm:t>
        <a:bodyPr/>
        <a:lstStyle/>
        <a:p>
          <a:endParaRPr lang="en-US"/>
        </a:p>
      </dgm:t>
    </dgm:pt>
    <dgm:pt modelId="{C9DE322E-FEF9-496A-AE2C-6485FF7DAF00}">
      <dgm:prSet/>
      <dgm:spPr/>
      <dgm:t>
        <a:bodyPr/>
        <a:lstStyle/>
        <a:p>
          <a:r>
            <a:rPr lang="en-AU" dirty="0"/>
            <a:t>Both repeatedly or continuously </a:t>
          </a:r>
          <a:endParaRPr lang="en-US" dirty="0"/>
        </a:p>
      </dgm:t>
    </dgm:pt>
    <dgm:pt modelId="{C485F983-1EDE-4B71-9545-615BF00302A7}" type="parTrans" cxnId="{ADE515C9-F173-4C26-8010-C693776B90B6}">
      <dgm:prSet/>
      <dgm:spPr/>
      <dgm:t>
        <a:bodyPr/>
        <a:lstStyle/>
        <a:p>
          <a:endParaRPr lang="en-US"/>
        </a:p>
      </dgm:t>
    </dgm:pt>
    <dgm:pt modelId="{C2B5CE2A-C64F-43F4-8719-D016525CB3D6}" type="sibTrans" cxnId="{ADE515C9-F173-4C26-8010-C693776B90B6}">
      <dgm:prSet/>
      <dgm:spPr/>
      <dgm:t>
        <a:bodyPr/>
        <a:lstStyle/>
        <a:p>
          <a:endParaRPr lang="en-US"/>
        </a:p>
      </dgm:t>
    </dgm:pt>
    <dgm:pt modelId="{49A587B2-AA5A-423A-94E2-46455C9FD0FD}">
      <dgm:prSet/>
      <dgm:spPr/>
      <dgm:t>
        <a:bodyPr/>
        <a:lstStyle/>
        <a:p>
          <a:r>
            <a:rPr lang="en-AU" dirty="0"/>
            <a:t>Does not have to be in an unbroken succession or all inside NSW. </a:t>
          </a:r>
          <a:endParaRPr lang="en-US" dirty="0"/>
        </a:p>
      </dgm:t>
    </dgm:pt>
    <dgm:pt modelId="{EC11F311-40D3-415E-BC0C-2A5E6011A29E}" type="parTrans" cxnId="{F9A6865F-91DF-43BF-AC2B-5BCA8B663BD8}">
      <dgm:prSet/>
      <dgm:spPr/>
      <dgm:t>
        <a:bodyPr/>
        <a:lstStyle/>
        <a:p>
          <a:endParaRPr lang="en-US"/>
        </a:p>
      </dgm:t>
    </dgm:pt>
    <dgm:pt modelId="{12086E1D-6ECB-44D4-83F2-127042140212}" type="sibTrans" cxnId="{F9A6865F-91DF-43BF-AC2B-5BCA8B663BD8}">
      <dgm:prSet/>
      <dgm:spPr/>
      <dgm:t>
        <a:bodyPr/>
        <a:lstStyle/>
        <a:p>
          <a:endParaRPr lang="en-US"/>
        </a:p>
      </dgm:t>
    </dgm:pt>
    <dgm:pt modelId="{1BC9029D-211E-4352-A6DC-E6C87DBEC4DA}">
      <dgm:prSet/>
      <dgm:spPr/>
      <dgm:t>
        <a:bodyPr/>
        <a:lstStyle/>
        <a:p>
          <a:r>
            <a:rPr lang="en-AU" dirty="0"/>
            <a:t>Married or </a:t>
          </a:r>
          <a:r>
            <a:rPr lang="en-AU" dirty="0" err="1"/>
            <a:t>defacto</a:t>
          </a:r>
          <a:r>
            <a:rPr lang="en-AU" dirty="0"/>
            <a:t>, without need for a sexual relationship and can include when relationship has ended</a:t>
          </a:r>
        </a:p>
      </dgm:t>
    </dgm:pt>
    <dgm:pt modelId="{E8DFB022-69A4-4525-B72B-5EFE8DAE7592}" type="parTrans" cxnId="{CEDB749D-177B-4B6F-940F-3C0013F71F46}">
      <dgm:prSet/>
      <dgm:spPr/>
      <dgm:t>
        <a:bodyPr/>
        <a:lstStyle/>
        <a:p>
          <a:endParaRPr lang="en-AU"/>
        </a:p>
      </dgm:t>
    </dgm:pt>
    <dgm:pt modelId="{E8841396-5FAE-44BF-B251-3952CBEF7071}" type="sibTrans" cxnId="{CEDB749D-177B-4B6F-940F-3C0013F71F46}">
      <dgm:prSet/>
      <dgm:spPr/>
      <dgm:t>
        <a:bodyPr/>
        <a:lstStyle/>
        <a:p>
          <a:endParaRPr lang="en-AU"/>
        </a:p>
      </dgm:t>
    </dgm:pt>
    <dgm:pt modelId="{DECD68B6-691B-4570-B3A2-96DDDB1157FE}">
      <dgm:prSet/>
      <dgm:spPr/>
      <dgm:t>
        <a:bodyPr/>
        <a:lstStyle/>
        <a:p>
          <a:r>
            <a:rPr lang="en-AU" dirty="0"/>
            <a:t>Causes harm to another</a:t>
          </a:r>
          <a:endParaRPr lang="en-US" dirty="0"/>
        </a:p>
      </dgm:t>
    </dgm:pt>
    <dgm:pt modelId="{22568C33-5C76-4EBE-9072-CA9B4970B1DF}" type="parTrans" cxnId="{F539939D-2659-4611-B649-88AA8DC16B89}">
      <dgm:prSet/>
      <dgm:spPr/>
    </dgm:pt>
    <dgm:pt modelId="{930580C6-56A5-40B0-90C1-7C60C993F8D1}" type="sibTrans" cxnId="{F539939D-2659-4611-B649-88AA8DC16B89}">
      <dgm:prSet/>
      <dgm:spPr/>
    </dgm:pt>
    <dgm:pt modelId="{B4DEE49D-D05C-41CC-9D17-F1D5409A2904}">
      <dgm:prSet/>
      <dgm:spPr/>
      <dgm:t>
        <a:bodyPr/>
        <a:lstStyle/>
        <a:p>
          <a:r>
            <a:rPr lang="en-AU" dirty="0"/>
            <a:t>Shames, humiliates</a:t>
          </a:r>
          <a:endParaRPr lang="en-US" dirty="0"/>
        </a:p>
      </dgm:t>
    </dgm:pt>
    <dgm:pt modelId="{8D36D219-4C3C-4F41-BF52-41FFAFAD3273}" type="parTrans" cxnId="{EDF1E7A3-D005-432B-92E3-9A1BE13EBCF9}">
      <dgm:prSet/>
      <dgm:spPr/>
    </dgm:pt>
    <dgm:pt modelId="{30212115-EC42-4387-8389-91D16B3ECF3B}" type="sibTrans" cxnId="{EDF1E7A3-D005-432B-92E3-9A1BE13EBCF9}">
      <dgm:prSet/>
      <dgm:spPr/>
    </dgm:pt>
    <dgm:pt modelId="{D5722F0F-2CB7-4F79-9D74-C9C0F6ABC452}">
      <dgm:prSet/>
      <dgm:spPr/>
      <dgm:t>
        <a:bodyPr/>
        <a:lstStyle/>
        <a:p>
          <a:r>
            <a:rPr lang="en-AU" dirty="0"/>
            <a:t>Destroys property</a:t>
          </a:r>
          <a:endParaRPr lang="en-US" dirty="0"/>
        </a:p>
      </dgm:t>
    </dgm:pt>
    <dgm:pt modelId="{A6F81145-BF49-4D0F-9370-CDBAA6D5057D}" type="parTrans" cxnId="{E2F34006-426A-4DBB-AB56-1A7002A607B6}">
      <dgm:prSet/>
      <dgm:spPr/>
    </dgm:pt>
    <dgm:pt modelId="{A8A6597E-9EE2-45D5-8997-C2F5446A36AE}" type="sibTrans" cxnId="{E2F34006-426A-4DBB-AB56-1A7002A607B6}">
      <dgm:prSet/>
      <dgm:spPr/>
    </dgm:pt>
    <dgm:pt modelId="{75AD4BF4-A6D0-4A03-AED0-D923D8026196}">
      <dgm:prSet/>
      <dgm:spPr/>
      <dgm:t>
        <a:bodyPr/>
        <a:lstStyle/>
        <a:p>
          <a:r>
            <a:rPr lang="en-AU" dirty="0"/>
            <a:t>Harasses or Monitors</a:t>
          </a:r>
          <a:endParaRPr lang="en-US" dirty="0"/>
        </a:p>
      </dgm:t>
    </dgm:pt>
    <dgm:pt modelId="{B760A10B-60D9-445F-9335-E9A6464A1C9C}" type="parTrans" cxnId="{929070B7-9E4E-4ADA-8900-0FD5EE46871E}">
      <dgm:prSet/>
      <dgm:spPr/>
    </dgm:pt>
    <dgm:pt modelId="{B8FD2D2D-3F36-4BC1-A2CB-11CE980778F6}" type="sibTrans" cxnId="{929070B7-9E4E-4ADA-8900-0FD5EE46871E}">
      <dgm:prSet/>
      <dgm:spPr/>
    </dgm:pt>
    <dgm:pt modelId="{E1FA3F47-E516-41B4-A74D-97CC787202F5}">
      <dgm:prSet/>
      <dgm:spPr/>
      <dgm:t>
        <a:bodyPr/>
        <a:lstStyle/>
        <a:p>
          <a:r>
            <a:rPr lang="en-AU" dirty="0"/>
            <a:t>Economic / financial abuse</a:t>
          </a:r>
          <a:endParaRPr lang="en-US" dirty="0"/>
        </a:p>
      </dgm:t>
    </dgm:pt>
    <dgm:pt modelId="{434E02EA-44C0-46C3-B9C9-5FA3CB4F72B9}" type="parTrans" cxnId="{3A192F46-2A26-446D-AAFF-50EC4BF95F20}">
      <dgm:prSet/>
      <dgm:spPr/>
    </dgm:pt>
    <dgm:pt modelId="{A0B1EF59-D00A-4BA6-8CA7-99FF3BCE36CA}" type="sibTrans" cxnId="{3A192F46-2A26-446D-AAFF-50EC4BF95F20}">
      <dgm:prSet/>
      <dgm:spPr/>
    </dgm:pt>
    <dgm:pt modelId="{AECEE9FF-52FD-463D-BFEC-FA96A09118C5}">
      <dgm:prSet/>
      <dgm:spPr/>
      <dgm:t>
        <a:bodyPr/>
        <a:lstStyle/>
        <a:p>
          <a:r>
            <a:rPr lang="en-AU" dirty="0"/>
            <a:t>Isolation, denies liberty</a:t>
          </a:r>
          <a:endParaRPr lang="en-US" dirty="0"/>
        </a:p>
      </dgm:t>
    </dgm:pt>
    <dgm:pt modelId="{B93A482D-3703-4E6D-BEF1-A7A018519257}" type="parTrans" cxnId="{A1AE4085-F017-4CA9-BD36-B2B638824E80}">
      <dgm:prSet/>
      <dgm:spPr/>
    </dgm:pt>
    <dgm:pt modelId="{AA686D41-F5E1-4F9D-BB4F-E46E4AE86353}" type="sibTrans" cxnId="{A1AE4085-F017-4CA9-BD36-B2B638824E80}">
      <dgm:prSet/>
      <dgm:spPr/>
    </dgm:pt>
    <dgm:pt modelId="{D1CC0763-E6C5-43A1-B9D2-0994D4A17232}" type="pres">
      <dgm:prSet presAssocID="{88A23CA1-4A19-47EE-AA5F-58B7905E158E}" presName="Name0" presStyleCnt="0">
        <dgm:presLayoutVars>
          <dgm:dir/>
          <dgm:animLvl val="lvl"/>
          <dgm:resizeHandles val="exact"/>
        </dgm:presLayoutVars>
      </dgm:prSet>
      <dgm:spPr/>
    </dgm:pt>
    <dgm:pt modelId="{01F0FB9F-642F-4D3D-8DEF-B57C057658F3}" type="pres">
      <dgm:prSet presAssocID="{42C069C1-3FAC-462F-9E90-247204EAE264}" presName="composite" presStyleCnt="0"/>
      <dgm:spPr/>
    </dgm:pt>
    <dgm:pt modelId="{8457D293-B469-4B17-8B4F-FC51FC4CF4EF}" type="pres">
      <dgm:prSet presAssocID="{42C069C1-3FAC-462F-9E90-247204EAE264}" presName="parTx" presStyleLbl="alignNode1" presStyleIdx="0" presStyleCnt="3">
        <dgm:presLayoutVars>
          <dgm:chMax val="0"/>
          <dgm:chPref val="0"/>
          <dgm:bulletEnabled val="1"/>
        </dgm:presLayoutVars>
      </dgm:prSet>
      <dgm:spPr/>
    </dgm:pt>
    <dgm:pt modelId="{7FFC1AD9-4105-4C17-ACF0-63814EFEC1CD}" type="pres">
      <dgm:prSet presAssocID="{42C069C1-3FAC-462F-9E90-247204EAE264}" presName="desTx" presStyleLbl="alignAccFollowNode1" presStyleIdx="0" presStyleCnt="3">
        <dgm:presLayoutVars>
          <dgm:bulletEnabled val="1"/>
        </dgm:presLayoutVars>
      </dgm:prSet>
      <dgm:spPr/>
    </dgm:pt>
    <dgm:pt modelId="{64728AF4-017A-4BF8-9993-2CE5FCF9A1FB}" type="pres">
      <dgm:prSet presAssocID="{B72D49CC-C994-4E3F-B107-D598A39CD69F}" presName="space" presStyleCnt="0"/>
      <dgm:spPr/>
    </dgm:pt>
    <dgm:pt modelId="{6C8E18B9-52C0-4AF6-AD1A-D992498696D8}" type="pres">
      <dgm:prSet presAssocID="{13D845BD-7F27-41B8-98BA-653059F7DDAE}" presName="composite" presStyleCnt="0"/>
      <dgm:spPr/>
    </dgm:pt>
    <dgm:pt modelId="{19694DDF-5FAD-484B-AC56-3B3B917F3C0F}" type="pres">
      <dgm:prSet presAssocID="{13D845BD-7F27-41B8-98BA-653059F7DDAE}" presName="parTx" presStyleLbl="alignNode1" presStyleIdx="1" presStyleCnt="3">
        <dgm:presLayoutVars>
          <dgm:chMax val="0"/>
          <dgm:chPref val="0"/>
          <dgm:bulletEnabled val="1"/>
        </dgm:presLayoutVars>
      </dgm:prSet>
      <dgm:spPr/>
    </dgm:pt>
    <dgm:pt modelId="{CFCB8AF0-6999-43FD-9526-B2E4DDFE94FA}" type="pres">
      <dgm:prSet presAssocID="{13D845BD-7F27-41B8-98BA-653059F7DDAE}" presName="desTx" presStyleLbl="alignAccFollowNode1" presStyleIdx="1" presStyleCnt="3">
        <dgm:presLayoutVars>
          <dgm:bulletEnabled val="1"/>
        </dgm:presLayoutVars>
      </dgm:prSet>
      <dgm:spPr/>
    </dgm:pt>
    <dgm:pt modelId="{C2DF55BD-127C-404D-B8FC-DA5F5AF7361F}" type="pres">
      <dgm:prSet presAssocID="{77135A05-FDD2-4E14-B096-0B69AC15A4D9}" presName="space" presStyleCnt="0"/>
      <dgm:spPr/>
    </dgm:pt>
    <dgm:pt modelId="{EFAA70CA-ED88-42D5-8531-22BE1DB92C07}" type="pres">
      <dgm:prSet presAssocID="{C502E330-9659-4C87-A591-030883F1705E}" presName="composite" presStyleCnt="0"/>
      <dgm:spPr/>
    </dgm:pt>
    <dgm:pt modelId="{207DD7DF-E624-4888-BB14-815175DFF2EB}" type="pres">
      <dgm:prSet presAssocID="{C502E330-9659-4C87-A591-030883F1705E}" presName="parTx" presStyleLbl="alignNode1" presStyleIdx="2" presStyleCnt="3">
        <dgm:presLayoutVars>
          <dgm:chMax val="0"/>
          <dgm:chPref val="0"/>
          <dgm:bulletEnabled val="1"/>
        </dgm:presLayoutVars>
      </dgm:prSet>
      <dgm:spPr/>
    </dgm:pt>
    <dgm:pt modelId="{DC0791A7-581E-4E60-AF94-60CE7BDB6F52}" type="pres">
      <dgm:prSet presAssocID="{C502E330-9659-4C87-A591-030883F1705E}" presName="desTx" presStyleLbl="alignAccFollowNode1" presStyleIdx="2" presStyleCnt="3">
        <dgm:presLayoutVars>
          <dgm:bulletEnabled val="1"/>
        </dgm:presLayoutVars>
      </dgm:prSet>
      <dgm:spPr/>
    </dgm:pt>
  </dgm:ptLst>
  <dgm:cxnLst>
    <dgm:cxn modelId="{55D79502-3E61-4988-9C0C-534FD920AFA6}" type="presOf" srcId="{C9DE322E-FEF9-496A-AE2C-6485FF7DAF00}" destId="{DC0791A7-581E-4E60-AF94-60CE7BDB6F52}" srcOrd="0" destOrd="1" presId="urn:microsoft.com/office/officeart/2005/8/layout/hList1"/>
    <dgm:cxn modelId="{80D6FE03-AA66-4265-9496-D5DC970D39C0}" srcId="{88A23CA1-4A19-47EE-AA5F-58B7905E158E}" destId="{13D845BD-7F27-41B8-98BA-653059F7DDAE}" srcOrd="1" destOrd="0" parTransId="{E889C443-F0AC-44C7-A913-F7E39A2DDB32}" sibTransId="{77135A05-FDD2-4E14-B096-0B69AC15A4D9}"/>
    <dgm:cxn modelId="{E2F34006-426A-4DBB-AB56-1A7002A607B6}" srcId="{13D845BD-7F27-41B8-98BA-653059F7DDAE}" destId="{D5722F0F-2CB7-4F79-9D74-C9C0F6ABC452}" srcOrd="4" destOrd="0" parTransId="{A6F81145-BF49-4D0F-9370-CDBAA6D5057D}" sibTransId="{A8A6597E-9EE2-45D5-8997-C2F5446A36AE}"/>
    <dgm:cxn modelId="{DBBDE306-5DA4-43D9-9557-EE3938A96408}" srcId="{C502E330-9659-4C87-A591-030883F1705E}" destId="{A8A31207-7746-4029-86FA-3F412E1FB0DA}" srcOrd="0" destOrd="0" parTransId="{18C24AEE-90F4-41B4-B020-9CFF236808CD}" sibTransId="{E7CBB720-19B4-4931-A6CC-4C40E46409C5}"/>
    <dgm:cxn modelId="{6A86A80B-930B-4C13-9CBD-4883B8488C78}" type="presOf" srcId="{75AD4BF4-A6D0-4A03-AED0-D923D8026196}" destId="{CFCB8AF0-6999-43FD-9526-B2E4DDFE94FA}" srcOrd="0" destOrd="5" presId="urn:microsoft.com/office/officeart/2005/8/layout/hList1"/>
    <dgm:cxn modelId="{3532541D-DA44-40DD-A9C7-0FA7E38F4123}" srcId="{88A23CA1-4A19-47EE-AA5F-58B7905E158E}" destId="{42C069C1-3FAC-462F-9E90-247204EAE264}" srcOrd="0" destOrd="0" parTransId="{AF6797DE-31CC-479B-A560-563E247CBA53}" sibTransId="{B72D49CC-C994-4E3F-B107-D598A39CD69F}"/>
    <dgm:cxn modelId="{B0A8A92A-4BA3-48DF-AE90-81620B502FE8}" srcId="{13D845BD-7F27-41B8-98BA-653059F7DDAE}" destId="{9978EB75-6B96-4ECE-A91A-2F8416C19355}" srcOrd="6" destOrd="0" parTransId="{36BF7279-0D83-4DA8-AE43-7CECAC6100D0}" sibTransId="{4C216CE0-56F6-4A52-820B-D3659D40E0E0}"/>
    <dgm:cxn modelId="{BFFF8D2B-056E-4D28-8183-1221F134DB54}" srcId="{13D845BD-7F27-41B8-98BA-653059F7DDAE}" destId="{9444C51F-0930-4A12-8F16-8B2352A930AF}" srcOrd="0" destOrd="0" parTransId="{87BA9AA8-3E0A-4E0C-A695-030CFA782B96}" sibTransId="{A34005B1-C510-4D87-A164-46EE3F1CB364}"/>
    <dgm:cxn modelId="{B17B232E-E851-42B5-9102-463EA7AC8038}" type="presOf" srcId="{C502E330-9659-4C87-A591-030883F1705E}" destId="{207DD7DF-E624-4888-BB14-815175DFF2EB}" srcOrd="0" destOrd="0" presId="urn:microsoft.com/office/officeart/2005/8/layout/hList1"/>
    <dgm:cxn modelId="{F23F5B32-9609-4D37-A386-13982B6E9C26}" type="presOf" srcId="{DECD68B6-691B-4570-B3A2-96DDDB1157FE}" destId="{CFCB8AF0-6999-43FD-9526-B2E4DDFE94FA}" srcOrd="0" destOrd="1" presId="urn:microsoft.com/office/officeart/2005/8/layout/hList1"/>
    <dgm:cxn modelId="{CFA7A73E-0CA7-4398-A594-08C8497F251A}" type="presOf" srcId="{42C069C1-3FAC-462F-9E90-247204EAE264}" destId="{8457D293-B469-4B17-8B4F-FC51FC4CF4EF}" srcOrd="0" destOrd="0" presId="urn:microsoft.com/office/officeart/2005/8/layout/hList1"/>
    <dgm:cxn modelId="{F9A6865F-91DF-43BF-AC2B-5BCA8B663BD8}" srcId="{C502E330-9659-4C87-A591-030883F1705E}" destId="{49A587B2-AA5A-423A-94E2-46455C9FD0FD}" srcOrd="2" destOrd="0" parTransId="{EC11F311-40D3-415E-BC0C-2A5E6011A29E}" sibTransId="{12086E1D-6ECB-44D4-83F2-127042140212}"/>
    <dgm:cxn modelId="{F4E2F143-FB9E-411E-B99F-608E935D63EB}" type="presOf" srcId="{D5722F0F-2CB7-4F79-9D74-C9C0F6ABC452}" destId="{CFCB8AF0-6999-43FD-9526-B2E4DDFE94FA}" srcOrd="0" destOrd="4" presId="urn:microsoft.com/office/officeart/2005/8/layout/hList1"/>
    <dgm:cxn modelId="{9A610464-70B0-491A-BF8C-3593FB638FFB}" type="presOf" srcId="{13D845BD-7F27-41B8-98BA-653059F7DDAE}" destId="{19694DDF-5FAD-484B-AC56-3B3B917F3C0F}" srcOrd="0" destOrd="0" presId="urn:microsoft.com/office/officeart/2005/8/layout/hList1"/>
    <dgm:cxn modelId="{3A192F46-2A26-446D-AAFF-50EC4BF95F20}" srcId="{13D845BD-7F27-41B8-98BA-653059F7DDAE}" destId="{E1FA3F47-E516-41B4-A74D-97CC787202F5}" srcOrd="7" destOrd="0" parTransId="{434E02EA-44C0-46C3-B9C9-5FA3CB4F72B9}" sibTransId="{A0B1EF59-D00A-4BA6-8CA7-99FF3BCE36CA}"/>
    <dgm:cxn modelId="{3B1C3369-4A68-42C7-82A3-CEE3571937AE}" type="presOf" srcId="{9978EB75-6B96-4ECE-A91A-2F8416C19355}" destId="{CFCB8AF0-6999-43FD-9526-B2E4DDFE94FA}" srcOrd="0" destOrd="6" presId="urn:microsoft.com/office/officeart/2005/8/layout/hList1"/>
    <dgm:cxn modelId="{A9BA9B4C-F95A-4FC8-8D80-599630DC3671}" srcId="{13D845BD-7F27-41B8-98BA-653059F7DDAE}" destId="{2647E98C-BB77-458E-AFDB-D21B3F863B46}" srcOrd="3" destOrd="0" parTransId="{43DEE344-2D46-4DEC-A0C2-44EB5F50F7F5}" sibTransId="{E99F0B1C-5D89-4058-8AB9-8F2FD3CA03FD}"/>
    <dgm:cxn modelId="{8E3D3F6F-65DD-461F-8BD4-75AB21F2A9C4}" type="presOf" srcId="{88A23CA1-4A19-47EE-AA5F-58B7905E158E}" destId="{D1CC0763-E6C5-43A1-B9D2-0994D4A17232}" srcOrd="0" destOrd="0" presId="urn:microsoft.com/office/officeart/2005/8/layout/hList1"/>
    <dgm:cxn modelId="{A1AE4085-F017-4CA9-BD36-B2B638824E80}" srcId="{13D845BD-7F27-41B8-98BA-653059F7DDAE}" destId="{AECEE9FF-52FD-463D-BFEC-FA96A09118C5}" srcOrd="8" destOrd="0" parTransId="{B93A482D-3703-4E6D-BEF1-A7A018519257}" sibTransId="{AA686D41-F5E1-4F9D-BB4F-E46E4AE86353}"/>
    <dgm:cxn modelId="{C9A72089-691B-4FA0-8E89-5FB6D6106DEA}" type="presOf" srcId="{A8A31207-7746-4029-86FA-3F412E1FB0DA}" destId="{DC0791A7-581E-4E60-AF94-60CE7BDB6F52}" srcOrd="0" destOrd="0" presId="urn:microsoft.com/office/officeart/2005/8/layout/hList1"/>
    <dgm:cxn modelId="{61216C94-8A94-4522-A4CD-85A88C74F033}" srcId="{88A23CA1-4A19-47EE-AA5F-58B7905E158E}" destId="{C502E330-9659-4C87-A591-030883F1705E}" srcOrd="2" destOrd="0" parTransId="{849261E4-5E27-4561-86E2-B505A1C5B35E}" sibTransId="{C1751232-D675-4927-8CB1-8756080C89C9}"/>
    <dgm:cxn modelId="{8D623898-20B5-44B8-8243-944DA96BD66D}" type="presOf" srcId="{1BC9029D-211E-4352-A6DC-E6C87DBEC4DA}" destId="{7FFC1AD9-4105-4C17-ACF0-63814EFEC1CD}" srcOrd="0" destOrd="0" presId="urn:microsoft.com/office/officeart/2005/8/layout/hList1"/>
    <dgm:cxn modelId="{E10AE598-860A-42EB-A668-93A9CF4C52CF}" type="presOf" srcId="{B4DEE49D-D05C-41CC-9D17-F1D5409A2904}" destId="{CFCB8AF0-6999-43FD-9526-B2E4DDFE94FA}" srcOrd="0" destOrd="2" presId="urn:microsoft.com/office/officeart/2005/8/layout/hList1"/>
    <dgm:cxn modelId="{CEDB749D-177B-4B6F-940F-3C0013F71F46}" srcId="{42C069C1-3FAC-462F-9E90-247204EAE264}" destId="{1BC9029D-211E-4352-A6DC-E6C87DBEC4DA}" srcOrd="0" destOrd="0" parTransId="{E8DFB022-69A4-4525-B72B-5EFE8DAE7592}" sibTransId="{E8841396-5FAE-44BF-B251-3952CBEF7071}"/>
    <dgm:cxn modelId="{F539939D-2659-4611-B649-88AA8DC16B89}" srcId="{13D845BD-7F27-41B8-98BA-653059F7DDAE}" destId="{DECD68B6-691B-4570-B3A2-96DDDB1157FE}" srcOrd="1" destOrd="0" parTransId="{22568C33-5C76-4EBE-9072-CA9B4970B1DF}" sibTransId="{930580C6-56A5-40B0-90C1-7C60C993F8D1}"/>
    <dgm:cxn modelId="{EDF1E7A3-D005-432B-92E3-9A1BE13EBCF9}" srcId="{13D845BD-7F27-41B8-98BA-653059F7DDAE}" destId="{B4DEE49D-D05C-41CC-9D17-F1D5409A2904}" srcOrd="2" destOrd="0" parTransId="{8D36D219-4C3C-4F41-BF52-41FFAFAD3273}" sibTransId="{30212115-EC42-4387-8389-91D16B3ECF3B}"/>
    <dgm:cxn modelId="{B51EABA7-BE0E-416D-95D9-0EE3C8468E05}" type="presOf" srcId="{E1FA3F47-E516-41B4-A74D-97CC787202F5}" destId="{CFCB8AF0-6999-43FD-9526-B2E4DDFE94FA}" srcOrd="0" destOrd="7" presId="urn:microsoft.com/office/officeart/2005/8/layout/hList1"/>
    <dgm:cxn modelId="{298F0BAB-B902-484E-B7D3-0825384F2241}" type="presOf" srcId="{49A587B2-AA5A-423A-94E2-46455C9FD0FD}" destId="{DC0791A7-581E-4E60-AF94-60CE7BDB6F52}" srcOrd="0" destOrd="2" presId="urn:microsoft.com/office/officeart/2005/8/layout/hList1"/>
    <dgm:cxn modelId="{3D9E86AF-7FB7-4A0B-971E-D6E5B02A8642}" type="presOf" srcId="{AECEE9FF-52FD-463D-BFEC-FA96A09118C5}" destId="{CFCB8AF0-6999-43FD-9526-B2E4DDFE94FA}" srcOrd="0" destOrd="8" presId="urn:microsoft.com/office/officeart/2005/8/layout/hList1"/>
    <dgm:cxn modelId="{929070B7-9E4E-4ADA-8900-0FD5EE46871E}" srcId="{13D845BD-7F27-41B8-98BA-653059F7DDAE}" destId="{75AD4BF4-A6D0-4A03-AED0-D923D8026196}" srcOrd="5" destOrd="0" parTransId="{B760A10B-60D9-445F-9335-E9A6464A1C9C}" sibTransId="{B8FD2D2D-3F36-4BC1-A2CB-11CE980778F6}"/>
    <dgm:cxn modelId="{CD0E34C2-C66D-44BC-84FD-C3C59EB0F4CD}" type="presOf" srcId="{9444C51F-0930-4A12-8F16-8B2352A930AF}" destId="{CFCB8AF0-6999-43FD-9526-B2E4DDFE94FA}" srcOrd="0" destOrd="0" presId="urn:microsoft.com/office/officeart/2005/8/layout/hList1"/>
    <dgm:cxn modelId="{ADE515C9-F173-4C26-8010-C693776B90B6}" srcId="{C502E330-9659-4C87-A591-030883F1705E}" destId="{C9DE322E-FEF9-496A-AE2C-6485FF7DAF00}" srcOrd="1" destOrd="0" parTransId="{C485F983-1EDE-4B71-9545-615BF00302A7}" sibTransId="{C2B5CE2A-C64F-43F4-8719-D016525CB3D6}"/>
    <dgm:cxn modelId="{B3D91EF7-D12C-4E80-BF56-9CE1208EC232}" type="presOf" srcId="{2647E98C-BB77-458E-AFDB-D21B3F863B46}" destId="{CFCB8AF0-6999-43FD-9526-B2E4DDFE94FA}" srcOrd="0" destOrd="3" presId="urn:microsoft.com/office/officeart/2005/8/layout/hList1"/>
    <dgm:cxn modelId="{113F0828-8532-4F97-92A3-A00CEBECB481}" type="presParOf" srcId="{D1CC0763-E6C5-43A1-B9D2-0994D4A17232}" destId="{01F0FB9F-642F-4D3D-8DEF-B57C057658F3}" srcOrd="0" destOrd="0" presId="urn:microsoft.com/office/officeart/2005/8/layout/hList1"/>
    <dgm:cxn modelId="{32E9A149-6BE0-485C-B7DD-617C907BAE04}" type="presParOf" srcId="{01F0FB9F-642F-4D3D-8DEF-B57C057658F3}" destId="{8457D293-B469-4B17-8B4F-FC51FC4CF4EF}" srcOrd="0" destOrd="0" presId="urn:microsoft.com/office/officeart/2005/8/layout/hList1"/>
    <dgm:cxn modelId="{0C06A3EB-0608-45CF-AB6D-163DA27FA109}" type="presParOf" srcId="{01F0FB9F-642F-4D3D-8DEF-B57C057658F3}" destId="{7FFC1AD9-4105-4C17-ACF0-63814EFEC1CD}" srcOrd="1" destOrd="0" presId="urn:microsoft.com/office/officeart/2005/8/layout/hList1"/>
    <dgm:cxn modelId="{50AE4C4A-5EC5-4A02-A994-D9040DF8B598}" type="presParOf" srcId="{D1CC0763-E6C5-43A1-B9D2-0994D4A17232}" destId="{64728AF4-017A-4BF8-9993-2CE5FCF9A1FB}" srcOrd="1" destOrd="0" presId="urn:microsoft.com/office/officeart/2005/8/layout/hList1"/>
    <dgm:cxn modelId="{4BDF3194-3DB8-419F-A935-CCDA8DF06284}" type="presParOf" srcId="{D1CC0763-E6C5-43A1-B9D2-0994D4A17232}" destId="{6C8E18B9-52C0-4AF6-AD1A-D992498696D8}" srcOrd="2" destOrd="0" presId="urn:microsoft.com/office/officeart/2005/8/layout/hList1"/>
    <dgm:cxn modelId="{E1B48BB3-EC77-4B99-941D-DAED0C438415}" type="presParOf" srcId="{6C8E18B9-52C0-4AF6-AD1A-D992498696D8}" destId="{19694DDF-5FAD-484B-AC56-3B3B917F3C0F}" srcOrd="0" destOrd="0" presId="urn:microsoft.com/office/officeart/2005/8/layout/hList1"/>
    <dgm:cxn modelId="{FFAC3088-2091-45B7-B96B-0DE14C9E7AEB}" type="presParOf" srcId="{6C8E18B9-52C0-4AF6-AD1A-D992498696D8}" destId="{CFCB8AF0-6999-43FD-9526-B2E4DDFE94FA}" srcOrd="1" destOrd="0" presId="urn:microsoft.com/office/officeart/2005/8/layout/hList1"/>
    <dgm:cxn modelId="{6B7A9D81-85D9-4857-A1D6-BEFE6CB2C92E}" type="presParOf" srcId="{D1CC0763-E6C5-43A1-B9D2-0994D4A17232}" destId="{C2DF55BD-127C-404D-B8FC-DA5F5AF7361F}" srcOrd="3" destOrd="0" presId="urn:microsoft.com/office/officeart/2005/8/layout/hList1"/>
    <dgm:cxn modelId="{4C4F3D84-ADF6-46F3-A920-6D2B29DCFC89}" type="presParOf" srcId="{D1CC0763-E6C5-43A1-B9D2-0994D4A17232}" destId="{EFAA70CA-ED88-42D5-8531-22BE1DB92C07}" srcOrd="4" destOrd="0" presId="urn:microsoft.com/office/officeart/2005/8/layout/hList1"/>
    <dgm:cxn modelId="{41A9278D-71E2-4695-8147-BEE9AA08475D}" type="presParOf" srcId="{EFAA70CA-ED88-42D5-8531-22BE1DB92C07}" destId="{207DD7DF-E624-4888-BB14-815175DFF2EB}" srcOrd="0" destOrd="0" presId="urn:microsoft.com/office/officeart/2005/8/layout/hList1"/>
    <dgm:cxn modelId="{8860070C-B11C-4C00-95D3-DBC72771A664}" type="presParOf" srcId="{EFAA70CA-ED88-42D5-8531-22BE1DB92C07}" destId="{DC0791A7-581E-4E60-AF94-60CE7BDB6F52}"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7CF0E0E-75D8-4011-90FE-A23EE0A4F92F}" type="doc">
      <dgm:prSet loTypeId="urn:microsoft.com/office/officeart/2005/8/layout/hList6" loCatId="list" qsTypeId="urn:microsoft.com/office/officeart/2005/8/quickstyle/3d1" qsCatId="3D" csTypeId="urn:microsoft.com/office/officeart/2005/8/colors/accent1_2" csCatId="accent1" phldr="1"/>
      <dgm:spPr/>
      <dgm:t>
        <a:bodyPr/>
        <a:lstStyle/>
        <a:p>
          <a:endParaRPr lang="en-US"/>
        </a:p>
      </dgm:t>
    </dgm:pt>
    <dgm:pt modelId="{2817DE54-9BC0-45C8-97D2-B97413ED3ABB}">
      <dgm:prSet/>
      <dgm:spPr>
        <a:gradFill rotWithShape="0">
          <a:gsLst>
            <a:gs pos="0">
              <a:schemeClr val="accent2"/>
            </a:gs>
            <a:gs pos="95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dgm:spPr>
      <dgm:t>
        <a:bodyPr/>
        <a:lstStyle/>
        <a:p>
          <a:r>
            <a:rPr lang="en-US" b="1" dirty="0"/>
            <a:t>Particulars of the offending</a:t>
          </a:r>
          <a:endParaRPr lang="en-US" dirty="0"/>
        </a:p>
      </dgm:t>
    </dgm:pt>
    <dgm:pt modelId="{1946CF3A-FAE1-46A7-8A06-858FAF19263F}" type="parTrans" cxnId="{6C8FA399-A5C6-4E1F-B8BF-891FB9A6DD5F}">
      <dgm:prSet/>
      <dgm:spPr/>
      <dgm:t>
        <a:bodyPr/>
        <a:lstStyle/>
        <a:p>
          <a:endParaRPr lang="en-US"/>
        </a:p>
      </dgm:t>
    </dgm:pt>
    <dgm:pt modelId="{AFF40F84-6989-40AE-A4C0-B3782CF6B1D8}" type="sibTrans" cxnId="{6C8FA399-A5C6-4E1F-B8BF-891FB9A6DD5F}">
      <dgm:prSet/>
      <dgm:spPr/>
      <dgm:t>
        <a:bodyPr/>
        <a:lstStyle/>
        <a:p>
          <a:endParaRPr lang="en-US"/>
        </a:p>
      </dgm:t>
    </dgm:pt>
    <dgm:pt modelId="{F250D33C-AEBE-4509-8B3F-9741708C248A}">
      <dgm:prSet/>
      <dgm:spPr>
        <a:gradFill rotWithShape="0">
          <a:gsLst>
            <a:gs pos="0">
              <a:srgbClr val="92D050"/>
            </a:gs>
            <a:gs pos="82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gradFill>
      </dgm:spPr>
      <dgm:t>
        <a:bodyPr/>
        <a:lstStyle/>
        <a:p>
          <a:r>
            <a:rPr lang="en-US" b="1"/>
            <a:t>Standard of proof for the trier of fact</a:t>
          </a:r>
          <a:endParaRPr lang="en-US"/>
        </a:p>
      </dgm:t>
    </dgm:pt>
    <dgm:pt modelId="{95F60B59-E0FF-4FA6-A9A0-146EE071E65F}" type="parTrans" cxnId="{EACE6C48-D2C7-416D-971A-91BB084935C0}">
      <dgm:prSet/>
      <dgm:spPr/>
      <dgm:t>
        <a:bodyPr/>
        <a:lstStyle/>
        <a:p>
          <a:endParaRPr lang="en-US"/>
        </a:p>
      </dgm:t>
    </dgm:pt>
    <dgm:pt modelId="{9D67D612-A292-48D1-9DD1-2A6696916278}" type="sibTrans" cxnId="{EACE6C48-D2C7-416D-971A-91BB084935C0}">
      <dgm:prSet/>
      <dgm:spPr/>
      <dgm:t>
        <a:bodyPr/>
        <a:lstStyle/>
        <a:p>
          <a:endParaRPr lang="en-US"/>
        </a:p>
      </dgm:t>
    </dgm:pt>
    <dgm:pt modelId="{57848F32-672B-40AE-97FD-2B50E576595D}">
      <dgm:prSet/>
      <dgm:spPr>
        <a:gradFill rotWithShape="0">
          <a:gsLst>
            <a:gs pos="0">
              <a:schemeClr val="accent3"/>
            </a:gs>
            <a:gs pos="89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gradFill>
      </dgm:spPr>
      <dgm:t>
        <a:bodyPr/>
        <a:lstStyle/>
        <a:p>
          <a:r>
            <a:rPr lang="en-US" b="1" i="0" dirty="0"/>
            <a:t>Does not affect the common law in relation to double jeopardy</a:t>
          </a:r>
          <a:r>
            <a:rPr lang="en-US" b="1" dirty="0"/>
            <a:t> </a:t>
          </a:r>
          <a:br>
            <a:rPr lang="en-US" dirty="0"/>
          </a:br>
          <a:br>
            <a:rPr lang="en-US" dirty="0"/>
          </a:br>
          <a:endParaRPr lang="en-US" dirty="0"/>
        </a:p>
      </dgm:t>
    </dgm:pt>
    <dgm:pt modelId="{0A16C224-2CC1-43E6-8CC6-F7E4CB63AD12}" type="parTrans" cxnId="{8DED7456-E0E9-4296-8904-469F39D6F02C}">
      <dgm:prSet/>
      <dgm:spPr/>
      <dgm:t>
        <a:bodyPr/>
        <a:lstStyle/>
        <a:p>
          <a:endParaRPr lang="en-US"/>
        </a:p>
      </dgm:t>
    </dgm:pt>
    <dgm:pt modelId="{A97D60A9-F3E4-4F49-8AA4-40F495D65EF3}" type="sibTrans" cxnId="{8DED7456-E0E9-4296-8904-469F39D6F02C}">
      <dgm:prSet/>
      <dgm:spPr/>
      <dgm:t>
        <a:bodyPr/>
        <a:lstStyle/>
        <a:p>
          <a:endParaRPr lang="en-US"/>
        </a:p>
      </dgm:t>
    </dgm:pt>
    <dgm:pt modelId="{FDD5F708-00EE-4CBB-A581-4C35B358256F}" type="pres">
      <dgm:prSet presAssocID="{27CF0E0E-75D8-4011-90FE-A23EE0A4F92F}" presName="Name0" presStyleCnt="0">
        <dgm:presLayoutVars>
          <dgm:dir/>
          <dgm:resizeHandles val="exact"/>
        </dgm:presLayoutVars>
      </dgm:prSet>
      <dgm:spPr/>
    </dgm:pt>
    <dgm:pt modelId="{4F0AF978-AC48-4F71-9A16-F66467866C4B}" type="pres">
      <dgm:prSet presAssocID="{2817DE54-9BC0-45C8-97D2-B97413ED3ABB}" presName="node" presStyleLbl="node1" presStyleIdx="0" presStyleCnt="3">
        <dgm:presLayoutVars>
          <dgm:bulletEnabled val="1"/>
        </dgm:presLayoutVars>
      </dgm:prSet>
      <dgm:spPr/>
    </dgm:pt>
    <dgm:pt modelId="{323D92DA-8396-44A6-AD85-CAA2CA3961ED}" type="pres">
      <dgm:prSet presAssocID="{AFF40F84-6989-40AE-A4C0-B3782CF6B1D8}" presName="sibTrans" presStyleCnt="0"/>
      <dgm:spPr/>
    </dgm:pt>
    <dgm:pt modelId="{9F4BE93F-147D-4293-A9E9-0739F425EE7E}" type="pres">
      <dgm:prSet presAssocID="{F250D33C-AEBE-4509-8B3F-9741708C248A}" presName="node" presStyleLbl="node1" presStyleIdx="1" presStyleCnt="3">
        <dgm:presLayoutVars>
          <dgm:bulletEnabled val="1"/>
        </dgm:presLayoutVars>
      </dgm:prSet>
      <dgm:spPr/>
    </dgm:pt>
    <dgm:pt modelId="{A2AC759B-1801-403D-8A6F-2E19FE001116}" type="pres">
      <dgm:prSet presAssocID="{9D67D612-A292-48D1-9DD1-2A6696916278}" presName="sibTrans" presStyleCnt="0"/>
      <dgm:spPr/>
    </dgm:pt>
    <dgm:pt modelId="{1E6A22F3-DAFE-4C47-9F60-CAA6F0A3E891}" type="pres">
      <dgm:prSet presAssocID="{57848F32-672B-40AE-97FD-2B50E576595D}" presName="node" presStyleLbl="node1" presStyleIdx="2" presStyleCnt="3">
        <dgm:presLayoutVars>
          <dgm:bulletEnabled val="1"/>
        </dgm:presLayoutVars>
      </dgm:prSet>
      <dgm:spPr/>
    </dgm:pt>
  </dgm:ptLst>
  <dgm:cxnLst>
    <dgm:cxn modelId="{E0F6CB06-BF25-47E9-BDFA-DA6AA0DCC3A3}" type="presOf" srcId="{27CF0E0E-75D8-4011-90FE-A23EE0A4F92F}" destId="{FDD5F708-00EE-4CBB-A581-4C35B358256F}" srcOrd="0" destOrd="0" presId="urn:microsoft.com/office/officeart/2005/8/layout/hList6"/>
    <dgm:cxn modelId="{9131D863-2AAF-4BA2-A130-B9C7571DA3D4}" type="presOf" srcId="{F250D33C-AEBE-4509-8B3F-9741708C248A}" destId="{9F4BE93F-147D-4293-A9E9-0739F425EE7E}" srcOrd="0" destOrd="0" presId="urn:microsoft.com/office/officeart/2005/8/layout/hList6"/>
    <dgm:cxn modelId="{EACE6C48-D2C7-416D-971A-91BB084935C0}" srcId="{27CF0E0E-75D8-4011-90FE-A23EE0A4F92F}" destId="{F250D33C-AEBE-4509-8B3F-9741708C248A}" srcOrd="1" destOrd="0" parTransId="{95F60B59-E0FF-4FA6-A9A0-146EE071E65F}" sibTransId="{9D67D612-A292-48D1-9DD1-2A6696916278}"/>
    <dgm:cxn modelId="{8DED7456-E0E9-4296-8904-469F39D6F02C}" srcId="{27CF0E0E-75D8-4011-90FE-A23EE0A4F92F}" destId="{57848F32-672B-40AE-97FD-2B50E576595D}" srcOrd="2" destOrd="0" parTransId="{0A16C224-2CC1-43E6-8CC6-F7E4CB63AD12}" sibTransId="{A97D60A9-F3E4-4F49-8AA4-40F495D65EF3}"/>
    <dgm:cxn modelId="{69C20492-F25F-4A4C-B3CF-E8BAF8597FAE}" type="presOf" srcId="{2817DE54-9BC0-45C8-97D2-B97413ED3ABB}" destId="{4F0AF978-AC48-4F71-9A16-F66467866C4B}" srcOrd="0" destOrd="0" presId="urn:microsoft.com/office/officeart/2005/8/layout/hList6"/>
    <dgm:cxn modelId="{6C8FA399-A5C6-4E1F-B8BF-891FB9A6DD5F}" srcId="{27CF0E0E-75D8-4011-90FE-A23EE0A4F92F}" destId="{2817DE54-9BC0-45C8-97D2-B97413ED3ABB}" srcOrd="0" destOrd="0" parTransId="{1946CF3A-FAE1-46A7-8A06-858FAF19263F}" sibTransId="{AFF40F84-6989-40AE-A4C0-B3782CF6B1D8}"/>
    <dgm:cxn modelId="{D1FA68F7-E65F-4BBC-8C69-FB195E398F55}" type="presOf" srcId="{57848F32-672B-40AE-97FD-2B50E576595D}" destId="{1E6A22F3-DAFE-4C47-9F60-CAA6F0A3E891}" srcOrd="0" destOrd="0" presId="urn:microsoft.com/office/officeart/2005/8/layout/hList6"/>
    <dgm:cxn modelId="{45A45DAE-098D-4158-9AEE-AF6C692EEFDB}" type="presParOf" srcId="{FDD5F708-00EE-4CBB-A581-4C35B358256F}" destId="{4F0AF978-AC48-4F71-9A16-F66467866C4B}" srcOrd="0" destOrd="0" presId="urn:microsoft.com/office/officeart/2005/8/layout/hList6"/>
    <dgm:cxn modelId="{70A3ED28-15DF-45A6-BD6C-FFB5B6A81159}" type="presParOf" srcId="{FDD5F708-00EE-4CBB-A581-4C35B358256F}" destId="{323D92DA-8396-44A6-AD85-CAA2CA3961ED}" srcOrd="1" destOrd="0" presId="urn:microsoft.com/office/officeart/2005/8/layout/hList6"/>
    <dgm:cxn modelId="{ED0F72B7-43B6-4A04-88C9-7C52B433BF12}" type="presParOf" srcId="{FDD5F708-00EE-4CBB-A581-4C35B358256F}" destId="{9F4BE93F-147D-4293-A9E9-0739F425EE7E}" srcOrd="2" destOrd="0" presId="urn:microsoft.com/office/officeart/2005/8/layout/hList6"/>
    <dgm:cxn modelId="{4EAD0E6B-E94C-439A-A26B-5138910DD2E0}" type="presParOf" srcId="{FDD5F708-00EE-4CBB-A581-4C35B358256F}" destId="{A2AC759B-1801-403D-8A6F-2E19FE001116}" srcOrd="3" destOrd="0" presId="urn:microsoft.com/office/officeart/2005/8/layout/hList6"/>
    <dgm:cxn modelId="{EA9F1377-1F27-461B-BC81-114A5CFB5615}" type="presParOf" srcId="{FDD5F708-00EE-4CBB-A581-4C35B358256F}" destId="{1E6A22F3-DAFE-4C47-9F60-CAA6F0A3E891}"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8A203BA-CC0C-4DE7-91F3-0422C3EE45DB}"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0837B62F-9EBE-40C2-9C2A-1E5639A468DF}">
      <dgm:prSet custT="1"/>
      <dgm:spPr/>
      <dgm:t>
        <a:bodyPr/>
        <a:lstStyle/>
        <a:p>
          <a:r>
            <a:rPr lang="en-US" sz="3200" b="1" i="0" dirty="0"/>
            <a:t>It is a </a:t>
          </a:r>
          <a:r>
            <a:rPr lang="en-US" sz="3200" b="1" i="0" dirty="0" err="1"/>
            <a:t>defence</a:t>
          </a:r>
          <a:r>
            <a:rPr lang="en-US" sz="3200" b="1" i="0" dirty="0"/>
            <a:t> if the course of conduct </a:t>
          </a:r>
          <a:endParaRPr lang="en-US" sz="3200" dirty="0"/>
        </a:p>
      </dgm:t>
    </dgm:pt>
    <dgm:pt modelId="{A5617165-B705-41F8-8BDA-0F0789448BEA}" type="parTrans" cxnId="{7FD83B77-3C58-4E02-938E-0169B4A801E3}">
      <dgm:prSet/>
      <dgm:spPr/>
      <dgm:t>
        <a:bodyPr/>
        <a:lstStyle/>
        <a:p>
          <a:endParaRPr lang="en-US"/>
        </a:p>
      </dgm:t>
    </dgm:pt>
    <dgm:pt modelId="{8F91A324-80C2-48B1-BBF6-9FEF4732E6D8}" type="sibTrans" cxnId="{7FD83B77-3C58-4E02-938E-0169B4A801E3}">
      <dgm:prSet/>
      <dgm:spPr/>
      <dgm:t>
        <a:bodyPr/>
        <a:lstStyle/>
        <a:p>
          <a:endParaRPr lang="en-US"/>
        </a:p>
      </dgm:t>
    </dgm:pt>
    <dgm:pt modelId="{D3BED92D-F749-44C5-A094-0BBE2E695CE9}">
      <dgm:prSet custT="1"/>
      <dgm:spPr/>
      <dgm:t>
        <a:bodyPr/>
        <a:lstStyle/>
        <a:p>
          <a:r>
            <a:rPr lang="en-US" sz="3200" b="1" i="0" dirty="0"/>
            <a:t>was reasonable in all the circumstances</a:t>
          </a:r>
          <a:r>
            <a:rPr lang="en-US" sz="3200" b="1" dirty="0"/>
            <a:t> </a:t>
          </a:r>
          <a:br>
            <a:rPr lang="en-US" sz="1800" dirty="0"/>
          </a:br>
          <a:endParaRPr lang="en-US" sz="1800" dirty="0"/>
        </a:p>
      </dgm:t>
    </dgm:pt>
    <dgm:pt modelId="{54CE7771-7B38-45D6-A99E-17983D6AB466}" type="parTrans" cxnId="{19568EFA-06A6-4675-BE91-7B4BCF0B94D6}">
      <dgm:prSet/>
      <dgm:spPr/>
      <dgm:t>
        <a:bodyPr/>
        <a:lstStyle/>
        <a:p>
          <a:endParaRPr lang="en-US"/>
        </a:p>
      </dgm:t>
    </dgm:pt>
    <dgm:pt modelId="{32128A97-66DE-40AE-B71C-02E91B3330B2}" type="sibTrans" cxnId="{19568EFA-06A6-4675-BE91-7B4BCF0B94D6}">
      <dgm:prSet/>
      <dgm:spPr/>
      <dgm:t>
        <a:bodyPr/>
        <a:lstStyle/>
        <a:p>
          <a:endParaRPr lang="en-US"/>
        </a:p>
      </dgm:t>
    </dgm:pt>
    <dgm:pt modelId="{89504306-D2F0-4333-993D-D69A56654F06}" type="pres">
      <dgm:prSet presAssocID="{E8A203BA-CC0C-4DE7-91F3-0422C3EE45DB}" presName="root" presStyleCnt="0">
        <dgm:presLayoutVars>
          <dgm:dir/>
          <dgm:resizeHandles val="exact"/>
        </dgm:presLayoutVars>
      </dgm:prSet>
      <dgm:spPr/>
    </dgm:pt>
    <dgm:pt modelId="{CCB84653-1BF3-4605-A985-247BC21FC81B}" type="pres">
      <dgm:prSet presAssocID="{0837B62F-9EBE-40C2-9C2A-1E5639A468DF}" presName="compNode" presStyleCnt="0"/>
      <dgm:spPr/>
    </dgm:pt>
    <dgm:pt modelId="{1D961359-6187-404F-BBDB-07736B3A69D7}" type="pres">
      <dgm:prSet presAssocID="{0837B62F-9EBE-40C2-9C2A-1E5639A468DF}"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avel"/>
        </a:ext>
      </dgm:extLst>
    </dgm:pt>
    <dgm:pt modelId="{62316845-02FB-49F1-A9CF-6EC1C0CF2D5B}" type="pres">
      <dgm:prSet presAssocID="{0837B62F-9EBE-40C2-9C2A-1E5639A468DF}" presName="spaceRect" presStyleCnt="0"/>
      <dgm:spPr/>
    </dgm:pt>
    <dgm:pt modelId="{AB8C07C2-3E45-4302-9C13-01513B74FA13}" type="pres">
      <dgm:prSet presAssocID="{0837B62F-9EBE-40C2-9C2A-1E5639A468DF}" presName="textRect" presStyleLbl="revTx" presStyleIdx="0" presStyleCnt="2">
        <dgm:presLayoutVars>
          <dgm:chMax val="1"/>
          <dgm:chPref val="1"/>
        </dgm:presLayoutVars>
      </dgm:prSet>
      <dgm:spPr/>
    </dgm:pt>
    <dgm:pt modelId="{2AD60E58-463E-42FA-BA0A-183454988127}" type="pres">
      <dgm:prSet presAssocID="{8F91A324-80C2-48B1-BBF6-9FEF4732E6D8}" presName="sibTrans" presStyleCnt="0"/>
      <dgm:spPr/>
    </dgm:pt>
    <dgm:pt modelId="{BE992A8C-411F-497F-8AF5-9CA22CA7B788}" type="pres">
      <dgm:prSet presAssocID="{D3BED92D-F749-44C5-A094-0BBE2E695CE9}" presName="compNode" presStyleCnt="0"/>
      <dgm:spPr/>
    </dgm:pt>
    <dgm:pt modelId="{7DE75DAF-B9F8-4904-8E03-4C50E7C23C07}" type="pres">
      <dgm:prSet presAssocID="{D3BED92D-F749-44C5-A094-0BBE2E695CE9}"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cales of Justice"/>
        </a:ext>
      </dgm:extLst>
    </dgm:pt>
    <dgm:pt modelId="{79DB2F09-71B4-4EA8-88F0-2E4BCCBC1837}" type="pres">
      <dgm:prSet presAssocID="{D3BED92D-F749-44C5-A094-0BBE2E695CE9}" presName="spaceRect" presStyleCnt="0"/>
      <dgm:spPr/>
    </dgm:pt>
    <dgm:pt modelId="{A0D03C4F-78C7-451C-A200-DD389546E20D}" type="pres">
      <dgm:prSet presAssocID="{D3BED92D-F749-44C5-A094-0BBE2E695CE9}" presName="textRect" presStyleLbl="revTx" presStyleIdx="1" presStyleCnt="2">
        <dgm:presLayoutVars>
          <dgm:chMax val="1"/>
          <dgm:chPref val="1"/>
        </dgm:presLayoutVars>
      </dgm:prSet>
      <dgm:spPr/>
    </dgm:pt>
  </dgm:ptLst>
  <dgm:cxnLst>
    <dgm:cxn modelId="{2645AC2C-F78A-4D1A-8178-1A0589607DB3}" type="presOf" srcId="{0837B62F-9EBE-40C2-9C2A-1E5639A468DF}" destId="{AB8C07C2-3E45-4302-9C13-01513B74FA13}" srcOrd="0" destOrd="0" presId="urn:microsoft.com/office/officeart/2018/2/layout/IconLabelList"/>
    <dgm:cxn modelId="{919DB030-9D8A-4B2B-B46C-3277EF28BD88}" type="presOf" srcId="{D3BED92D-F749-44C5-A094-0BBE2E695CE9}" destId="{A0D03C4F-78C7-451C-A200-DD389546E20D}" srcOrd="0" destOrd="0" presId="urn:microsoft.com/office/officeart/2018/2/layout/IconLabelList"/>
    <dgm:cxn modelId="{7FD83B77-3C58-4E02-938E-0169B4A801E3}" srcId="{E8A203BA-CC0C-4DE7-91F3-0422C3EE45DB}" destId="{0837B62F-9EBE-40C2-9C2A-1E5639A468DF}" srcOrd="0" destOrd="0" parTransId="{A5617165-B705-41F8-8BDA-0F0789448BEA}" sibTransId="{8F91A324-80C2-48B1-BBF6-9FEF4732E6D8}"/>
    <dgm:cxn modelId="{9C186EB5-AA74-44B9-8BD3-F1EFB8953261}" type="presOf" srcId="{E8A203BA-CC0C-4DE7-91F3-0422C3EE45DB}" destId="{89504306-D2F0-4333-993D-D69A56654F06}" srcOrd="0" destOrd="0" presId="urn:microsoft.com/office/officeart/2018/2/layout/IconLabelList"/>
    <dgm:cxn modelId="{19568EFA-06A6-4675-BE91-7B4BCF0B94D6}" srcId="{E8A203BA-CC0C-4DE7-91F3-0422C3EE45DB}" destId="{D3BED92D-F749-44C5-A094-0BBE2E695CE9}" srcOrd="1" destOrd="0" parTransId="{54CE7771-7B38-45D6-A99E-17983D6AB466}" sibTransId="{32128A97-66DE-40AE-B71C-02E91B3330B2}"/>
    <dgm:cxn modelId="{759B966C-CD15-4D2B-95A3-C75DE5150773}" type="presParOf" srcId="{89504306-D2F0-4333-993D-D69A56654F06}" destId="{CCB84653-1BF3-4605-A985-247BC21FC81B}" srcOrd="0" destOrd="0" presId="urn:microsoft.com/office/officeart/2018/2/layout/IconLabelList"/>
    <dgm:cxn modelId="{C7234F4A-36BB-422F-942C-21A9D99911AE}" type="presParOf" srcId="{CCB84653-1BF3-4605-A985-247BC21FC81B}" destId="{1D961359-6187-404F-BBDB-07736B3A69D7}" srcOrd="0" destOrd="0" presId="urn:microsoft.com/office/officeart/2018/2/layout/IconLabelList"/>
    <dgm:cxn modelId="{DB2E7AA1-AF51-47E9-AB75-FBFDF1E865C4}" type="presParOf" srcId="{CCB84653-1BF3-4605-A985-247BC21FC81B}" destId="{62316845-02FB-49F1-A9CF-6EC1C0CF2D5B}" srcOrd="1" destOrd="0" presId="urn:microsoft.com/office/officeart/2018/2/layout/IconLabelList"/>
    <dgm:cxn modelId="{253EC880-B03E-4293-AE35-238186B188F2}" type="presParOf" srcId="{CCB84653-1BF3-4605-A985-247BC21FC81B}" destId="{AB8C07C2-3E45-4302-9C13-01513B74FA13}" srcOrd="2" destOrd="0" presId="urn:microsoft.com/office/officeart/2018/2/layout/IconLabelList"/>
    <dgm:cxn modelId="{44897E38-9755-4941-AE88-446D89A0C2B1}" type="presParOf" srcId="{89504306-D2F0-4333-993D-D69A56654F06}" destId="{2AD60E58-463E-42FA-BA0A-183454988127}" srcOrd="1" destOrd="0" presId="urn:microsoft.com/office/officeart/2018/2/layout/IconLabelList"/>
    <dgm:cxn modelId="{AC4C02E5-094D-4FDD-8CAC-05BDC45A76A3}" type="presParOf" srcId="{89504306-D2F0-4333-993D-D69A56654F06}" destId="{BE992A8C-411F-497F-8AF5-9CA22CA7B788}" srcOrd="2" destOrd="0" presId="urn:microsoft.com/office/officeart/2018/2/layout/IconLabelList"/>
    <dgm:cxn modelId="{A7B79853-EE1A-46F1-8047-F78EACF8AAD7}" type="presParOf" srcId="{BE992A8C-411F-497F-8AF5-9CA22CA7B788}" destId="{7DE75DAF-B9F8-4904-8E03-4C50E7C23C07}" srcOrd="0" destOrd="0" presId="urn:microsoft.com/office/officeart/2018/2/layout/IconLabelList"/>
    <dgm:cxn modelId="{714815F0-2DF7-4235-87D7-100289D33647}" type="presParOf" srcId="{BE992A8C-411F-497F-8AF5-9CA22CA7B788}" destId="{79DB2F09-71B4-4EA8-88F0-2E4BCCBC1837}" srcOrd="1" destOrd="0" presId="urn:microsoft.com/office/officeart/2018/2/layout/IconLabelList"/>
    <dgm:cxn modelId="{8EF22EB3-890C-40B0-87FD-2E6B55C17774}" type="presParOf" srcId="{BE992A8C-411F-497F-8AF5-9CA22CA7B788}" destId="{A0D03C4F-78C7-451C-A200-DD389546E20D}"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E07E15F-A98F-42EB-B0C0-359228ABDA3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7743FB4-1D61-4F9A-8CEB-47407AEBB82E}">
      <dgm:prSet/>
      <dgm:spPr>
        <a:solidFill>
          <a:schemeClr val="tx2">
            <a:lumMod val="50000"/>
            <a:lumOff val="50000"/>
          </a:schemeClr>
        </a:solidFill>
      </dgm:spPr>
      <dgm:t>
        <a:bodyPr/>
        <a:lstStyle/>
        <a:p>
          <a:r>
            <a:rPr lang="en-US" b="1"/>
            <a:t>Elections</a:t>
          </a:r>
          <a:endParaRPr lang="en-US"/>
        </a:p>
      </dgm:t>
    </dgm:pt>
    <dgm:pt modelId="{856A46C2-9155-4CE8-9232-0DB76B25BDC7}" type="parTrans" cxnId="{1FBC9D9B-1985-4CA4-811D-CA3EB3979F3D}">
      <dgm:prSet/>
      <dgm:spPr/>
      <dgm:t>
        <a:bodyPr/>
        <a:lstStyle/>
        <a:p>
          <a:endParaRPr lang="en-US"/>
        </a:p>
      </dgm:t>
    </dgm:pt>
    <dgm:pt modelId="{E4FF952D-C4F7-481B-8E34-1A45F4DE9BE7}" type="sibTrans" cxnId="{1FBC9D9B-1985-4CA4-811D-CA3EB3979F3D}">
      <dgm:prSet/>
      <dgm:spPr/>
      <dgm:t>
        <a:bodyPr/>
        <a:lstStyle/>
        <a:p>
          <a:endParaRPr lang="en-US"/>
        </a:p>
      </dgm:t>
    </dgm:pt>
    <dgm:pt modelId="{74006145-92E0-45D4-A2DE-089CECE37A30}">
      <dgm:prSet/>
      <dgm:spPr>
        <a:solidFill>
          <a:schemeClr val="accent2">
            <a:lumMod val="60000"/>
            <a:lumOff val="40000"/>
          </a:schemeClr>
        </a:solidFill>
      </dgm:spPr>
      <dgm:t>
        <a:bodyPr/>
        <a:lstStyle/>
        <a:p>
          <a:r>
            <a:rPr lang="en-US" b="1" dirty="0"/>
            <a:t>Negotiations </a:t>
          </a:r>
          <a:endParaRPr lang="en-US" dirty="0"/>
        </a:p>
      </dgm:t>
    </dgm:pt>
    <dgm:pt modelId="{D0C08259-03C8-4D0C-9F6C-7EA803D9E832}" type="parTrans" cxnId="{57073B85-F335-4907-A651-1068E397258A}">
      <dgm:prSet/>
      <dgm:spPr/>
      <dgm:t>
        <a:bodyPr/>
        <a:lstStyle/>
        <a:p>
          <a:endParaRPr lang="en-US"/>
        </a:p>
      </dgm:t>
    </dgm:pt>
    <dgm:pt modelId="{D465CC38-8726-4BE4-BDA0-05FBBE9B034D}" type="sibTrans" cxnId="{57073B85-F335-4907-A651-1068E397258A}">
      <dgm:prSet/>
      <dgm:spPr/>
      <dgm:t>
        <a:bodyPr/>
        <a:lstStyle/>
        <a:p>
          <a:endParaRPr lang="en-US"/>
        </a:p>
      </dgm:t>
    </dgm:pt>
    <dgm:pt modelId="{06979130-DEBC-427A-846B-812598053787}">
      <dgm:prSet/>
      <dgm:spPr>
        <a:solidFill>
          <a:schemeClr val="accent6">
            <a:lumMod val="40000"/>
            <a:lumOff val="60000"/>
          </a:schemeClr>
        </a:solidFill>
      </dgm:spPr>
      <dgm:t>
        <a:bodyPr/>
        <a:lstStyle/>
        <a:p>
          <a:r>
            <a:rPr lang="en-US" b="1"/>
            <a:t>Form 1s and s166 Certificates</a:t>
          </a:r>
          <a:endParaRPr lang="en-US"/>
        </a:p>
      </dgm:t>
    </dgm:pt>
    <dgm:pt modelId="{123CC6B5-788E-4308-8BB9-306851313FA4}" type="parTrans" cxnId="{A86757A4-7B50-4F68-B191-8E7D1CDC69E0}">
      <dgm:prSet/>
      <dgm:spPr/>
      <dgm:t>
        <a:bodyPr/>
        <a:lstStyle/>
        <a:p>
          <a:endParaRPr lang="en-US"/>
        </a:p>
      </dgm:t>
    </dgm:pt>
    <dgm:pt modelId="{F91BC081-D50A-4E04-ACF8-047A8B51B4B3}" type="sibTrans" cxnId="{A86757A4-7B50-4F68-B191-8E7D1CDC69E0}">
      <dgm:prSet/>
      <dgm:spPr/>
      <dgm:t>
        <a:bodyPr/>
        <a:lstStyle/>
        <a:p>
          <a:endParaRPr lang="en-US"/>
        </a:p>
      </dgm:t>
    </dgm:pt>
    <dgm:pt modelId="{6EB08973-F4A3-4E8D-9710-6C31CCFEB6F3}">
      <dgm:prSet/>
      <dgm:spPr>
        <a:solidFill>
          <a:schemeClr val="accent6">
            <a:lumMod val="75000"/>
          </a:schemeClr>
        </a:solidFill>
      </dgm:spPr>
      <dgm:t>
        <a:bodyPr/>
        <a:lstStyle/>
        <a:p>
          <a:r>
            <a:rPr lang="en-US" b="1" dirty="0" err="1">
              <a:solidFill>
                <a:schemeClr val="bg1"/>
              </a:solidFill>
            </a:rPr>
            <a:t>Particularised</a:t>
          </a:r>
          <a:r>
            <a:rPr lang="en-US" b="1" dirty="0">
              <a:solidFill>
                <a:schemeClr val="bg1"/>
              </a:solidFill>
            </a:rPr>
            <a:t> charges vs Course of conduct charges </a:t>
          </a:r>
          <a:endParaRPr lang="en-US" dirty="0">
            <a:solidFill>
              <a:schemeClr val="bg1"/>
            </a:solidFill>
          </a:endParaRPr>
        </a:p>
      </dgm:t>
    </dgm:pt>
    <dgm:pt modelId="{A9D64E8B-2ED4-4997-A67E-A79630519410}" type="parTrans" cxnId="{848556C2-D86C-4F59-B210-C64355FBFB6B}">
      <dgm:prSet/>
      <dgm:spPr/>
      <dgm:t>
        <a:bodyPr/>
        <a:lstStyle/>
        <a:p>
          <a:endParaRPr lang="en-US"/>
        </a:p>
      </dgm:t>
    </dgm:pt>
    <dgm:pt modelId="{5358C3CE-2DA8-44DB-87D2-246383B45171}" type="sibTrans" cxnId="{848556C2-D86C-4F59-B210-C64355FBFB6B}">
      <dgm:prSet/>
      <dgm:spPr/>
      <dgm:t>
        <a:bodyPr/>
        <a:lstStyle/>
        <a:p>
          <a:endParaRPr lang="en-US"/>
        </a:p>
      </dgm:t>
    </dgm:pt>
    <dgm:pt modelId="{F3191FD7-06DC-4824-920F-143AF840A54F}" type="pres">
      <dgm:prSet presAssocID="{3E07E15F-A98F-42EB-B0C0-359228ABDA31}" presName="linear" presStyleCnt="0">
        <dgm:presLayoutVars>
          <dgm:animLvl val="lvl"/>
          <dgm:resizeHandles val="exact"/>
        </dgm:presLayoutVars>
      </dgm:prSet>
      <dgm:spPr/>
    </dgm:pt>
    <dgm:pt modelId="{0EBC5DC0-BDED-4C9A-806B-B394BC6C1532}" type="pres">
      <dgm:prSet presAssocID="{A7743FB4-1D61-4F9A-8CEB-47407AEBB82E}" presName="parentText" presStyleLbl="node1" presStyleIdx="0" presStyleCnt="4">
        <dgm:presLayoutVars>
          <dgm:chMax val="0"/>
          <dgm:bulletEnabled val="1"/>
        </dgm:presLayoutVars>
      </dgm:prSet>
      <dgm:spPr/>
    </dgm:pt>
    <dgm:pt modelId="{671C66E6-E711-4E9D-B217-44ADC8CFBE08}" type="pres">
      <dgm:prSet presAssocID="{E4FF952D-C4F7-481B-8E34-1A45F4DE9BE7}" presName="spacer" presStyleCnt="0"/>
      <dgm:spPr/>
    </dgm:pt>
    <dgm:pt modelId="{095FE54F-62DE-4D93-8492-3239FE57DBE6}" type="pres">
      <dgm:prSet presAssocID="{74006145-92E0-45D4-A2DE-089CECE37A30}" presName="parentText" presStyleLbl="node1" presStyleIdx="1" presStyleCnt="4">
        <dgm:presLayoutVars>
          <dgm:chMax val="0"/>
          <dgm:bulletEnabled val="1"/>
        </dgm:presLayoutVars>
      </dgm:prSet>
      <dgm:spPr/>
    </dgm:pt>
    <dgm:pt modelId="{CAA88D35-399D-4698-972D-052B0151D527}" type="pres">
      <dgm:prSet presAssocID="{D465CC38-8726-4BE4-BDA0-05FBBE9B034D}" presName="spacer" presStyleCnt="0"/>
      <dgm:spPr/>
    </dgm:pt>
    <dgm:pt modelId="{D3D9FEB5-95B5-451D-AD63-4ACB87FC0D5D}" type="pres">
      <dgm:prSet presAssocID="{06979130-DEBC-427A-846B-812598053787}" presName="parentText" presStyleLbl="node1" presStyleIdx="2" presStyleCnt="4">
        <dgm:presLayoutVars>
          <dgm:chMax val="0"/>
          <dgm:bulletEnabled val="1"/>
        </dgm:presLayoutVars>
      </dgm:prSet>
      <dgm:spPr/>
    </dgm:pt>
    <dgm:pt modelId="{183B020B-2741-45EF-8DEC-F9F4074C26A8}" type="pres">
      <dgm:prSet presAssocID="{F91BC081-D50A-4E04-ACF8-047A8B51B4B3}" presName="spacer" presStyleCnt="0"/>
      <dgm:spPr/>
    </dgm:pt>
    <dgm:pt modelId="{108FCF57-3679-4562-A246-CD5B6B13D331}" type="pres">
      <dgm:prSet presAssocID="{6EB08973-F4A3-4E8D-9710-6C31CCFEB6F3}" presName="parentText" presStyleLbl="node1" presStyleIdx="3" presStyleCnt="4">
        <dgm:presLayoutVars>
          <dgm:chMax val="0"/>
          <dgm:bulletEnabled val="1"/>
        </dgm:presLayoutVars>
      </dgm:prSet>
      <dgm:spPr/>
    </dgm:pt>
  </dgm:ptLst>
  <dgm:cxnLst>
    <dgm:cxn modelId="{D117A425-E707-4E11-B390-FEE331AB0C85}" type="presOf" srcId="{6EB08973-F4A3-4E8D-9710-6C31CCFEB6F3}" destId="{108FCF57-3679-4562-A246-CD5B6B13D331}" srcOrd="0" destOrd="0" presId="urn:microsoft.com/office/officeart/2005/8/layout/vList2"/>
    <dgm:cxn modelId="{C0FF477C-E3A2-4AA8-A236-312E7CDB485B}" type="presOf" srcId="{06979130-DEBC-427A-846B-812598053787}" destId="{D3D9FEB5-95B5-451D-AD63-4ACB87FC0D5D}" srcOrd="0" destOrd="0" presId="urn:microsoft.com/office/officeart/2005/8/layout/vList2"/>
    <dgm:cxn modelId="{57073B85-F335-4907-A651-1068E397258A}" srcId="{3E07E15F-A98F-42EB-B0C0-359228ABDA31}" destId="{74006145-92E0-45D4-A2DE-089CECE37A30}" srcOrd="1" destOrd="0" parTransId="{D0C08259-03C8-4D0C-9F6C-7EA803D9E832}" sibTransId="{D465CC38-8726-4BE4-BDA0-05FBBE9B034D}"/>
    <dgm:cxn modelId="{1FBC9D9B-1985-4CA4-811D-CA3EB3979F3D}" srcId="{3E07E15F-A98F-42EB-B0C0-359228ABDA31}" destId="{A7743FB4-1D61-4F9A-8CEB-47407AEBB82E}" srcOrd="0" destOrd="0" parTransId="{856A46C2-9155-4CE8-9232-0DB76B25BDC7}" sibTransId="{E4FF952D-C4F7-481B-8E34-1A45F4DE9BE7}"/>
    <dgm:cxn modelId="{A86757A4-7B50-4F68-B191-8E7D1CDC69E0}" srcId="{3E07E15F-A98F-42EB-B0C0-359228ABDA31}" destId="{06979130-DEBC-427A-846B-812598053787}" srcOrd="2" destOrd="0" parTransId="{123CC6B5-788E-4308-8BB9-306851313FA4}" sibTransId="{F91BC081-D50A-4E04-ACF8-047A8B51B4B3}"/>
    <dgm:cxn modelId="{599D92B4-5BBF-4E59-A9CD-D22F3566D883}" type="presOf" srcId="{74006145-92E0-45D4-A2DE-089CECE37A30}" destId="{095FE54F-62DE-4D93-8492-3239FE57DBE6}" srcOrd="0" destOrd="0" presId="urn:microsoft.com/office/officeart/2005/8/layout/vList2"/>
    <dgm:cxn modelId="{848556C2-D86C-4F59-B210-C64355FBFB6B}" srcId="{3E07E15F-A98F-42EB-B0C0-359228ABDA31}" destId="{6EB08973-F4A3-4E8D-9710-6C31CCFEB6F3}" srcOrd="3" destOrd="0" parTransId="{A9D64E8B-2ED4-4997-A67E-A79630519410}" sibTransId="{5358C3CE-2DA8-44DB-87D2-246383B45171}"/>
    <dgm:cxn modelId="{34B36BCA-D37D-458F-8FBC-FD55A8DE115C}" type="presOf" srcId="{3E07E15F-A98F-42EB-B0C0-359228ABDA31}" destId="{F3191FD7-06DC-4824-920F-143AF840A54F}" srcOrd="0" destOrd="0" presId="urn:microsoft.com/office/officeart/2005/8/layout/vList2"/>
    <dgm:cxn modelId="{F38A41F2-89C4-4A1E-BE0C-29EE0D6CCF71}" type="presOf" srcId="{A7743FB4-1D61-4F9A-8CEB-47407AEBB82E}" destId="{0EBC5DC0-BDED-4C9A-806B-B394BC6C1532}" srcOrd="0" destOrd="0" presId="urn:microsoft.com/office/officeart/2005/8/layout/vList2"/>
    <dgm:cxn modelId="{2AB731E8-1F73-4A05-9311-F5CBDA563D4B}" type="presParOf" srcId="{F3191FD7-06DC-4824-920F-143AF840A54F}" destId="{0EBC5DC0-BDED-4C9A-806B-B394BC6C1532}" srcOrd="0" destOrd="0" presId="urn:microsoft.com/office/officeart/2005/8/layout/vList2"/>
    <dgm:cxn modelId="{0FFB1A9D-346D-44C8-B288-719E844575A0}" type="presParOf" srcId="{F3191FD7-06DC-4824-920F-143AF840A54F}" destId="{671C66E6-E711-4E9D-B217-44ADC8CFBE08}" srcOrd="1" destOrd="0" presId="urn:microsoft.com/office/officeart/2005/8/layout/vList2"/>
    <dgm:cxn modelId="{E3137A0B-9DEB-49A6-850B-BA12548DD441}" type="presParOf" srcId="{F3191FD7-06DC-4824-920F-143AF840A54F}" destId="{095FE54F-62DE-4D93-8492-3239FE57DBE6}" srcOrd="2" destOrd="0" presId="urn:microsoft.com/office/officeart/2005/8/layout/vList2"/>
    <dgm:cxn modelId="{66874854-38D6-493C-96C8-E44D51C84DD3}" type="presParOf" srcId="{F3191FD7-06DC-4824-920F-143AF840A54F}" destId="{CAA88D35-399D-4698-972D-052B0151D527}" srcOrd="3" destOrd="0" presId="urn:microsoft.com/office/officeart/2005/8/layout/vList2"/>
    <dgm:cxn modelId="{22F2E021-56D8-4338-8523-3939F9D5BDFA}" type="presParOf" srcId="{F3191FD7-06DC-4824-920F-143AF840A54F}" destId="{D3D9FEB5-95B5-451D-AD63-4ACB87FC0D5D}" srcOrd="4" destOrd="0" presId="urn:microsoft.com/office/officeart/2005/8/layout/vList2"/>
    <dgm:cxn modelId="{CAE3866A-C471-4348-8F78-858E5DBE8279}" type="presParOf" srcId="{F3191FD7-06DC-4824-920F-143AF840A54F}" destId="{183B020B-2741-45EF-8DEC-F9F4074C26A8}" srcOrd="5" destOrd="0" presId="urn:microsoft.com/office/officeart/2005/8/layout/vList2"/>
    <dgm:cxn modelId="{43227329-02FC-4BBD-83B7-9219CA3C8509}" type="presParOf" srcId="{F3191FD7-06DC-4824-920F-143AF840A54F}" destId="{108FCF57-3679-4562-A246-CD5B6B13D331}"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0E7304D-8BF8-47EB-925A-E50171FD01DC}"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BF00A928-1052-4DA1-8173-025F74182EBB}">
      <dgm:prSet/>
      <dgm:spPr/>
      <dgm:t>
        <a:bodyPr/>
        <a:lstStyle/>
        <a:p>
          <a:r>
            <a:rPr lang="en-AU" b="1"/>
            <a:t>Course of conduct offence – impact on risk of reoffending</a:t>
          </a:r>
          <a:endParaRPr lang="en-US"/>
        </a:p>
      </dgm:t>
    </dgm:pt>
    <dgm:pt modelId="{964ED8D4-EA8C-4522-9CBF-9DF002D4F331}" type="parTrans" cxnId="{14B3ECAB-54A1-4366-B19A-ADF0B37F347D}">
      <dgm:prSet/>
      <dgm:spPr/>
      <dgm:t>
        <a:bodyPr/>
        <a:lstStyle/>
        <a:p>
          <a:endParaRPr lang="en-US"/>
        </a:p>
      </dgm:t>
    </dgm:pt>
    <dgm:pt modelId="{CF61A244-AAF2-4A50-9E8B-3B4DEF916565}" type="sibTrans" cxnId="{14B3ECAB-54A1-4366-B19A-ADF0B37F347D}">
      <dgm:prSet/>
      <dgm:spPr/>
      <dgm:t>
        <a:bodyPr/>
        <a:lstStyle/>
        <a:p>
          <a:endParaRPr lang="en-US"/>
        </a:p>
      </dgm:t>
    </dgm:pt>
    <dgm:pt modelId="{AC184775-D006-424B-93B6-B9BFA1E8FE27}">
      <dgm:prSet/>
      <dgm:spPr/>
      <dgm:t>
        <a:bodyPr/>
        <a:lstStyle/>
        <a:p>
          <a:r>
            <a:rPr lang="en-AU" b="1"/>
            <a:t>Table 1 offence</a:t>
          </a:r>
          <a:endParaRPr lang="en-US"/>
        </a:p>
      </dgm:t>
    </dgm:pt>
    <dgm:pt modelId="{4C6DDF44-D8E7-4518-9A50-6FB3B4C35C0D}" type="parTrans" cxnId="{B36CBF02-1217-4844-BDC9-6580E7440F50}">
      <dgm:prSet/>
      <dgm:spPr/>
      <dgm:t>
        <a:bodyPr/>
        <a:lstStyle/>
        <a:p>
          <a:endParaRPr lang="en-US"/>
        </a:p>
      </dgm:t>
    </dgm:pt>
    <dgm:pt modelId="{968BB94E-08B3-42D2-9083-616F0E20F8FA}" type="sibTrans" cxnId="{B36CBF02-1217-4844-BDC9-6580E7440F50}">
      <dgm:prSet/>
      <dgm:spPr/>
      <dgm:t>
        <a:bodyPr/>
        <a:lstStyle/>
        <a:p>
          <a:endParaRPr lang="en-US"/>
        </a:p>
      </dgm:t>
    </dgm:pt>
    <dgm:pt modelId="{75B3D731-0942-4772-B842-DC11D414F52C}">
      <dgm:prSet/>
      <dgm:spPr/>
      <dgm:t>
        <a:bodyPr/>
        <a:lstStyle/>
        <a:p>
          <a:r>
            <a:rPr lang="en-AU" b="1"/>
            <a:t>“Domestic violence offence”: s. 11 of the </a:t>
          </a:r>
          <a:r>
            <a:rPr lang="en-AU" b="1" i="1"/>
            <a:t>Crimes (Domestic and Personal Violence) Act</a:t>
          </a:r>
          <a:endParaRPr lang="en-US"/>
        </a:p>
      </dgm:t>
    </dgm:pt>
    <dgm:pt modelId="{317829F2-11AC-43CC-BA4D-340A42C4C0A1}" type="parTrans" cxnId="{10959379-0E01-4F98-8248-F4F40C0A4AA4}">
      <dgm:prSet/>
      <dgm:spPr/>
      <dgm:t>
        <a:bodyPr/>
        <a:lstStyle/>
        <a:p>
          <a:endParaRPr lang="en-US"/>
        </a:p>
      </dgm:t>
    </dgm:pt>
    <dgm:pt modelId="{89CF8102-41A2-429D-B837-8E49C9780818}" type="sibTrans" cxnId="{10959379-0E01-4F98-8248-F4F40C0A4AA4}">
      <dgm:prSet/>
      <dgm:spPr/>
      <dgm:t>
        <a:bodyPr/>
        <a:lstStyle/>
        <a:p>
          <a:endParaRPr lang="en-US"/>
        </a:p>
      </dgm:t>
    </dgm:pt>
    <dgm:pt modelId="{5632044B-991B-4A08-B2B4-7F63904A28A3}">
      <dgm:prSet/>
      <dgm:spPr/>
      <dgm:t>
        <a:bodyPr/>
        <a:lstStyle/>
        <a:p>
          <a:r>
            <a:rPr lang="en-AU" b="1"/>
            <a:t>Max penalty: 7 yrs imprisonment</a:t>
          </a:r>
          <a:endParaRPr lang="en-US"/>
        </a:p>
      </dgm:t>
    </dgm:pt>
    <dgm:pt modelId="{72F9ED98-388D-4EE8-A16A-1D345CF6DD48}" type="parTrans" cxnId="{34372658-0B24-450D-A7F9-FB6EBE868B7E}">
      <dgm:prSet/>
      <dgm:spPr/>
      <dgm:t>
        <a:bodyPr/>
        <a:lstStyle/>
        <a:p>
          <a:endParaRPr lang="en-US"/>
        </a:p>
      </dgm:t>
    </dgm:pt>
    <dgm:pt modelId="{DA3C0795-1C07-47EC-95E8-03ABC0A287EF}" type="sibTrans" cxnId="{34372658-0B24-450D-A7F9-FB6EBE868B7E}">
      <dgm:prSet/>
      <dgm:spPr/>
      <dgm:t>
        <a:bodyPr/>
        <a:lstStyle/>
        <a:p>
          <a:endParaRPr lang="en-US"/>
        </a:p>
      </dgm:t>
    </dgm:pt>
    <dgm:pt modelId="{55ED83D5-F67F-4BBA-9AAA-999D39BB537F}" type="pres">
      <dgm:prSet presAssocID="{80E7304D-8BF8-47EB-925A-E50171FD01DC}" presName="hierChild1" presStyleCnt="0">
        <dgm:presLayoutVars>
          <dgm:chPref val="1"/>
          <dgm:dir/>
          <dgm:animOne val="branch"/>
          <dgm:animLvl val="lvl"/>
          <dgm:resizeHandles/>
        </dgm:presLayoutVars>
      </dgm:prSet>
      <dgm:spPr/>
    </dgm:pt>
    <dgm:pt modelId="{A5725625-AAD0-4D30-B8D3-3C42D8544BB8}" type="pres">
      <dgm:prSet presAssocID="{BF00A928-1052-4DA1-8173-025F74182EBB}" presName="hierRoot1" presStyleCnt="0"/>
      <dgm:spPr/>
    </dgm:pt>
    <dgm:pt modelId="{257E6DD9-67CC-45C1-AD98-9279F2E32941}" type="pres">
      <dgm:prSet presAssocID="{BF00A928-1052-4DA1-8173-025F74182EBB}" presName="composite" presStyleCnt="0"/>
      <dgm:spPr/>
    </dgm:pt>
    <dgm:pt modelId="{D8072D4A-B8C5-4C9C-8098-C7F0105686AF}" type="pres">
      <dgm:prSet presAssocID="{BF00A928-1052-4DA1-8173-025F74182EBB}" presName="background" presStyleLbl="node0" presStyleIdx="0" presStyleCnt="4"/>
      <dgm:spPr/>
    </dgm:pt>
    <dgm:pt modelId="{9F439137-6939-49F5-9DF7-5C68A002A949}" type="pres">
      <dgm:prSet presAssocID="{BF00A928-1052-4DA1-8173-025F74182EBB}" presName="text" presStyleLbl="fgAcc0" presStyleIdx="0" presStyleCnt="4">
        <dgm:presLayoutVars>
          <dgm:chPref val="3"/>
        </dgm:presLayoutVars>
      </dgm:prSet>
      <dgm:spPr/>
    </dgm:pt>
    <dgm:pt modelId="{033F04E7-28E1-468A-A898-0EECB03AD26C}" type="pres">
      <dgm:prSet presAssocID="{BF00A928-1052-4DA1-8173-025F74182EBB}" presName="hierChild2" presStyleCnt="0"/>
      <dgm:spPr/>
    </dgm:pt>
    <dgm:pt modelId="{311FFAE0-D84C-4C51-AEBF-E02158B0A09A}" type="pres">
      <dgm:prSet presAssocID="{AC184775-D006-424B-93B6-B9BFA1E8FE27}" presName="hierRoot1" presStyleCnt="0"/>
      <dgm:spPr/>
    </dgm:pt>
    <dgm:pt modelId="{0DA4DEAD-D00E-46B7-9F7C-A98175F02552}" type="pres">
      <dgm:prSet presAssocID="{AC184775-D006-424B-93B6-B9BFA1E8FE27}" presName="composite" presStyleCnt="0"/>
      <dgm:spPr/>
    </dgm:pt>
    <dgm:pt modelId="{13350A96-FDC2-455A-8220-6C71F113B7CD}" type="pres">
      <dgm:prSet presAssocID="{AC184775-D006-424B-93B6-B9BFA1E8FE27}" presName="background" presStyleLbl="node0" presStyleIdx="1" presStyleCnt="4"/>
      <dgm:spPr/>
    </dgm:pt>
    <dgm:pt modelId="{6DC94874-A05F-4148-8884-757877860383}" type="pres">
      <dgm:prSet presAssocID="{AC184775-D006-424B-93B6-B9BFA1E8FE27}" presName="text" presStyleLbl="fgAcc0" presStyleIdx="1" presStyleCnt="4">
        <dgm:presLayoutVars>
          <dgm:chPref val="3"/>
        </dgm:presLayoutVars>
      </dgm:prSet>
      <dgm:spPr/>
    </dgm:pt>
    <dgm:pt modelId="{999FEAF7-EC6B-4945-B50A-1E7C3F971CB0}" type="pres">
      <dgm:prSet presAssocID="{AC184775-D006-424B-93B6-B9BFA1E8FE27}" presName="hierChild2" presStyleCnt="0"/>
      <dgm:spPr/>
    </dgm:pt>
    <dgm:pt modelId="{EED84A27-2C61-4D3F-B875-20145BCE0850}" type="pres">
      <dgm:prSet presAssocID="{75B3D731-0942-4772-B842-DC11D414F52C}" presName="hierRoot1" presStyleCnt="0"/>
      <dgm:spPr/>
    </dgm:pt>
    <dgm:pt modelId="{C45E02AF-C70D-4A8F-957A-1D6D155BF4BD}" type="pres">
      <dgm:prSet presAssocID="{75B3D731-0942-4772-B842-DC11D414F52C}" presName="composite" presStyleCnt="0"/>
      <dgm:spPr/>
    </dgm:pt>
    <dgm:pt modelId="{FE412FBE-1432-47B7-89E6-14A578B5432A}" type="pres">
      <dgm:prSet presAssocID="{75B3D731-0942-4772-B842-DC11D414F52C}" presName="background" presStyleLbl="node0" presStyleIdx="2" presStyleCnt="4"/>
      <dgm:spPr/>
    </dgm:pt>
    <dgm:pt modelId="{A8F36B6D-6A87-44F1-95B8-77385DC4A719}" type="pres">
      <dgm:prSet presAssocID="{75B3D731-0942-4772-B842-DC11D414F52C}" presName="text" presStyleLbl="fgAcc0" presStyleIdx="2" presStyleCnt="4">
        <dgm:presLayoutVars>
          <dgm:chPref val="3"/>
        </dgm:presLayoutVars>
      </dgm:prSet>
      <dgm:spPr/>
    </dgm:pt>
    <dgm:pt modelId="{3407F717-6D43-42B7-8256-EBA0BA0FC5A5}" type="pres">
      <dgm:prSet presAssocID="{75B3D731-0942-4772-B842-DC11D414F52C}" presName="hierChild2" presStyleCnt="0"/>
      <dgm:spPr/>
    </dgm:pt>
    <dgm:pt modelId="{FBF7738C-6119-45BD-B046-E7A1F8CF51B5}" type="pres">
      <dgm:prSet presAssocID="{5632044B-991B-4A08-B2B4-7F63904A28A3}" presName="hierRoot1" presStyleCnt="0"/>
      <dgm:spPr/>
    </dgm:pt>
    <dgm:pt modelId="{277E26C9-2F70-4F5B-A65E-40BA4E13E171}" type="pres">
      <dgm:prSet presAssocID="{5632044B-991B-4A08-B2B4-7F63904A28A3}" presName="composite" presStyleCnt="0"/>
      <dgm:spPr/>
    </dgm:pt>
    <dgm:pt modelId="{BC82D2EE-A88A-4789-822C-53527D6E119B}" type="pres">
      <dgm:prSet presAssocID="{5632044B-991B-4A08-B2B4-7F63904A28A3}" presName="background" presStyleLbl="node0" presStyleIdx="3" presStyleCnt="4"/>
      <dgm:spPr/>
    </dgm:pt>
    <dgm:pt modelId="{FE151C27-5FE1-4940-B83A-020959D278C2}" type="pres">
      <dgm:prSet presAssocID="{5632044B-991B-4A08-B2B4-7F63904A28A3}" presName="text" presStyleLbl="fgAcc0" presStyleIdx="3" presStyleCnt="4">
        <dgm:presLayoutVars>
          <dgm:chPref val="3"/>
        </dgm:presLayoutVars>
      </dgm:prSet>
      <dgm:spPr/>
    </dgm:pt>
    <dgm:pt modelId="{D84F510A-B7CA-4B04-9877-F2D82BE82896}" type="pres">
      <dgm:prSet presAssocID="{5632044B-991B-4A08-B2B4-7F63904A28A3}" presName="hierChild2" presStyleCnt="0"/>
      <dgm:spPr/>
    </dgm:pt>
  </dgm:ptLst>
  <dgm:cxnLst>
    <dgm:cxn modelId="{B36CBF02-1217-4844-BDC9-6580E7440F50}" srcId="{80E7304D-8BF8-47EB-925A-E50171FD01DC}" destId="{AC184775-D006-424B-93B6-B9BFA1E8FE27}" srcOrd="1" destOrd="0" parTransId="{4C6DDF44-D8E7-4518-9A50-6FB3B4C35C0D}" sibTransId="{968BB94E-08B3-42D2-9083-616F0E20F8FA}"/>
    <dgm:cxn modelId="{3B783818-A53C-476C-886A-6AF1F1156FCC}" type="presOf" srcId="{BF00A928-1052-4DA1-8173-025F74182EBB}" destId="{9F439137-6939-49F5-9DF7-5C68A002A949}" srcOrd="0" destOrd="0" presId="urn:microsoft.com/office/officeart/2005/8/layout/hierarchy1"/>
    <dgm:cxn modelId="{E55B6220-EB29-4D1C-A381-B93D7640A926}" type="presOf" srcId="{75B3D731-0942-4772-B842-DC11D414F52C}" destId="{A8F36B6D-6A87-44F1-95B8-77385DC4A719}" srcOrd="0" destOrd="0" presId="urn:microsoft.com/office/officeart/2005/8/layout/hierarchy1"/>
    <dgm:cxn modelId="{34372658-0B24-450D-A7F9-FB6EBE868B7E}" srcId="{80E7304D-8BF8-47EB-925A-E50171FD01DC}" destId="{5632044B-991B-4A08-B2B4-7F63904A28A3}" srcOrd="3" destOrd="0" parTransId="{72F9ED98-388D-4EE8-A16A-1D345CF6DD48}" sibTransId="{DA3C0795-1C07-47EC-95E8-03ABC0A287EF}"/>
    <dgm:cxn modelId="{10959379-0E01-4F98-8248-F4F40C0A4AA4}" srcId="{80E7304D-8BF8-47EB-925A-E50171FD01DC}" destId="{75B3D731-0942-4772-B842-DC11D414F52C}" srcOrd="2" destOrd="0" parTransId="{317829F2-11AC-43CC-BA4D-340A42C4C0A1}" sibTransId="{89CF8102-41A2-429D-B837-8E49C9780818}"/>
    <dgm:cxn modelId="{D2ED8781-4E7A-4BB3-9312-46AB022459A0}" type="presOf" srcId="{80E7304D-8BF8-47EB-925A-E50171FD01DC}" destId="{55ED83D5-F67F-4BBA-9AAA-999D39BB537F}" srcOrd="0" destOrd="0" presId="urn:microsoft.com/office/officeart/2005/8/layout/hierarchy1"/>
    <dgm:cxn modelId="{C7C6139E-38D9-4F85-AC5C-268D77008891}" type="presOf" srcId="{5632044B-991B-4A08-B2B4-7F63904A28A3}" destId="{FE151C27-5FE1-4940-B83A-020959D278C2}" srcOrd="0" destOrd="0" presId="urn:microsoft.com/office/officeart/2005/8/layout/hierarchy1"/>
    <dgm:cxn modelId="{14B3ECAB-54A1-4366-B19A-ADF0B37F347D}" srcId="{80E7304D-8BF8-47EB-925A-E50171FD01DC}" destId="{BF00A928-1052-4DA1-8173-025F74182EBB}" srcOrd="0" destOrd="0" parTransId="{964ED8D4-EA8C-4522-9CBF-9DF002D4F331}" sibTransId="{CF61A244-AAF2-4A50-9E8B-3B4DEF916565}"/>
    <dgm:cxn modelId="{C6B160C2-1A5F-4EC6-B758-323D34A98D48}" type="presOf" srcId="{AC184775-D006-424B-93B6-B9BFA1E8FE27}" destId="{6DC94874-A05F-4148-8884-757877860383}" srcOrd="0" destOrd="0" presId="urn:microsoft.com/office/officeart/2005/8/layout/hierarchy1"/>
    <dgm:cxn modelId="{85125530-66C8-4518-A31D-A628E1021AE4}" type="presParOf" srcId="{55ED83D5-F67F-4BBA-9AAA-999D39BB537F}" destId="{A5725625-AAD0-4D30-B8D3-3C42D8544BB8}" srcOrd="0" destOrd="0" presId="urn:microsoft.com/office/officeart/2005/8/layout/hierarchy1"/>
    <dgm:cxn modelId="{65291C51-504F-4544-956A-8A083E6D86C0}" type="presParOf" srcId="{A5725625-AAD0-4D30-B8D3-3C42D8544BB8}" destId="{257E6DD9-67CC-45C1-AD98-9279F2E32941}" srcOrd="0" destOrd="0" presId="urn:microsoft.com/office/officeart/2005/8/layout/hierarchy1"/>
    <dgm:cxn modelId="{D319C68A-7D84-48FD-B384-85BEB78E99E2}" type="presParOf" srcId="{257E6DD9-67CC-45C1-AD98-9279F2E32941}" destId="{D8072D4A-B8C5-4C9C-8098-C7F0105686AF}" srcOrd="0" destOrd="0" presId="urn:microsoft.com/office/officeart/2005/8/layout/hierarchy1"/>
    <dgm:cxn modelId="{C5DD2ED2-8622-4BCD-A6F8-9E0451B38205}" type="presParOf" srcId="{257E6DD9-67CC-45C1-AD98-9279F2E32941}" destId="{9F439137-6939-49F5-9DF7-5C68A002A949}" srcOrd="1" destOrd="0" presId="urn:microsoft.com/office/officeart/2005/8/layout/hierarchy1"/>
    <dgm:cxn modelId="{5A844581-2328-4536-8833-B74EC82EAF6F}" type="presParOf" srcId="{A5725625-AAD0-4D30-B8D3-3C42D8544BB8}" destId="{033F04E7-28E1-468A-A898-0EECB03AD26C}" srcOrd="1" destOrd="0" presId="urn:microsoft.com/office/officeart/2005/8/layout/hierarchy1"/>
    <dgm:cxn modelId="{0B4EA563-2821-4BC7-8420-C9F9E66449FE}" type="presParOf" srcId="{55ED83D5-F67F-4BBA-9AAA-999D39BB537F}" destId="{311FFAE0-D84C-4C51-AEBF-E02158B0A09A}" srcOrd="1" destOrd="0" presId="urn:microsoft.com/office/officeart/2005/8/layout/hierarchy1"/>
    <dgm:cxn modelId="{1D8DEF3C-54F2-4918-B3DD-7DEC06479834}" type="presParOf" srcId="{311FFAE0-D84C-4C51-AEBF-E02158B0A09A}" destId="{0DA4DEAD-D00E-46B7-9F7C-A98175F02552}" srcOrd="0" destOrd="0" presId="urn:microsoft.com/office/officeart/2005/8/layout/hierarchy1"/>
    <dgm:cxn modelId="{F0723D9B-CC65-4FE4-B1F3-60C85C00AE97}" type="presParOf" srcId="{0DA4DEAD-D00E-46B7-9F7C-A98175F02552}" destId="{13350A96-FDC2-455A-8220-6C71F113B7CD}" srcOrd="0" destOrd="0" presId="urn:microsoft.com/office/officeart/2005/8/layout/hierarchy1"/>
    <dgm:cxn modelId="{84ECD375-B709-429D-86EB-131E4BC9E3A0}" type="presParOf" srcId="{0DA4DEAD-D00E-46B7-9F7C-A98175F02552}" destId="{6DC94874-A05F-4148-8884-757877860383}" srcOrd="1" destOrd="0" presId="urn:microsoft.com/office/officeart/2005/8/layout/hierarchy1"/>
    <dgm:cxn modelId="{D15684C3-5624-4133-A156-C564B6E1A492}" type="presParOf" srcId="{311FFAE0-D84C-4C51-AEBF-E02158B0A09A}" destId="{999FEAF7-EC6B-4945-B50A-1E7C3F971CB0}" srcOrd="1" destOrd="0" presId="urn:microsoft.com/office/officeart/2005/8/layout/hierarchy1"/>
    <dgm:cxn modelId="{6A409CD2-1B6D-41AD-8ADB-822E5D486A24}" type="presParOf" srcId="{55ED83D5-F67F-4BBA-9AAA-999D39BB537F}" destId="{EED84A27-2C61-4D3F-B875-20145BCE0850}" srcOrd="2" destOrd="0" presId="urn:microsoft.com/office/officeart/2005/8/layout/hierarchy1"/>
    <dgm:cxn modelId="{9806FA84-7757-4F1A-9E27-A0F1717955AD}" type="presParOf" srcId="{EED84A27-2C61-4D3F-B875-20145BCE0850}" destId="{C45E02AF-C70D-4A8F-957A-1D6D155BF4BD}" srcOrd="0" destOrd="0" presId="urn:microsoft.com/office/officeart/2005/8/layout/hierarchy1"/>
    <dgm:cxn modelId="{A7DE6154-A36D-47EA-99EC-E9C7F67A5F51}" type="presParOf" srcId="{C45E02AF-C70D-4A8F-957A-1D6D155BF4BD}" destId="{FE412FBE-1432-47B7-89E6-14A578B5432A}" srcOrd="0" destOrd="0" presId="urn:microsoft.com/office/officeart/2005/8/layout/hierarchy1"/>
    <dgm:cxn modelId="{3405723B-DF9D-466D-BFA3-270289F30A5D}" type="presParOf" srcId="{C45E02AF-C70D-4A8F-957A-1D6D155BF4BD}" destId="{A8F36B6D-6A87-44F1-95B8-77385DC4A719}" srcOrd="1" destOrd="0" presId="urn:microsoft.com/office/officeart/2005/8/layout/hierarchy1"/>
    <dgm:cxn modelId="{69F8D85E-4DC9-4578-8BFA-59E71728D729}" type="presParOf" srcId="{EED84A27-2C61-4D3F-B875-20145BCE0850}" destId="{3407F717-6D43-42B7-8256-EBA0BA0FC5A5}" srcOrd="1" destOrd="0" presId="urn:microsoft.com/office/officeart/2005/8/layout/hierarchy1"/>
    <dgm:cxn modelId="{72646142-DC7C-4F71-9E2C-4D6490A8377B}" type="presParOf" srcId="{55ED83D5-F67F-4BBA-9AAA-999D39BB537F}" destId="{FBF7738C-6119-45BD-B046-E7A1F8CF51B5}" srcOrd="3" destOrd="0" presId="urn:microsoft.com/office/officeart/2005/8/layout/hierarchy1"/>
    <dgm:cxn modelId="{D27F13F8-F65D-4146-9630-4EAEFE47BF6C}" type="presParOf" srcId="{FBF7738C-6119-45BD-B046-E7A1F8CF51B5}" destId="{277E26C9-2F70-4F5B-A65E-40BA4E13E171}" srcOrd="0" destOrd="0" presId="urn:microsoft.com/office/officeart/2005/8/layout/hierarchy1"/>
    <dgm:cxn modelId="{16B0739E-43E4-4580-947E-E65BD1861808}" type="presParOf" srcId="{277E26C9-2F70-4F5B-A65E-40BA4E13E171}" destId="{BC82D2EE-A88A-4789-822C-53527D6E119B}" srcOrd="0" destOrd="0" presId="urn:microsoft.com/office/officeart/2005/8/layout/hierarchy1"/>
    <dgm:cxn modelId="{6124E4E2-140D-4372-A3B9-C66CED78C754}" type="presParOf" srcId="{277E26C9-2F70-4F5B-A65E-40BA4E13E171}" destId="{FE151C27-5FE1-4940-B83A-020959D278C2}" srcOrd="1" destOrd="0" presId="urn:microsoft.com/office/officeart/2005/8/layout/hierarchy1"/>
    <dgm:cxn modelId="{2916241E-A502-4D8E-A803-BAB2C45E11EA}" type="presParOf" srcId="{FBF7738C-6119-45BD-B046-E7A1F8CF51B5}" destId="{D84F510A-B7CA-4B04-9877-F2D82BE82896}"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1B8FA1-1CD5-4D44-94B0-A4DAE381507D}">
      <dsp:nvSpPr>
        <dsp:cNvPr id="0" name=""/>
        <dsp:cNvSpPr/>
      </dsp:nvSpPr>
      <dsp:spPr>
        <a:xfrm>
          <a:off x="8825818" y="1090199"/>
          <a:ext cx="2012429" cy="2012759"/>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2373468A-0B2B-4FF5-A8F7-26963E200858}">
      <dsp:nvSpPr>
        <dsp:cNvPr id="0" name=""/>
        <dsp:cNvSpPr/>
      </dsp:nvSpPr>
      <dsp:spPr>
        <a:xfrm>
          <a:off x="8892221" y="1157303"/>
          <a:ext cx="1878553" cy="1878551"/>
        </a:xfrm>
        <a:prstGeom prst="ellipse">
          <a:avLst/>
        </a:prstGeom>
        <a:gradFill rotWithShape="0">
          <a:gsLst>
            <a:gs pos="0">
              <a:schemeClr val="accent6">
                <a:lumMod val="75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“Course of conduct” over “incident model”</a:t>
          </a:r>
        </a:p>
      </dsp:txBody>
      <dsp:txXfrm>
        <a:off x="9161044" y="1425718"/>
        <a:ext cx="1341976" cy="1341721"/>
      </dsp:txXfrm>
    </dsp:sp>
    <dsp:sp modelId="{990E12B6-DA9A-464A-8F27-59C928674949}">
      <dsp:nvSpPr>
        <dsp:cNvPr id="0" name=""/>
        <dsp:cNvSpPr/>
      </dsp:nvSpPr>
      <dsp:spPr>
        <a:xfrm rot="2700000">
          <a:off x="6744960" y="1090303"/>
          <a:ext cx="2012197" cy="2012197"/>
        </a:xfrm>
        <a:prstGeom prst="teardrop">
          <a:avLst>
            <a:gd name="adj" fmla="val 10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411D4552-CBF1-4EED-A35F-5A473E420B42}">
      <dsp:nvSpPr>
        <dsp:cNvPr id="0" name=""/>
        <dsp:cNvSpPr/>
      </dsp:nvSpPr>
      <dsp:spPr>
        <a:xfrm>
          <a:off x="6833939" y="1157303"/>
          <a:ext cx="1878553" cy="1878551"/>
        </a:xfrm>
        <a:prstGeom prst="ellipse">
          <a:avLst/>
        </a:prstGeom>
        <a:gradFill rotWithShape="0">
          <a:gsLst>
            <a:gs pos="0">
              <a:schemeClr val="accent6">
                <a:lumMod val="40000"/>
                <a:lumOff val="60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Gender drivers</a:t>
          </a:r>
        </a:p>
      </dsp:txBody>
      <dsp:txXfrm>
        <a:off x="7101692" y="1425718"/>
        <a:ext cx="1341976" cy="1341721"/>
      </dsp:txXfrm>
    </dsp:sp>
    <dsp:sp modelId="{74D6D483-23B6-4C90-8A42-71BF274B394B}">
      <dsp:nvSpPr>
        <dsp:cNvPr id="0" name=""/>
        <dsp:cNvSpPr/>
      </dsp:nvSpPr>
      <dsp:spPr>
        <a:xfrm rot="2700000">
          <a:off x="4666127" y="1090303"/>
          <a:ext cx="2012197" cy="2012197"/>
        </a:xfrm>
        <a:prstGeom prst="teardrop">
          <a:avLst>
            <a:gd name="adj" fmla="val 10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232B82FB-430F-4A10-9DC0-02D333F349B4}">
      <dsp:nvSpPr>
        <dsp:cNvPr id="0" name=""/>
        <dsp:cNvSpPr/>
      </dsp:nvSpPr>
      <dsp:spPr>
        <a:xfrm>
          <a:off x="4733484" y="1157303"/>
          <a:ext cx="1878553" cy="1878551"/>
        </a:xfrm>
        <a:prstGeom prst="ellipse">
          <a:avLst/>
        </a:prstGeom>
        <a:gradFill rotWithShape="0">
          <a:gsLst>
            <a:gs pos="0">
              <a:srgbClr val="FFEEC3"/>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Expanded concept of Domestic violence </a:t>
          </a:r>
        </a:p>
      </dsp:txBody>
      <dsp:txXfrm>
        <a:off x="5001237" y="1425718"/>
        <a:ext cx="1341976" cy="1341721"/>
      </dsp:txXfrm>
    </dsp:sp>
    <dsp:sp modelId="{A695FE1D-7A86-4C0B-A587-09A199B588C6}">
      <dsp:nvSpPr>
        <dsp:cNvPr id="0" name=""/>
        <dsp:cNvSpPr/>
      </dsp:nvSpPr>
      <dsp:spPr>
        <a:xfrm rot="2700000">
          <a:off x="2586223" y="1090303"/>
          <a:ext cx="2012197" cy="2012197"/>
        </a:xfrm>
        <a:prstGeom prst="teardrop">
          <a:avLst>
            <a:gd name="adj" fmla="val 10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F861B36E-B7D9-4A35-89A3-34F939FECE1E}">
      <dsp:nvSpPr>
        <dsp:cNvPr id="0" name=""/>
        <dsp:cNvSpPr/>
      </dsp:nvSpPr>
      <dsp:spPr>
        <a:xfrm>
          <a:off x="2653581" y="1157303"/>
          <a:ext cx="1878553" cy="1878551"/>
        </a:xfrm>
        <a:prstGeom prst="ellipse">
          <a:avLst/>
        </a:prstGeom>
        <a:gradFill rotWithShape="0">
          <a:gsLst>
            <a:gs pos="0">
              <a:schemeClr val="accent2">
                <a:lumMod val="60000"/>
                <a:lumOff val="40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Statistics</a:t>
          </a:r>
        </a:p>
      </dsp:txBody>
      <dsp:txXfrm>
        <a:off x="2922405" y="1425718"/>
        <a:ext cx="1341976" cy="1341721"/>
      </dsp:txXfrm>
    </dsp:sp>
    <dsp:sp modelId="{F2FF981E-FC82-4222-818A-47E1169C4135}">
      <dsp:nvSpPr>
        <dsp:cNvPr id="0" name=""/>
        <dsp:cNvSpPr/>
      </dsp:nvSpPr>
      <dsp:spPr>
        <a:xfrm rot="2700000">
          <a:off x="506320" y="1090303"/>
          <a:ext cx="2012197" cy="2012197"/>
        </a:xfrm>
        <a:prstGeom prst="teardrop">
          <a:avLst>
            <a:gd name="adj" fmla="val 10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60A10271-3702-44F9-BB80-91D34E5D2B07}">
      <dsp:nvSpPr>
        <dsp:cNvPr id="0" name=""/>
        <dsp:cNvSpPr/>
      </dsp:nvSpPr>
      <dsp:spPr>
        <a:xfrm>
          <a:off x="479092" y="1164873"/>
          <a:ext cx="1878553" cy="1878551"/>
        </a:xfrm>
        <a:prstGeom prst="ellipse">
          <a:avLst/>
        </a:prstGeom>
        <a:gradFill rotWithShape="0">
          <a:gsLst>
            <a:gs pos="0">
              <a:schemeClr val="accent2">
                <a:lumMod val="20000"/>
                <a:lumOff val="80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Studies of lived experience </a:t>
          </a:r>
        </a:p>
      </dsp:txBody>
      <dsp:txXfrm>
        <a:off x="747916" y="1433288"/>
        <a:ext cx="1341976" cy="134172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871E96-41F0-4456-AC7A-4AC5AE23E22D}">
      <dsp:nvSpPr>
        <dsp:cNvPr id="0" name=""/>
        <dsp:cNvSpPr/>
      </dsp:nvSpPr>
      <dsp:spPr>
        <a:xfrm>
          <a:off x="5295203" y="1405930"/>
          <a:ext cx="91440" cy="643860"/>
        </a:xfrm>
        <a:custGeom>
          <a:avLst/>
          <a:gdLst/>
          <a:ahLst/>
          <a:cxnLst/>
          <a:rect l="0" t="0" r="0" b="0"/>
          <a:pathLst>
            <a:path>
              <a:moveTo>
                <a:pt x="45720" y="0"/>
              </a:moveTo>
              <a:lnTo>
                <a:pt x="45720" y="643860"/>
              </a:lnTo>
            </a:path>
          </a:pathLst>
        </a:custGeom>
        <a:noFill/>
        <a:ln w="1905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424F326-0F40-494D-87A2-C385ACCFF955}">
      <dsp:nvSpPr>
        <dsp:cNvPr id="0" name=""/>
        <dsp:cNvSpPr/>
      </dsp:nvSpPr>
      <dsp:spPr>
        <a:xfrm>
          <a:off x="4234000" y="138"/>
          <a:ext cx="2213845" cy="1405792"/>
        </a:xfrm>
        <a:prstGeom prst="roundRect">
          <a:avLst>
            <a:gd name="adj" fmla="val 1000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47086DA-4053-4FF5-A3DE-1E854D0496E5}">
      <dsp:nvSpPr>
        <dsp:cNvPr id="0" name=""/>
        <dsp:cNvSpPr/>
      </dsp:nvSpPr>
      <dsp:spPr>
        <a:xfrm>
          <a:off x="4479983" y="233822"/>
          <a:ext cx="2213845" cy="1405792"/>
        </a:xfrm>
        <a:prstGeom prst="roundRect">
          <a:avLst>
            <a:gd name="adj" fmla="val 10000"/>
          </a:avLst>
        </a:prstGeom>
        <a:solidFill>
          <a:schemeClr val="lt2">
            <a:alpha val="90000"/>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AU" sz="2000" b="1" i="1" kern="1200" dirty="0"/>
            <a:t>Crimes (Domestic &amp; Personal Violence) Act</a:t>
          </a:r>
          <a:r>
            <a:rPr lang="en-AU" sz="2000" kern="1200" dirty="0"/>
            <a:t>: </a:t>
          </a:r>
          <a:endParaRPr lang="en-US" sz="2000" kern="1200" dirty="0"/>
        </a:p>
      </dsp:txBody>
      <dsp:txXfrm>
        <a:off x="4521157" y="274996"/>
        <a:ext cx="2131497" cy="1323444"/>
      </dsp:txXfrm>
    </dsp:sp>
    <dsp:sp modelId="{F2BD19E8-D87B-4396-BAD0-880D2C02DED8}">
      <dsp:nvSpPr>
        <dsp:cNvPr id="0" name=""/>
        <dsp:cNvSpPr/>
      </dsp:nvSpPr>
      <dsp:spPr>
        <a:xfrm>
          <a:off x="4234000" y="2049790"/>
          <a:ext cx="2213845" cy="1405792"/>
        </a:xfrm>
        <a:prstGeom prst="roundRect">
          <a:avLst>
            <a:gd name="adj" fmla="val 1000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A2CB528-5BE5-4BE1-B173-1E475D082E19}">
      <dsp:nvSpPr>
        <dsp:cNvPr id="0" name=""/>
        <dsp:cNvSpPr/>
      </dsp:nvSpPr>
      <dsp:spPr>
        <a:xfrm>
          <a:off x="4479983" y="2283474"/>
          <a:ext cx="2213845" cy="1405792"/>
        </a:xfrm>
        <a:prstGeom prst="roundRect">
          <a:avLst>
            <a:gd name="adj" fmla="val 10000"/>
          </a:avLst>
        </a:prstGeom>
        <a:solidFill>
          <a:schemeClr val="lt2">
            <a:alpha val="90000"/>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AU" sz="2000" kern="1200" dirty="0"/>
            <a:t>s. 6A: definition of “domestic abuse”</a:t>
          </a:r>
          <a:endParaRPr lang="en-US" sz="2000" kern="1200" dirty="0"/>
        </a:p>
      </dsp:txBody>
      <dsp:txXfrm>
        <a:off x="4521157" y="2324648"/>
        <a:ext cx="2131497" cy="132344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57D293-B469-4B17-8B4F-FC51FC4CF4EF}">
      <dsp:nvSpPr>
        <dsp:cNvPr id="0" name=""/>
        <dsp:cNvSpPr/>
      </dsp:nvSpPr>
      <dsp:spPr>
        <a:xfrm>
          <a:off x="3414" y="54940"/>
          <a:ext cx="3329572" cy="547200"/>
        </a:xfrm>
        <a:prstGeom prst="rect">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AU" sz="1900" b="1" kern="1200" dirty="0"/>
            <a:t>Intimate partner 54C</a:t>
          </a:r>
          <a:endParaRPr lang="en-US" sz="1900" kern="1200" dirty="0"/>
        </a:p>
      </dsp:txBody>
      <dsp:txXfrm>
        <a:off x="3414" y="54940"/>
        <a:ext cx="3329572" cy="547200"/>
      </dsp:txXfrm>
    </dsp:sp>
    <dsp:sp modelId="{7FFC1AD9-4105-4C17-ACF0-63814EFEC1CD}">
      <dsp:nvSpPr>
        <dsp:cNvPr id="0" name=""/>
        <dsp:cNvSpPr/>
      </dsp:nvSpPr>
      <dsp:spPr>
        <a:xfrm>
          <a:off x="3414" y="602140"/>
          <a:ext cx="3329572" cy="3032324"/>
        </a:xfrm>
        <a:prstGeom prst="rect">
          <a:avLst/>
        </a:prstGeom>
        <a:solidFill>
          <a:schemeClr val="accent2">
            <a:tint val="40000"/>
            <a:alpha val="90000"/>
            <a:hueOff val="0"/>
            <a:satOff val="0"/>
            <a:lumOff val="0"/>
            <a:alphaOff val="0"/>
          </a:schemeClr>
        </a:solidFill>
        <a:ln w="1905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AU" sz="1900" kern="1200" dirty="0"/>
            <a:t>Married or </a:t>
          </a:r>
          <a:r>
            <a:rPr lang="en-AU" sz="1900" kern="1200" dirty="0" err="1"/>
            <a:t>defacto</a:t>
          </a:r>
          <a:r>
            <a:rPr lang="en-AU" sz="1900" kern="1200" dirty="0"/>
            <a:t>, without need for a sexual relationship and can include when relationship has ended</a:t>
          </a:r>
        </a:p>
      </dsp:txBody>
      <dsp:txXfrm>
        <a:off x="3414" y="602140"/>
        <a:ext cx="3329572" cy="3032324"/>
      </dsp:txXfrm>
    </dsp:sp>
    <dsp:sp modelId="{19694DDF-5FAD-484B-AC56-3B3B917F3C0F}">
      <dsp:nvSpPr>
        <dsp:cNvPr id="0" name=""/>
        <dsp:cNvSpPr/>
      </dsp:nvSpPr>
      <dsp:spPr>
        <a:xfrm>
          <a:off x="3799128" y="54940"/>
          <a:ext cx="3329572" cy="547200"/>
        </a:xfrm>
        <a:prstGeom prst="rect">
          <a:avLst/>
        </a:prstGeom>
        <a:solidFill>
          <a:schemeClr val="accent2">
            <a:hueOff val="3221807"/>
            <a:satOff val="-9246"/>
            <a:lumOff val="-14805"/>
            <a:alphaOff val="0"/>
          </a:schemeClr>
        </a:solidFill>
        <a:ln w="19050" cap="flat" cmpd="sng" algn="ctr">
          <a:solidFill>
            <a:schemeClr val="accent2">
              <a:hueOff val="3221807"/>
              <a:satOff val="-9246"/>
              <a:lumOff val="-1480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AU" sz="1900" b="1" kern="1200" dirty="0"/>
            <a:t>Abusive behaviour  s54F</a:t>
          </a:r>
          <a:endParaRPr lang="en-US" sz="1900" b="1" kern="1200" dirty="0"/>
        </a:p>
      </dsp:txBody>
      <dsp:txXfrm>
        <a:off x="3799128" y="54940"/>
        <a:ext cx="3329572" cy="547200"/>
      </dsp:txXfrm>
    </dsp:sp>
    <dsp:sp modelId="{CFCB8AF0-6999-43FD-9526-B2E4DDFE94FA}">
      <dsp:nvSpPr>
        <dsp:cNvPr id="0" name=""/>
        <dsp:cNvSpPr/>
      </dsp:nvSpPr>
      <dsp:spPr>
        <a:xfrm>
          <a:off x="3799128" y="602140"/>
          <a:ext cx="3329572" cy="3032324"/>
        </a:xfrm>
        <a:prstGeom prst="rect">
          <a:avLst/>
        </a:prstGeom>
        <a:solidFill>
          <a:schemeClr val="accent2">
            <a:tint val="40000"/>
            <a:alpha val="90000"/>
            <a:hueOff val="3367359"/>
            <a:satOff val="-31116"/>
            <a:lumOff val="-3508"/>
            <a:alphaOff val="0"/>
          </a:schemeClr>
        </a:solidFill>
        <a:ln w="19050" cap="flat" cmpd="sng" algn="ctr">
          <a:solidFill>
            <a:schemeClr val="accent2">
              <a:tint val="40000"/>
              <a:alpha val="90000"/>
              <a:hueOff val="3367359"/>
              <a:satOff val="-31116"/>
              <a:lumOff val="-350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AU" sz="1900" kern="1200" dirty="0"/>
            <a:t>Violence		</a:t>
          </a:r>
          <a:endParaRPr lang="en-US" sz="1900" kern="1200" dirty="0"/>
        </a:p>
        <a:p>
          <a:pPr marL="171450" lvl="1" indent="-171450" algn="l" defTabSz="844550">
            <a:lnSpc>
              <a:spcPct val="90000"/>
            </a:lnSpc>
            <a:spcBef>
              <a:spcPct val="0"/>
            </a:spcBef>
            <a:spcAft>
              <a:spcPct val="15000"/>
            </a:spcAft>
            <a:buChar char="•"/>
          </a:pPr>
          <a:r>
            <a:rPr lang="en-AU" sz="1900" kern="1200" dirty="0"/>
            <a:t>Causes harm to another</a:t>
          </a:r>
          <a:endParaRPr lang="en-US" sz="1900" kern="1200" dirty="0"/>
        </a:p>
        <a:p>
          <a:pPr marL="171450" lvl="1" indent="-171450" algn="l" defTabSz="844550">
            <a:lnSpc>
              <a:spcPct val="90000"/>
            </a:lnSpc>
            <a:spcBef>
              <a:spcPct val="0"/>
            </a:spcBef>
            <a:spcAft>
              <a:spcPct val="15000"/>
            </a:spcAft>
            <a:buChar char="•"/>
          </a:pPr>
          <a:r>
            <a:rPr lang="en-AU" sz="1900" kern="1200" dirty="0"/>
            <a:t>Shames, humiliates</a:t>
          </a:r>
          <a:endParaRPr lang="en-US" sz="1900" kern="1200" dirty="0"/>
        </a:p>
        <a:p>
          <a:pPr marL="171450" lvl="1" indent="-171450" algn="l" defTabSz="844550">
            <a:lnSpc>
              <a:spcPct val="90000"/>
            </a:lnSpc>
            <a:spcBef>
              <a:spcPct val="0"/>
            </a:spcBef>
            <a:spcAft>
              <a:spcPct val="15000"/>
            </a:spcAft>
            <a:buChar char="•"/>
          </a:pPr>
          <a:r>
            <a:rPr lang="en-AU" sz="1900" kern="1200" dirty="0"/>
            <a:t>Threatens </a:t>
          </a:r>
          <a:endParaRPr lang="en-US" sz="1900" kern="1200" dirty="0"/>
        </a:p>
        <a:p>
          <a:pPr marL="171450" lvl="1" indent="-171450" algn="l" defTabSz="844550">
            <a:lnSpc>
              <a:spcPct val="90000"/>
            </a:lnSpc>
            <a:spcBef>
              <a:spcPct val="0"/>
            </a:spcBef>
            <a:spcAft>
              <a:spcPct val="15000"/>
            </a:spcAft>
            <a:buChar char="•"/>
          </a:pPr>
          <a:r>
            <a:rPr lang="en-AU" sz="1900" kern="1200" dirty="0"/>
            <a:t>Destroys property</a:t>
          </a:r>
          <a:endParaRPr lang="en-US" sz="1900" kern="1200" dirty="0"/>
        </a:p>
        <a:p>
          <a:pPr marL="171450" lvl="1" indent="-171450" algn="l" defTabSz="844550">
            <a:lnSpc>
              <a:spcPct val="90000"/>
            </a:lnSpc>
            <a:spcBef>
              <a:spcPct val="0"/>
            </a:spcBef>
            <a:spcAft>
              <a:spcPct val="15000"/>
            </a:spcAft>
            <a:buChar char="•"/>
          </a:pPr>
          <a:r>
            <a:rPr lang="en-AU" sz="1900" kern="1200" dirty="0"/>
            <a:t>Harasses or Monitors</a:t>
          </a:r>
          <a:endParaRPr lang="en-US" sz="1900" kern="1200" dirty="0"/>
        </a:p>
        <a:p>
          <a:pPr marL="171450" lvl="1" indent="-171450" algn="l" defTabSz="844550">
            <a:lnSpc>
              <a:spcPct val="90000"/>
            </a:lnSpc>
            <a:spcBef>
              <a:spcPct val="0"/>
            </a:spcBef>
            <a:spcAft>
              <a:spcPct val="15000"/>
            </a:spcAft>
            <a:buChar char="•"/>
          </a:pPr>
          <a:r>
            <a:rPr lang="en-AU" sz="1900" kern="1200" dirty="0"/>
            <a:t>Intimidates</a:t>
          </a:r>
          <a:endParaRPr lang="en-US" sz="1900" kern="1200" dirty="0"/>
        </a:p>
        <a:p>
          <a:pPr marL="171450" lvl="1" indent="-171450" algn="l" defTabSz="844550">
            <a:lnSpc>
              <a:spcPct val="90000"/>
            </a:lnSpc>
            <a:spcBef>
              <a:spcPct val="0"/>
            </a:spcBef>
            <a:spcAft>
              <a:spcPct val="15000"/>
            </a:spcAft>
            <a:buChar char="•"/>
          </a:pPr>
          <a:r>
            <a:rPr lang="en-AU" sz="1900" kern="1200" dirty="0"/>
            <a:t>Economic / financial abuse</a:t>
          </a:r>
          <a:endParaRPr lang="en-US" sz="1900" kern="1200" dirty="0"/>
        </a:p>
        <a:p>
          <a:pPr marL="171450" lvl="1" indent="-171450" algn="l" defTabSz="844550">
            <a:lnSpc>
              <a:spcPct val="90000"/>
            </a:lnSpc>
            <a:spcBef>
              <a:spcPct val="0"/>
            </a:spcBef>
            <a:spcAft>
              <a:spcPct val="15000"/>
            </a:spcAft>
            <a:buChar char="•"/>
          </a:pPr>
          <a:r>
            <a:rPr lang="en-AU" sz="1900" kern="1200" dirty="0"/>
            <a:t>Isolation, denies liberty</a:t>
          </a:r>
          <a:endParaRPr lang="en-US" sz="1900" kern="1200" dirty="0"/>
        </a:p>
      </dsp:txBody>
      <dsp:txXfrm>
        <a:off x="3799128" y="602140"/>
        <a:ext cx="3329572" cy="3032324"/>
      </dsp:txXfrm>
    </dsp:sp>
    <dsp:sp modelId="{207DD7DF-E624-4888-BB14-815175DFF2EB}">
      <dsp:nvSpPr>
        <dsp:cNvPr id="0" name=""/>
        <dsp:cNvSpPr/>
      </dsp:nvSpPr>
      <dsp:spPr>
        <a:xfrm>
          <a:off x="7594841" y="54940"/>
          <a:ext cx="3329572" cy="547200"/>
        </a:xfrm>
        <a:prstGeom prst="rect">
          <a:avLst/>
        </a:prstGeom>
        <a:solidFill>
          <a:schemeClr val="accent2">
            <a:hueOff val="6443614"/>
            <a:satOff val="-18493"/>
            <a:lumOff val="-29609"/>
            <a:alphaOff val="0"/>
          </a:schemeClr>
        </a:solidFill>
        <a:ln w="19050" cap="flat" cmpd="sng" algn="ctr">
          <a:solidFill>
            <a:schemeClr val="accent2">
              <a:hueOff val="6443614"/>
              <a:satOff val="-18493"/>
              <a:lumOff val="-2960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AU" sz="1900" b="1" kern="1200" dirty="0"/>
            <a:t>Course of Conduct s54G</a:t>
          </a:r>
          <a:endParaRPr lang="en-US" sz="1900" b="1" kern="1200" dirty="0"/>
        </a:p>
      </dsp:txBody>
      <dsp:txXfrm>
        <a:off x="7594841" y="54940"/>
        <a:ext cx="3329572" cy="547200"/>
      </dsp:txXfrm>
    </dsp:sp>
    <dsp:sp modelId="{DC0791A7-581E-4E60-AF94-60CE7BDB6F52}">
      <dsp:nvSpPr>
        <dsp:cNvPr id="0" name=""/>
        <dsp:cNvSpPr/>
      </dsp:nvSpPr>
      <dsp:spPr>
        <a:xfrm>
          <a:off x="7594841" y="602140"/>
          <a:ext cx="3329572" cy="3032324"/>
        </a:xfrm>
        <a:prstGeom prst="rect">
          <a:avLst/>
        </a:prstGeom>
        <a:solidFill>
          <a:schemeClr val="accent2">
            <a:tint val="40000"/>
            <a:alpha val="90000"/>
            <a:hueOff val="6734718"/>
            <a:satOff val="-62232"/>
            <a:lumOff val="-7015"/>
            <a:alphaOff val="0"/>
          </a:schemeClr>
        </a:solidFill>
        <a:ln w="19050" cap="flat" cmpd="sng" algn="ctr">
          <a:solidFill>
            <a:schemeClr val="accent2">
              <a:tint val="40000"/>
              <a:alpha val="90000"/>
              <a:hueOff val="6734718"/>
              <a:satOff val="-62232"/>
              <a:lumOff val="-701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AU" sz="1900" kern="1200" dirty="0"/>
            <a:t>Either repeatedly or continuously </a:t>
          </a:r>
          <a:endParaRPr lang="en-US" sz="1900" kern="1200" dirty="0"/>
        </a:p>
        <a:p>
          <a:pPr marL="171450" lvl="1" indent="-171450" algn="l" defTabSz="844550">
            <a:lnSpc>
              <a:spcPct val="90000"/>
            </a:lnSpc>
            <a:spcBef>
              <a:spcPct val="0"/>
            </a:spcBef>
            <a:spcAft>
              <a:spcPct val="15000"/>
            </a:spcAft>
            <a:buChar char="•"/>
          </a:pPr>
          <a:r>
            <a:rPr lang="en-AU" sz="1900" kern="1200" dirty="0"/>
            <a:t>Both repeatedly or continuously </a:t>
          </a:r>
          <a:endParaRPr lang="en-US" sz="1900" kern="1200" dirty="0"/>
        </a:p>
        <a:p>
          <a:pPr marL="171450" lvl="1" indent="-171450" algn="l" defTabSz="844550">
            <a:lnSpc>
              <a:spcPct val="90000"/>
            </a:lnSpc>
            <a:spcBef>
              <a:spcPct val="0"/>
            </a:spcBef>
            <a:spcAft>
              <a:spcPct val="15000"/>
            </a:spcAft>
            <a:buChar char="•"/>
          </a:pPr>
          <a:r>
            <a:rPr lang="en-AU" sz="1900" kern="1200" dirty="0"/>
            <a:t>Does not have to be in an unbroken succession or all inside NSW. </a:t>
          </a:r>
          <a:endParaRPr lang="en-US" sz="1900" kern="1200" dirty="0"/>
        </a:p>
      </dsp:txBody>
      <dsp:txXfrm>
        <a:off x="7594841" y="602140"/>
        <a:ext cx="3329572" cy="303232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0AF978-AC48-4F71-9A16-F66467866C4B}">
      <dsp:nvSpPr>
        <dsp:cNvPr id="0" name=""/>
        <dsp:cNvSpPr/>
      </dsp:nvSpPr>
      <dsp:spPr>
        <a:xfrm rot="16200000">
          <a:off x="-297371" y="298558"/>
          <a:ext cx="3683358" cy="3086240"/>
        </a:xfrm>
        <a:prstGeom prst="flowChartManualOperation">
          <a:avLst/>
        </a:prstGeom>
        <a:gradFill rotWithShape="0">
          <a:gsLst>
            <a:gs pos="0">
              <a:schemeClr val="accent2"/>
            </a:gs>
            <a:gs pos="95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5100" tIns="0" rIns="165695" bIns="0" numCol="1" spcCol="1270" anchor="ctr" anchorCtr="0">
          <a:noAutofit/>
        </a:bodyPr>
        <a:lstStyle/>
        <a:p>
          <a:pPr marL="0" lvl="0" indent="0" algn="ctr" defTabSz="1155700">
            <a:lnSpc>
              <a:spcPct val="90000"/>
            </a:lnSpc>
            <a:spcBef>
              <a:spcPct val="0"/>
            </a:spcBef>
            <a:spcAft>
              <a:spcPct val="35000"/>
            </a:spcAft>
            <a:buNone/>
          </a:pPr>
          <a:r>
            <a:rPr lang="en-US" sz="2600" b="1" kern="1200" dirty="0"/>
            <a:t>Particulars of the offending</a:t>
          </a:r>
          <a:endParaRPr lang="en-US" sz="2600" kern="1200" dirty="0"/>
        </a:p>
      </dsp:txBody>
      <dsp:txXfrm rot="5400000">
        <a:off x="1188" y="736671"/>
        <a:ext cx="3086240" cy="2210014"/>
      </dsp:txXfrm>
    </dsp:sp>
    <dsp:sp modelId="{9F4BE93F-147D-4293-A9E9-0739F425EE7E}">
      <dsp:nvSpPr>
        <dsp:cNvPr id="0" name=""/>
        <dsp:cNvSpPr/>
      </dsp:nvSpPr>
      <dsp:spPr>
        <a:xfrm rot="16200000">
          <a:off x="3020336" y="298558"/>
          <a:ext cx="3683358" cy="3086240"/>
        </a:xfrm>
        <a:prstGeom prst="flowChartManualOperation">
          <a:avLst/>
        </a:prstGeom>
        <a:gradFill rotWithShape="0">
          <a:gsLst>
            <a:gs pos="0">
              <a:srgbClr val="92D050"/>
            </a:gs>
            <a:gs pos="82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5100" tIns="0" rIns="165695" bIns="0" numCol="1" spcCol="1270" anchor="ctr" anchorCtr="0">
          <a:noAutofit/>
        </a:bodyPr>
        <a:lstStyle/>
        <a:p>
          <a:pPr marL="0" lvl="0" indent="0" algn="ctr" defTabSz="1155700">
            <a:lnSpc>
              <a:spcPct val="90000"/>
            </a:lnSpc>
            <a:spcBef>
              <a:spcPct val="0"/>
            </a:spcBef>
            <a:spcAft>
              <a:spcPct val="35000"/>
            </a:spcAft>
            <a:buNone/>
          </a:pPr>
          <a:r>
            <a:rPr lang="en-US" sz="2600" b="1" kern="1200"/>
            <a:t>Standard of proof for the trier of fact</a:t>
          </a:r>
          <a:endParaRPr lang="en-US" sz="2600" kern="1200"/>
        </a:p>
      </dsp:txBody>
      <dsp:txXfrm rot="5400000">
        <a:off x="3318895" y="736671"/>
        <a:ext cx="3086240" cy="2210014"/>
      </dsp:txXfrm>
    </dsp:sp>
    <dsp:sp modelId="{1E6A22F3-DAFE-4C47-9F60-CAA6F0A3E891}">
      <dsp:nvSpPr>
        <dsp:cNvPr id="0" name=""/>
        <dsp:cNvSpPr/>
      </dsp:nvSpPr>
      <dsp:spPr>
        <a:xfrm rot="16200000">
          <a:off x="6338044" y="298558"/>
          <a:ext cx="3683358" cy="3086240"/>
        </a:xfrm>
        <a:prstGeom prst="flowChartManualOperation">
          <a:avLst/>
        </a:prstGeom>
        <a:gradFill rotWithShape="0">
          <a:gsLst>
            <a:gs pos="0">
              <a:schemeClr val="accent3"/>
            </a:gs>
            <a:gs pos="89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5100" tIns="0" rIns="165695" bIns="0" numCol="1" spcCol="1270" anchor="ctr" anchorCtr="0">
          <a:noAutofit/>
        </a:bodyPr>
        <a:lstStyle/>
        <a:p>
          <a:pPr marL="0" lvl="0" indent="0" algn="ctr" defTabSz="1155700">
            <a:lnSpc>
              <a:spcPct val="90000"/>
            </a:lnSpc>
            <a:spcBef>
              <a:spcPct val="0"/>
            </a:spcBef>
            <a:spcAft>
              <a:spcPct val="35000"/>
            </a:spcAft>
            <a:buNone/>
          </a:pPr>
          <a:r>
            <a:rPr lang="en-US" sz="2600" b="1" i="0" kern="1200" dirty="0"/>
            <a:t>Does not affect the common law in relation to double jeopardy</a:t>
          </a:r>
          <a:r>
            <a:rPr lang="en-US" sz="2600" b="1" kern="1200" dirty="0"/>
            <a:t> </a:t>
          </a:r>
          <a:br>
            <a:rPr lang="en-US" sz="2600" kern="1200" dirty="0"/>
          </a:br>
          <a:br>
            <a:rPr lang="en-US" sz="2600" kern="1200" dirty="0"/>
          </a:br>
          <a:endParaRPr lang="en-US" sz="2600" kern="1200" dirty="0"/>
        </a:p>
      </dsp:txBody>
      <dsp:txXfrm rot="5400000">
        <a:off x="6636603" y="736671"/>
        <a:ext cx="3086240" cy="221001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961359-6187-404F-BBDB-07736B3A69D7}">
      <dsp:nvSpPr>
        <dsp:cNvPr id="0" name=""/>
        <dsp:cNvSpPr/>
      </dsp:nvSpPr>
      <dsp:spPr>
        <a:xfrm>
          <a:off x="1953914" y="22855"/>
          <a:ext cx="1944000" cy="1944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B8C07C2-3E45-4302-9C13-01513B74FA13}">
      <dsp:nvSpPr>
        <dsp:cNvPr id="0" name=""/>
        <dsp:cNvSpPr/>
      </dsp:nvSpPr>
      <dsp:spPr>
        <a:xfrm>
          <a:off x="765914" y="2513424"/>
          <a:ext cx="4320000" cy="11531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422400">
            <a:lnSpc>
              <a:spcPct val="90000"/>
            </a:lnSpc>
            <a:spcBef>
              <a:spcPct val="0"/>
            </a:spcBef>
            <a:spcAft>
              <a:spcPct val="35000"/>
            </a:spcAft>
            <a:buNone/>
          </a:pPr>
          <a:r>
            <a:rPr lang="en-US" sz="3200" b="1" i="0" kern="1200" dirty="0"/>
            <a:t>It is a </a:t>
          </a:r>
          <a:r>
            <a:rPr lang="en-US" sz="3200" b="1" i="0" kern="1200" dirty="0" err="1"/>
            <a:t>defence</a:t>
          </a:r>
          <a:r>
            <a:rPr lang="en-US" sz="3200" b="1" i="0" kern="1200" dirty="0"/>
            <a:t> if the course of conduct </a:t>
          </a:r>
          <a:endParaRPr lang="en-US" sz="3200" kern="1200" dirty="0"/>
        </a:p>
      </dsp:txBody>
      <dsp:txXfrm>
        <a:off x="765914" y="2513424"/>
        <a:ext cx="4320000" cy="1153125"/>
      </dsp:txXfrm>
    </dsp:sp>
    <dsp:sp modelId="{7DE75DAF-B9F8-4904-8E03-4C50E7C23C07}">
      <dsp:nvSpPr>
        <dsp:cNvPr id="0" name=""/>
        <dsp:cNvSpPr/>
      </dsp:nvSpPr>
      <dsp:spPr>
        <a:xfrm>
          <a:off x="7029914" y="22855"/>
          <a:ext cx="1944000" cy="1944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0D03C4F-78C7-451C-A200-DD389546E20D}">
      <dsp:nvSpPr>
        <dsp:cNvPr id="0" name=""/>
        <dsp:cNvSpPr/>
      </dsp:nvSpPr>
      <dsp:spPr>
        <a:xfrm>
          <a:off x="5841914" y="2513424"/>
          <a:ext cx="4320000" cy="11531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422400">
            <a:lnSpc>
              <a:spcPct val="90000"/>
            </a:lnSpc>
            <a:spcBef>
              <a:spcPct val="0"/>
            </a:spcBef>
            <a:spcAft>
              <a:spcPct val="35000"/>
            </a:spcAft>
            <a:buNone/>
          </a:pPr>
          <a:r>
            <a:rPr lang="en-US" sz="3200" b="1" i="0" kern="1200" dirty="0"/>
            <a:t>was reasonable in all the circumstances</a:t>
          </a:r>
          <a:r>
            <a:rPr lang="en-US" sz="3200" b="1" kern="1200" dirty="0"/>
            <a:t> </a:t>
          </a:r>
          <a:br>
            <a:rPr lang="en-US" sz="1800" kern="1200" dirty="0"/>
          </a:br>
          <a:endParaRPr lang="en-US" sz="1800" kern="1200" dirty="0"/>
        </a:p>
      </dsp:txBody>
      <dsp:txXfrm>
        <a:off x="5841914" y="2513424"/>
        <a:ext cx="4320000" cy="115312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BC5DC0-BDED-4C9A-806B-B394BC6C1532}">
      <dsp:nvSpPr>
        <dsp:cNvPr id="0" name=""/>
        <dsp:cNvSpPr/>
      </dsp:nvSpPr>
      <dsp:spPr>
        <a:xfrm>
          <a:off x="0" y="184418"/>
          <a:ext cx="9724031" cy="761670"/>
        </a:xfrm>
        <a:prstGeom prst="roundRect">
          <a:avLst/>
        </a:prstGeom>
        <a:solidFill>
          <a:schemeClr val="tx2">
            <a:lumMod val="50000"/>
            <a:lumOff val="5000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b="1" kern="1200"/>
            <a:t>Elections</a:t>
          </a:r>
          <a:endParaRPr lang="en-US" sz="3100" kern="1200"/>
        </a:p>
      </dsp:txBody>
      <dsp:txXfrm>
        <a:off x="37182" y="221600"/>
        <a:ext cx="9649667" cy="687306"/>
      </dsp:txXfrm>
    </dsp:sp>
    <dsp:sp modelId="{095FE54F-62DE-4D93-8492-3239FE57DBE6}">
      <dsp:nvSpPr>
        <dsp:cNvPr id="0" name=""/>
        <dsp:cNvSpPr/>
      </dsp:nvSpPr>
      <dsp:spPr>
        <a:xfrm>
          <a:off x="0" y="1035368"/>
          <a:ext cx="9724031" cy="761670"/>
        </a:xfrm>
        <a:prstGeom prst="roundRect">
          <a:avLst/>
        </a:prstGeom>
        <a:solidFill>
          <a:schemeClr val="accent2">
            <a:lumMod val="60000"/>
            <a:lumOff val="4000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b="1" kern="1200" dirty="0"/>
            <a:t>Negotiations </a:t>
          </a:r>
          <a:endParaRPr lang="en-US" sz="3100" kern="1200" dirty="0"/>
        </a:p>
      </dsp:txBody>
      <dsp:txXfrm>
        <a:off x="37182" y="1072550"/>
        <a:ext cx="9649667" cy="687306"/>
      </dsp:txXfrm>
    </dsp:sp>
    <dsp:sp modelId="{D3D9FEB5-95B5-451D-AD63-4ACB87FC0D5D}">
      <dsp:nvSpPr>
        <dsp:cNvPr id="0" name=""/>
        <dsp:cNvSpPr/>
      </dsp:nvSpPr>
      <dsp:spPr>
        <a:xfrm>
          <a:off x="0" y="1886319"/>
          <a:ext cx="9724031" cy="761670"/>
        </a:xfrm>
        <a:prstGeom prst="roundRect">
          <a:avLst/>
        </a:prstGeom>
        <a:solidFill>
          <a:schemeClr val="accent6">
            <a:lumMod val="40000"/>
            <a:lumOff val="6000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b="1" kern="1200"/>
            <a:t>Form 1s and s166 Certificates</a:t>
          </a:r>
          <a:endParaRPr lang="en-US" sz="3100" kern="1200"/>
        </a:p>
      </dsp:txBody>
      <dsp:txXfrm>
        <a:off x="37182" y="1923501"/>
        <a:ext cx="9649667" cy="687306"/>
      </dsp:txXfrm>
    </dsp:sp>
    <dsp:sp modelId="{108FCF57-3679-4562-A246-CD5B6B13D331}">
      <dsp:nvSpPr>
        <dsp:cNvPr id="0" name=""/>
        <dsp:cNvSpPr/>
      </dsp:nvSpPr>
      <dsp:spPr>
        <a:xfrm>
          <a:off x="0" y="2737269"/>
          <a:ext cx="9724031" cy="761670"/>
        </a:xfrm>
        <a:prstGeom prst="roundRect">
          <a:avLst/>
        </a:prstGeom>
        <a:solidFill>
          <a:schemeClr val="accent6">
            <a:lumMod val="7500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b="1" kern="1200" dirty="0" err="1">
              <a:solidFill>
                <a:schemeClr val="bg1"/>
              </a:solidFill>
            </a:rPr>
            <a:t>Particularised</a:t>
          </a:r>
          <a:r>
            <a:rPr lang="en-US" sz="3100" b="1" kern="1200" dirty="0">
              <a:solidFill>
                <a:schemeClr val="bg1"/>
              </a:solidFill>
            </a:rPr>
            <a:t> charges vs Course of conduct charges </a:t>
          </a:r>
          <a:endParaRPr lang="en-US" sz="3100" kern="1200" dirty="0">
            <a:solidFill>
              <a:schemeClr val="bg1"/>
            </a:solidFill>
          </a:endParaRPr>
        </a:p>
      </dsp:txBody>
      <dsp:txXfrm>
        <a:off x="37182" y="2774451"/>
        <a:ext cx="9649667" cy="68730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072D4A-B8C5-4C9C-8098-C7F0105686AF}">
      <dsp:nvSpPr>
        <dsp:cNvPr id="0" name=""/>
        <dsp:cNvSpPr/>
      </dsp:nvSpPr>
      <dsp:spPr>
        <a:xfrm>
          <a:off x="3201" y="998291"/>
          <a:ext cx="2285879" cy="145153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F439137-6939-49F5-9DF7-5C68A002A949}">
      <dsp:nvSpPr>
        <dsp:cNvPr id="0" name=""/>
        <dsp:cNvSpPr/>
      </dsp:nvSpPr>
      <dsp:spPr>
        <a:xfrm>
          <a:off x="257188" y="1239579"/>
          <a:ext cx="2285879" cy="1451533"/>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AU" sz="1700" b="1" kern="1200"/>
            <a:t>Course of conduct offence – impact on risk of reoffending</a:t>
          </a:r>
          <a:endParaRPr lang="en-US" sz="1700" kern="1200"/>
        </a:p>
      </dsp:txBody>
      <dsp:txXfrm>
        <a:off x="299702" y="1282093"/>
        <a:ext cx="2200851" cy="1366505"/>
      </dsp:txXfrm>
    </dsp:sp>
    <dsp:sp modelId="{13350A96-FDC2-455A-8220-6C71F113B7CD}">
      <dsp:nvSpPr>
        <dsp:cNvPr id="0" name=""/>
        <dsp:cNvSpPr/>
      </dsp:nvSpPr>
      <dsp:spPr>
        <a:xfrm>
          <a:off x="2797054" y="998291"/>
          <a:ext cx="2285879" cy="145153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DC94874-A05F-4148-8884-757877860383}">
      <dsp:nvSpPr>
        <dsp:cNvPr id="0" name=""/>
        <dsp:cNvSpPr/>
      </dsp:nvSpPr>
      <dsp:spPr>
        <a:xfrm>
          <a:off x="3051041" y="1239579"/>
          <a:ext cx="2285879" cy="1451533"/>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AU" sz="1700" b="1" kern="1200"/>
            <a:t>Table 1 offence</a:t>
          </a:r>
          <a:endParaRPr lang="en-US" sz="1700" kern="1200"/>
        </a:p>
      </dsp:txBody>
      <dsp:txXfrm>
        <a:off x="3093555" y="1282093"/>
        <a:ext cx="2200851" cy="1366505"/>
      </dsp:txXfrm>
    </dsp:sp>
    <dsp:sp modelId="{FE412FBE-1432-47B7-89E6-14A578B5432A}">
      <dsp:nvSpPr>
        <dsp:cNvPr id="0" name=""/>
        <dsp:cNvSpPr/>
      </dsp:nvSpPr>
      <dsp:spPr>
        <a:xfrm>
          <a:off x="5590907" y="998291"/>
          <a:ext cx="2285879" cy="145153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8F36B6D-6A87-44F1-95B8-77385DC4A719}">
      <dsp:nvSpPr>
        <dsp:cNvPr id="0" name=""/>
        <dsp:cNvSpPr/>
      </dsp:nvSpPr>
      <dsp:spPr>
        <a:xfrm>
          <a:off x="5844894" y="1239579"/>
          <a:ext cx="2285879" cy="1451533"/>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AU" sz="1700" b="1" kern="1200"/>
            <a:t>“Domestic violence offence”: s. 11 of the </a:t>
          </a:r>
          <a:r>
            <a:rPr lang="en-AU" sz="1700" b="1" i="1" kern="1200"/>
            <a:t>Crimes (Domestic and Personal Violence) Act</a:t>
          </a:r>
          <a:endParaRPr lang="en-US" sz="1700" kern="1200"/>
        </a:p>
      </dsp:txBody>
      <dsp:txXfrm>
        <a:off x="5887408" y="1282093"/>
        <a:ext cx="2200851" cy="1366505"/>
      </dsp:txXfrm>
    </dsp:sp>
    <dsp:sp modelId="{BC82D2EE-A88A-4789-822C-53527D6E119B}">
      <dsp:nvSpPr>
        <dsp:cNvPr id="0" name=""/>
        <dsp:cNvSpPr/>
      </dsp:nvSpPr>
      <dsp:spPr>
        <a:xfrm>
          <a:off x="8384760" y="998291"/>
          <a:ext cx="2285879" cy="145153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E151C27-5FE1-4940-B83A-020959D278C2}">
      <dsp:nvSpPr>
        <dsp:cNvPr id="0" name=""/>
        <dsp:cNvSpPr/>
      </dsp:nvSpPr>
      <dsp:spPr>
        <a:xfrm>
          <a:off x="8638747" y="1239579"/>
          <a:ext cx="2285879" cy="1451533"/>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AU" sz="1700" b="1" kern="1200"/>
            <a:t>Max penalty: 7 yrs imprisonment</a:t>
          </a:r>
          <a:endParaRPr lang="en-US" sz="1700" kern="1200"/>
        </a:p>
      </dsp:txBody>
      <dsp:txXfrm>
        <a:off x="8681261" y="1282093"/>
        <a:ext cx="2200851" cy="1366505"/>
      </dsp:txXfrm>
    </dsp:sp>
  </dsp:spTree>
</dsp:drawing>
</file>

<file path=ppt/diagrams/layout1.xml><?xml version="1.0" encoding="utf-8"?>
<dgm:layoutDef xmlns:dgm="http://schemas.openxmlformats.org/drawingml/2006/diagram" xmlns:a="http://schemas.openxmlformats.org/drawingml/2006/main" uniqueId="urn:microsoft.com/office/officeart/2018/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node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fgAcc0">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fgAcc0">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fgAcc0">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fgAcc0">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fgAcc0">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fgAcc0">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fgAcc0">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fgAcc0">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fgAcc0">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fgAcc0">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fgAcc0">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703ABC-F047-4632-A22B-FA85AE5974DA}" type="datetimeFigureOut">
              <a:rPr lang="en-AU" smtClean="0"/>
              <a:t>21/06/2024</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5F57CF-AB8E-43EF-85E3-1A34F4B8B92F}" type="slidenum">
              <a:rPr lang="en-AU" smtClean="0"/>
              <a:t>‹#›</a:t>
            </a:fld>
            <a:endParaRPr lang="en-AU"/>
          </a:p>
        </p:txBody>
      </p:sp>
    </p:spTree>
    <p:extLst>
      <p:ext uri="{BB962C8B-B14F-4D97-AF65-F5344CB8AC3E}">
        <p14:creationId xmlns:p14="http://schemas.microsoft.com/office/powerpoint/2010/main" val="10108042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645F57CF-AB8E-43EF-85E3-1A34F4B8B92F}" type="slidenum">
              <a:rPr lang="en-AU" smtClean="0"/>
              <a:t>12</a:t>
            </a:fld>
            <a:endParaRPr lang="en-AU"/>
          </a:p>
        </p:txBody>
      </p:sp>
    </p:spTree>
    <p:extLst>
      <p:ext uri="{BB962C8B-B14F-4D97-AF65-F5344CB8AC3E}">
        <p14:creationId xmlns:p14="http://schemas.microsoft.com/office/powerpoint/2010/main" val="3216732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19B0DA-BCF9-8A95-D7DD-E887EF26190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0E9028E4-6115-4A85-E139-8377C76DCB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858DE7EC-73D6-7F78-0D80-3CA07E7D6AB5}"/>
              </a:ext>
            </a:extLst>
          </p:cNvPr>
          <p:cNvSpPr>
            <a:spLocks noGrp="1"/>
          </p:cNvSpPr>
          <p:nvPr>
            <p:ph type="dt" sz="half" idx="10"/>
          </p:nvPr>
        </p:nvSpPr>
        <p:spPr/>
        <p:txBody>
          <a:bodyPr/>
          <a:lstStyle/>
          <a:p>
            <a:fld id="{8A13F5B1-8FAA-4E09-945B-98461A2184AC}" type="datetime1">
              <a:rPr lang="en-AU" smtClean="0"/>
              <a:t>21/06/2024</a:t>
            </a:fld>
            <a:endParaRPr lang="en-AU"/>
          </a:p>
        </p:txBody>
      </p:sp>
      <p:sp>
        <p:nvSpPr>
          <p:cNvPr id="5" name="Footer Placeholder 4">
            <a:extLst>
              <a:ext uri="{FF2B5EF4-FFF2-40B4-BE49-F238E27FC236}">
                <a16:creationId xmlns:a16="http://schemas.microsoft.com/office/drawing/2014/main" id="{EC90E61B-AF7D-4605-7E04-E2DA5435AED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26D4181-038D-2BE7-B322-06A6C13670C9}"/>
              </a:ext>
            </a:extLst>
          </p:cNvPr>
          <p:cNvSpPr>
            <a:spLocks noGrp="1"/>
          </p:cNvSpPr>
          <p:nvPr>
            <p:ph type="sldNum" sz="quarter" idx="12"/>
          </p:nvPr>
        </p:nvSpPr>
        <p:spPr/>
        <p:txBody>
          <a:bodyPr/>
          <a:lstStyle/>
          <a:p>
            <a:fld id="{5E7F05FA-8F72-4304-8D6F-EACC60135A04}" type="slidenum">
              <a:rPr lang="en-AU" smtClean="0"/>
              <a:t>‹#›</a:t>
            </a:fld>
            <a:endParaRPr lang="en-AU"/>
          </a:p>
        </p:txBody>
      </p:sp>
    </p:spTree>
    <p:extLst>
      <p:ext uri="{BB962C8B-B14F-4D97-AF65-F5344CB8AC3E}">
        <p14:creationId xmlns:p14="http://schemas.microsoft.com/office/powerpoint/2010/main" val="3457054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4DBCC-2E79-8FB4-8180-3B4F41D7AFFE}"/>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30967462-413B-72DA-448B-DC298ACF330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055E0DE5-9F19-6AC8-37D6-560FC07D7113}"/>
              </a:ext>
            </a:extLst>
          </p:cNvPr>
          <p:cNvSpPr>
            <a:spLocks noGrp="1"/>
          </p:cNvSpPr>
          <p:nvPr>
            <p:ph type="dt" sz="half" idx="10"/>
          </p:nvPr>
        </p:nvSpPr>
        <p:spPr/>
        <p:txBody>
          <a:bodyPr/>
          <a:lstStyle/>
          <a:p>
            <a:fld id="{995A0AAA-7FCD-4C35-A416-0BAF105D5D84}" type="datetime1">
              <a:rPr lang="en-AU" smtClean="0"/>
              <a:t>21/06/2024</a:t>
            </a:fld>
            <a:endParaRPr lang="en-AU"/>
          </a:p>
        </p:txBody>
      </p:sp>
      <p:sp>
        <p:nvSpPr>
          <p:cNvPr id="5" name="Footer Placeholder 4">
            <a:extLst>
              <a:ext uri="{FF2B5EF4-FFF2-40B4-BE49-F238E27FC236}">
                <a16:creationId xmlns:a16="http://schemas.microsoft.com/office/drawing/2014/main" id="{862AA453-A643-DB70-A6DB-DB1835D13BF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0FF144A-4247-2715-0BFD-1233BA02496A}"/>
              </a:ext>
            </a:extLst>
          </p:cNvPr>
          <p:cNvSpPr>
            <a:spLocks noGrp="1"/>
          </p:cNvSpPr>
          <p:nvPr>
            <p:ph type="sldNum" sz="quarter" idx="12"/>
          </p:nvPr>
        </p:nvSpPr>
        <p:spPr/>
        <p:txBody>
          <a:bodyPr/>
          <a:lstStyle/>
          <a:p>
            <a:fld id="{5E7F05FA-8F72-4304-8D6F-EACC60135A04}" type="slidenum">
              <a:rPr lang="en-AU" smtClean="0"/>
              <a:t>‹#›</a:t>
            </a:fld>
            <a:endParaRPr lang="en-AU"/>
          </a:p>
        </p:txBody>
      </p:sp>
    </p:spTree>
    <p:extLst>
      <p:ext uri="{BB962C8B-B14F-4D97-AF65-F5344CB8AC3E}">
        <p14:creationId xmlns:p14="http://schemas.microsoft.com/office/powerpoint/2010/main" val="1638027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69F372-EC6F-3495-A064-69EBA1ACC51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170C0357-D901-4518-4894-CD2A9C14BAE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A02B7600-F309-6491-DCB3-030D96108876}"/>
              </a:ext>
            </a:extLst>
          </p:cNvPr>
          <p:cNvSpPr>
            <a:spLocks noGrp="1"/>
          </p:cNvSpPr>
          <p:nvPr>
            <p:ph type="dt" sz="half" idx="10"/>
          </p:nvPr>
        </p:nvSpPr>
        <p:spPr/>
        <p:txBody>
          <a:bodyPr/>
          <a:lstStyle/>
          <a:p>
            <a:fld id="{BFA4E564-0E4C-4C3E-970E-D2BB19A99F28}" type="datetime1">
              <a:rPr lang="en-AU" smtClean="0"/>
              <a:t>21/06/2024</a:t>
            </a:fld>
            <a:endParaRPr lang="en-AU"/>
          </a:p>
        </p:txBody>
      </p:sp>
      <p:sp>
        <p:nvSpPr>
          <p:cNvPr id="5" name="Footer Placeholder 4">
            <a:extLst>
              <a:ext uri="{FF2B5EF4-FFF2-40B4-BE49-F238E27FC236}">
                <a16:creationId xmlns:a16="http://schemas.microsoft.com/office/drawing/2014/main" id="{CCDBFBC5-9115-7059-BC30-F31F78A6D61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16D0EEB-1464-3D6F-3C78-A65F2A5FF116}"/>
              </a:ext>
            </a:extLst>
          </p:cNvPr>
          <p:cNvSpPr>
            <a:spLocks noGrp="1"/>
          </p:cNvSpPr>
          <p:nvPr>
            <p:ph type="sldNum" sz="quarter" idx="12"/>
          </p:nvPr>
        </p:nvSpPr>
        <p:spPr/>
        <p:txBody>
          <a:bodyPr/>
          <a:lstStyle/>
          <a:p>
            <a:fld id="{5E7F05FA-8F72-4304-8D6F-EACC60135A04}" type="slidenum">
              <a:rPr lang="en-AU" smtClean="0"/>
              <a:t>‹#›</a:t>
            </a:fld>
            <a:endParaRPr lang="en-AU"/>
          </a:p>
        </p:txBody>
      </p:sp>
    </p:spTree>
    <p:extLst>
      <p:ext uri="{BB962C8B-B14F-4D97-AF65-F5344CB8AC3E}">
        <p14:creationId xmlns:p14="http://schemas.microsoft.com/office/powerpoint/2010/main" val="488879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91A48-06AC-2631-6457-CE0A45497ACC}"/>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B28E107C-50F1-A705-32A4-82CD0DB11D3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B266CD56-2FBF-3DBA-2810-26F61C416E24}"/>
              </a:ext>
            </a:extLst>
          </p:cNvPr>
          <p:cNvSpPr>
            <a:spLocks noGrp="1"/>
          </p:cNvSpPr>
          <p:nvPr>
            <p:ph type="dt" sz="half" idx="10"/>
          </p:nvPr>
        </p:nvSpPr>
        <p:spPr/>
        <p:txBody>
          <a:bodyPr/>
          <a:lstStyle/>
          <a:p>
            <a:fld id="{B4CA2983-08FE-448E-9CF3-B2F5C54FF785}" type="datetime1">
              <a:rPr lang="en-AU" smtClean="0"/>
              <a:t>21/06/2024</a:t>
            </a:fld>
            <a:endParaRPr lang="en-AU"/>
          </a:p>
        </p:txBody>
      </p:sp>
      <p:sp>
        <p:nvSpPr>
          <p:cNvPr id="5" name="Footer Placeholder 4">
            <a:extLst>
              <a:ext uri="{FF2B5EF4-FFF2-40B4-BE49-F238E27FC236}">
                <a16:creationId xmlns:a16="http://schemas.microsoft.com/office/drawing/2014/main" id="{48C566C5-5E1B-EF69-A3E6-DFE6D23D87E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036785F-F959-BFB0-0467-38ED295156E1}"/>
              </a:ext>
            </a:extLst>
          </p:cNvPr>
          <p:cNvSpPr>
            <a:spLocks noGrp="1"/>
          </p:cNvSpPr>
          <p:nvPr>
            <p:ph type="sldNum" sz="quarter" idx="12"/>
          </p:nvPr>
        </p:nvSpPr>
        <p:spPr/>
        <p:txBody>
          <a:bodyPr/>
          <a:lstStyle/>
          <a:p>
            <a:fld id="{5E7F05FA-8F72-4304-8D6F-EACC60135A04}" type="slidenum">
              <a:rPr lang="en-AU" smtClean="0"/>
              <a:t>‹#›</a:t>
            </a:fld>
            <a:endParaRPr lang="en-AU"/>
          </a:p>
        </p:txBody>
      </p:sp>
    </p:spTree>
    <p:extLst>
      <p:ext uri="{BB962C8B-B14F-4D97-AF65-F5344CB8AC3E}">
        <p14:creationId xmlns:p14="http://schemas.microsoft.com/office/powerpoint/2010/main" val="2160959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0A9F7-A636-7929-11F8-4B6A5B1D88F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F8BB1102-7D3B-0553-CDF5-C11655B3E44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EBF2496-1692-75EC-0803-38F8E682D149}"/>
              </a:ext>
            </a:extLst>
          </p:cNvPr>
          <p:cNvSpPr>
            <a:spLocks noGrp="1"/>
          </p:cNvSpPr>
          <p:nvPr>
            <p:ph type="dt" sz="half" idx="10"/>
          </p:nvPr>
        </p:nvSpPr>
        <p:spPr/>
        <p:txBody>
          <a:bodyPr/>
          <a:lstStyle/>
          <a:p>
            <a:fld id="{4CDB660A-B0D8-4D30-B761-304F1AF2281C}" type="datetime1">
              <a:rPr lang="en-AU" smtClean="0"/>
              <a:t>21/06/2024</a:t>
            </a:fld>
            <a:endParaRPr lang="en-AU"/>
          </a:p>
        </p:txBody>
      </p:sp>
      <p:sp>
        <p:nvSpPr>
          <p:cNvPr id="5" name="Footer Placeholder 4">
            <a:extLst>
              <a:ext uri="{FF2B5EF4-FFF2-40B4-BE49-F238E27FC236}">
                <a16:creationId xmlns:a16="http://schemas.microsoft.com/office/drawing/2014/main" id="{7EE78C92-1438-0EE0-BCC9-D5957CD3664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602A26C-5EF7-B79B-00AE-9CFD8E436CFD}"/>
              </a:ext>
            </a:extLst>
          </p:cNvPr>
          <p:cNvSpPr>
            <a:spLocks noGrp="1"/>
          </p:cNvSpPr>
          <p:nvPr>
            <p:ph type="sldNum" sz="quarter" idx="12"/>
          </p:nvPr>
        </p:nvSpPr>
        <p:spPr/>
        <p:txBody>
          <a:bodyPr/>
          <a:lstStyle/>
          <a:p>
            <a:fld id="{5E7F05FA-8F72-4304-8D6F-EACC60135A04}" type="slidenum">
              <a:rPr lang="en-AU" smtClean="0"/>
              <a:t>‹#›</a:t>
            </a:fld>
            <a:endParaRPr lang="en-AU"/>
          </a:p>
        </p:txBody>
      </p:sp>
    </p:spTree>
    <p:extLst>
      <p:ext uri="{BB962C8B-B14F-4D97-AF65-F5344CB8AC3E}">
        <p14:creationId xmlns:p14="http://schemas.microsoft.com/office/powerpoint/2010/main" val="2777422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502B9-FF74-EED2-4FC6-158EFC0A0596}"/>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4F9378D-96FB-5C96-94DF-26E6B5CA33E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25F94482-9BE2-A581-FE2F-EBAF43BF71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6EC3A476-E65B-D5BB-9DE5-651FE818B41F}"/>
              </a:ext>
            </a:extLst>
          </p:cNvPr>
          <p:cNvSpPr>
            <a:spLocks noGrp="1"/>
          </p:cNvSpPr>
          <p:nvPr>
            <p:ph type="dt" sz="half" idx="10"/>
          </p:nvPr>
        </p:nvSpPr>
        <p:spPr/>
        <p:txBody>
          <a:bodyPr/>
          <a:lstStyle/>
          <a:p>
            <a:fld id="{9A02BEF4-F11A-485B-B67A-6EA56558A66A}" type="datetime1">
              <a:rPr lang="en-AU" smtClean="0"/>
              <a:t>21/06/2024</a:t>
            </a:fld>
            <a:endParaRPr lang="en-AU"/>
          </a:p>
        </p:txBody>
      </p:sp>
      <p:sp>
        <p:nvSpPr>
          <p:cNvPr id="6" name="Footer Placeholder 5">
            <a:extLst>
              <a:ext uri="{FF2B5EF4-FFF2-40B4-BE49-F238E27FC236}">
                <a16:creationId xmlns:a16="http://schemas.microsoft.com/office/drawing/2014/main" id="{4C018D95-E3E1-6A21-4FBA-89ABB91C1B0F}"/>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BB2F0F54-D1D0-1F37-C51B-D10D9B654B8A}"/>
              </a:ext>
            </a:extLst>
          </p:cNvPr>
          <p:cNvSpPr>
            <a:spLocks noGrp="1"/>
          </p:cNvSpPr>
          <p:nvPr>
            <p:ph type="sldNum" sz="quarter" idx="12"/>
          </p:nvPr>
        </p:nvSpPr>
        <p:spPr/>
        <p:txBody>
          <a:bodyPr/>
          <a:lstStyle/>
          <a:p>
            <a:fld id="{5E7F05FA-8F72-4304-8D6F-EACC60135A04}" type="slidenum">
              <a:rPr lang="en-AU" smtClean="0"/>
              <a:t>‹#›</a:t>
            </a:fld>
            <a:endParaRPr lang="en-AU"/>
          </a:p>
        </p:txBody>
      </p:sp>
    </p:spTree>
    <p:extLst>
      <p:ext uri="{BB962C8B-B14F-4D97-AF65-F5344CB8AC3E}">
        <p14:creationId xmlns:p14="http://schemas.microsoft.com/office/powerpoint/2010/main" val="3676130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2AC89-96B1-A313-887B-10EE15A16C9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1CB42F0-64DF-853C-CF29-DC6F59C209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E1951E3-AF49-C195-4480-68EA7FB116C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2C301BC2-7107-2F69-AC18-E2B6CDBCBB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5FC851-410F-3889-9FFF-A9B85983822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25F2BC15-5795-DE6E-14DC-0644B854B50B}"/>
              </a:ext>
            </a:extLst>
          </p:cNvPr>
          <p:cNvSpPr>
            <a:spLocks noGrp="1"/>
          </p:cNvSpPr>
          <p:nvPr>
            <p:ph type="dt" sz="half" idx="10"/>
          </p:nvPr>
        </p:nvSpPr>
        <p:spPr/>
        <p:txBody>
          <a:bodyPr/>
          <a:lstStyle/>
          <a:p>
            <a:fld id="{86F166AD-2661-4D6F-84F2-7C6C9B3376C3}" type="datetime1">
              <a:rPr lang="en-AU" smtClean="0"/>
              <a:t>21/06/2024</a:t>
            </a:fld>
            <a:endParaRPr lang="en-AU"/>
          </a:p>
        </p:txBody>
      </p:sp>
      <p:sp>
        <p:nvSpPr>
          <p:cNvPr id="8" name="Footer Placeholder 7">
            <a:extLst>
              <a:ext uri="{FF2B5EF4-FFF2-40B4-BE49-F238E27FC236}">
                <a16:creationId xmlns:a16="http://schemas.microsoft.com/office/drawing/2014/main" id="{E32FB9E3-F507-4B82-0C37-F1EDC49BC974}"/>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903CBDEF-D070-E768-73A0-570F11C6F9C7}"/>
              </a:ext>
            </a:extLst>
          </p:cNvPr>
          <p:cNvSpPr>
            <a:spLocks noGrp="1"/>
          </p:cNvSpPr>
          <p:nvPr>
            <p:ph type="sldNum" sz="quarter" idx="12"/>
          </p:nvPr>
        </p:nvSpPr>
        <p:spPr/>
        <p:txBody>
          <a:bodyPr/>
          <a:lstStyle/>
          <a:p>
            <a:fld id="{5E7F05FA-8F72-4304-8D6F-EACC60135A04}" type="slidenum">
              <a:rPr lang="en-AU" smtClean="0"/>
              <a:t>‹#›</a:t>
            </a:fld>
            <a:endParaRPr lang="en-AU"/>
          </a:p>
        </p:txBody>
      </p:sp>
    </p:spTree>
    <p:extLst>
      <p:ext uri="{BB962C8B-B14F-4D97-AF65-F5344CB8AC3E}">
        <p14:creationId xmlns:p14="http://schemas.microsoft.com/office/powerpoint/2010/main" val="1331935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274CB-BA1D-4947-C111-69D80983E098}"/>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9F95A31F-EE56-0D46-5781-30BA8F1D4DE4}"/>
              </a:ext>
            </a:extLst>
          </p:cNvPr>
          <p:cNvSpPr>
            <a:spLocks noGrp="1"/>
          </p:cNvSpPr>
          <p:nvPr>
            <p:ph type="dt" sz="half" idx="10"/>
          </p:nvPr>
        </p:nvSpPr>
        <p:spPr/>
        <p:txBody>
          <a:bodyPr/>
          <a:lstStyle/>
          <a:p>
            <a:fld id="{8D38528A-83C7-47B0-9057-DE144BC3D595}" type="datetime1">
              <a:rPr lang="en-AU" smtClean="0"/>
              <a:t>21/06/2024</a:t>
            </a:fld>
            <a:endParaRPr lang="en-AU"/>
          </a:p>
        </p:txBody>
      </p:sp>
      <p:sp>
        <p:nvSpPr>
          <p:cNvPr id="4" name="Footer Placeholder 3">
            <a:extLst>
              <a:ext uri="{FF2B5EF4-FFF2-40B4-BE49-F238E27FC236}">
                <a16:creationId xmlns:a16="http://schemas.microsoft.com/office/drawing/2014/main" id="{081D935A-F9CF-6B46-CA53-A9B942077772}"/>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336E8EEE-F0F6-2EA5-0C53-FA6673F724DE}"/>
              </a:ext>
            </a:extLst>
          </p:cNvPr>
          <p:cNvSpPr>
            <a:spLocks noGrp="1"/>
          </p:cNvSpPr>
          <p:nvPr>
            <p:ph type="sldNum" sz="quarter" idx="12"/>
          </p:nvPr>
        </p:nvSpPr>
        <p:spPr/>
        <p:txBody>
          <a:bodyPr/>
          <a:lstStyle/>
          <a:p>
            <a:fld id="{5E7F05FA-8F72-4304-8D6F-EACC60135A04}" type="slidenum">
              <a:rPr lang="en-AU" smtClean="0"/>
              <a:t>‹#›</a:t>
            </a:fld>
            <a:endParaRPr lang="en-AU"/>
          </a:p>
        </p:txBody>
      </p:sp>
    </p:spTree>
    <p:extLst>
      <p:ext uri="{BB962C8B-B14F-4D97-AF65-F5344CB8AC3E}">
        <p14:creationId xmlns:p14="http://schemas.microsoft.com/office/powerpoint/2010/main" val="3781018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BED5D8-5DFC-E3B8-6A4E-4AD01E90D6AD}"/>
              </a:ext>
            </a:extLst>
          </p:cNvPr>
          <p:cNvSpPr>
            <a:spLocks noGrp="1"/>
          </p:cNvSpPr>
          <p:nvPr>
            <p:ph type="dt" sz="half" idx="10"/>
          </p:nvPr>
        </p:nvSpPr>
        <p:spPr/>
        <p:txBody>
          <a:bodyPr/>
          <a:lstStyle/>
          <a:p>
            <a:fld id="{ACF86681-F3D0-4150-94E9-26D91B9CDA46}" type="datetime1">
              <a:rPr lang="en-AU" smtClean="0"/>
              <a:t>21/06/2024</a:t>
            </a:fld>
            <a:endParaRPr lang="en-AU"/>
          </a:p>
        </p:txBody>
      </p:sp>
      <p:sp>
        <p:nvSpPr>
          <p:cNvPr id="3" name="Footer Placeholder 2">
            <a:extLst>
              <a:ext uri="{FF2B5EF4-FFF2-40B4-BE49-F238E27FC236}">
                <a16:creationId xmlns:a16="http://schemas.microsoft.com/office/drawing/2014/main" id="{501CE1E4-B54E-4A34-FBED-BE07CA0F3340}"/>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96C88545-1583-E0B0-8CB2-A14804085C00}"/>
              </a:ext>
            </a:extLst>
          </p:cNvPr>
          <p:cNvSpPr>
            <a:spLocks noGrp="1"/>
          </p:cNvSpPr>
          <p:nvPr>
            <p:ph type="sldNum" sz="quarter" idx="12"/>
          </p:nvPr>
        </p:nvSpPr>
        <p:spPr/>
        <p:txBody>
          <a:bodyPr/>
          <a:lstStyle/>
          <a:p>
            <a:fld id="{5E7F05FA-8F72-4304-8D6F-EACC60135A04}" type="slidenum">
              <a:rPr lang="en-AU" smtClean="0"/>
              <a:t>‹#›</a:t>
            </a:fld>
            <a:endParaRPr lang="en-AU"/>
          </a:p>
        </p:txBody>
      </p:sp>
    </p:spTree>
    <p:extLst>
      <p:ext uri="{BB962C8B-B14F-4D97-AF65-F5344CB8AC3E}">
        <p14:creationId xmlns:p14="http://schemas.microsoft.com/office/powerpoint/2010/main" val="2523829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790B-67C7-7298-B2B1-A2E8D2F65C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BCBF0DCF-AC5B-53B2-82CD-C8EE2E3202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BB4DE155-B546-4CC5-6517-257C8A3733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37E739-3538-2586-92ED-E56D3C6A936E}"/>
              </a:ext>
            </a:extLst>
          </p:cNvPr>
          <p:cNvSpPr>
            <a:spLocks noGrp="1"/>
          </p:cNvSpPr>
          <p:nvPr>
            <p:ph type="dt" sz="half" idx="10"/>
          </p:nvPr>
        </p:nvSpPr>
        <p:spPr/>
        <p:txBody>
          <a:bodyPr/>
          <a:lstStyle/>
          <a:p>
            <a:fld id="{F9D0F28B-C563-4901-BC13-89AE063E5503}" type="datetime1">
              <a:rPr lang="en-AU" smtClean="0"/>
              <a:t>21/06/2024</a:t>
            </a:fld>
            <a:endParaRPr lang="en-AU"/>
          </a:p>
        </p:txBody>
      </p:sp>
      <p:sp>
        <p:nvSpPr>
          <p:cNvPr id="6" name="Footer Placeholder 5">
            <a:extLst>
              <a:ext uri="{FF2B5EF4-FFF2-40B4-BE49-F238E27FC236}">
                <a16:creationId xmlns:a16="http://schemas.microsoft.com/office/drawing/2014/main" id="{FD60E326-F5F0-F002-268A-AD5F1486B2E7}"/>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51460B8-F5AB-3C87-13D5-468B51A60C95}"/>
              </a:ext>
            </a:extLst>
          </p:cNvPr>
          <p:cNvSpPr>
            <a:spLocks noGrp="1"/>
          </p:cNvSpPr>
          <p:nvPr>
            <p:ph type="sldNum" sz="quarter" idx="12"/>
          </p:nvPr>
        </p:nvSpPr>
        <p:spPr/>
        <p:txBody>
          <a:bodyPr/>
          <a:lstStyle/>
          <a:p>
            <a:fld id="{5E7F05FA-8F72-4304-8D6F-EACC60135A04}" type="slidenum">
              <a:rPr lang="en-AU" smtClean="0"/>
              <a:t>‹#›</a:t>
            </a:fld>
            <a:endParaRPr lang="en-AU"/>
          </a:p>
        </p:txBody>
      </p:sp>
    </p:spTree>
    <p:extLst>
      <p:ext uri="{BB962C8B-B14F-4D97-AF65-F5344CB8AC3E}">
        <p14:creationId xmlns:p14="http://schemas.microsoft.com/office/powerpoint/2010/main" val="656389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BB499-7727-F5EB-7CFB-414E9602F6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289BE570-1EC4-6C3F-1820-D18A3D285C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1925BE55-1518-6D64-82DE-4431BFD8D8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6663AA-77FB-ACC0-5871-43DF35D402E4}"/>
              </a:ext>
            </a:extLst>
          </p:cNvPr>
          <p:cNvSpPr>
            <a:spLocks noGrp="1"/>
          </p:cNvSpPr>
          <p:nvPr>
            <p:ph type="dt" sz="half" idx="10"/>
          </p:nvPr>
        </p:nvSpPr>
        <p:spPr/>
        <p:txBody>
          <a:bodyPr/>
          <a:lstStyle/>
          <a:p>
            <a:fld id="{8F1A65C8-60D4-40CA-AC44-93ADDF82275A}" type="datetime1">
              <a:rPr lang="en-AU" smtClean="0"/>
              <a:t>21/06/2024</a:t>
            </a:fld>
            <a:endParaRPr lang="en-AU"/>
          </a:p>
        </p:txBody>
      </p:sp>
      <p:sp>
        <p:nvSpPr>
          <p:cNvPr id="6" name="Footer Placeholder 5">
            <a:extLst>
              <a:ext uri="{FF2B5EF4-FFF2-40B4-BE49-F238E27FC236}">
                <a16:creationId xmlns:a16="http://schemas.microsoft.com/office/drawing/2014/main" id="{5002404A-8AF6-9BFB-51FE-ECDE16254F09}"/>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9E15D3BE-4E8B-8AEA-FF21-5F375F4BAE87}"/>
              </a:ext>
            </a:extLst>
          </p:cNvPr>
          <p:cNvSpPr>
            <a:spLocks noGrp="1"/>
          </p:cNvSpPr>
          <p:nvPr>
            <p:ph type="sldNum" sz="quarter" idx="12"/>
          </p:nvPr>
        </p:nvSpPr>
        <p:spPr/>
        <p:txBody>
          <a:bodyPr/>
          <a:lstStyle/>
          <a:p>
            <a:fld id="{5E7F05FA-8F72-4304-8D6F-EACC60135A04}" type="slidenum">
              <a:rPr lang="en-AU" smtClean="0"/>
              <a:t>‹#›</a:t>
            </a:fld>
            <a:endParaRPr lang="en-AU"/>
          </a:p>
        </p:txBody>
      </p:sp>
    </p:spTree>
    <p:extLst>
      <p:ext uri="{BB962C8B-B14F-4D97-AF65-F5344CB8AC3E}">
        <p14:creationId xmlns:p14="http://schemas.microsoft.com/office/powerpoint/2010/main" val="3008203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0D8F43-02EA-47E2-9550-72418979F2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D09B3179-4FA2-62DF-B218-9DE09B9DE3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0984E2A-70D4-0408-C129-85D2F8D65F4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14450AF-8B7A-48A7-A86D-DE7948DE80F6}" type="datetime1">
              <a:rPr lang="en-AU" smtClean="0"/>
              <a:t>21/06/2024</a:t>
            </a:fld>
            <a:endParaRPr lang="en-AU"/>
          </a:p>
        </p:txBody>
      </p:sp>
      <p:sp>
        <p:nvSpPr>
          <p:cNvPr id="5" name="Footer Placeholder 4">
            <a:extLst>
              <a:ext uri="{FF2B5EF4-FFF2-40B4-BE49-F238E27FC236}">
                <a16:creationId xmlns:a16="http://schemas.microsoft.com/office/drawing/2014/main" id="{5D7AD5EE-742D-1399-FB27-E9347513B7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AU"/>
          </a:p>
        </p:txBody>
      </p:sp>
      <p:sp>
        <p:nvSpPr>
          <p:cNvPr id="6" name="Slide Number Placeholder 5">
            <a:extLst>
              <a:ext uri="{FF2B5EF4-FFF2-40B4-BE49-F238E27FC236}">
                <a16:creationId xmlns:a16="http://schemas.microsoft.com/office/drawing/2014/main" id="{488624D1-BB81-5A5C-9AAD-8052517E7C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E7F05FA-8F72-4304-8D6F-EACC60135A04}" type="slidenum">
              <a:rPr lang="en-AU" smtClean="0"/>
              <a:t>‹#›</a:t>
            </a:fld>
            <a:endParaRPr lang="en-AU"/>
          </a:p>
        </p:txBody>
      </p:sp>
    </p:spTree>
    <p:extLst>
      <p:ext uri="{BB962C8B-B14F-4D97-AF65-F5344CB8AC3E}">
        <p14:creationId xmlns:p14="http://schemas.microsoft.com/office/powerpoint/2010/main" val="1595294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legalaid.nsw.gov.au/for-lawyers/resources-and-tools/coercive-control" TargetMode="Externa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2">
            <a:extLst>
              <a:ext uri="{FF2B5EF4-FFF2-40B4-BE49-F238E27FC236}">
                <a16:creationId xmlns:a16="http://schemas.microsoft.com/office/drawing/2014/main" id="{5498543D-9E72-0A5F-26FA-967517733C7F}"/>
              </a:ext>
            </a:extLst>
          </p:cNvPr>
          <p:cNvSpPr>
            <a:spLocks noGrp="1" noChangeArrowheads="1"/>
          </p:cNvSpPr>
          <p:nvPr>
            <p:ph type="ctrTitle"/>
          </p:nvPr>
        </p:nvSpPr>
        <p:spPr bwMode="auto">
          <a:xfrm>
            <a:off x="699713" y="248038"/>
            <a:ext cx="7063721" cy="1159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anchor="ctr" anchorCtr="0" compatLnSpc="1">
            <a:prstTxWarp prst="textNoShape">
              <a:avLst/>
            </a:prstTxWarp>
            <a:normAutofit/>
          </a:bodyPr>
          <a:lstStyle/>
          <a:p>
            <a:pPr marL="0" marR="0" lvl="0" indent="0" algn="l" defTabSz="914400" rtl="0" eaLnBrk="0" fontAlgn="base" latinLnBrk="0" hangingPunct="0">
              <a:spcBef>
                <a:spcPct val="0"/>
              </a:spcBef>
              <a:spcAft>
                <a:spcPct val="0"/>
              </a:spcAft>
              <a:buClrTx/>
              <a:buSzTx/>
              <a:buFontTx/>
              <a:buNone/>
              <a:tabLst/>
            </a:pPr>
            <a:br>
              <a:rPr kumimoji="0" lang="en-US" altLang="en-US" sz="3700" b="0" i="0" u="none" strike="noStrike" cap="none" normalizeH="0" baseline="0" dirty="0">
                <a:ln>
                  <a:noFill/>
                </a:ln>
                <a:solidFill>
                  <a:srgbClr val="FFFFFF"/>
                </a:solidFill>
                <a:effectLst/>
                <a:latin typeface="Arial" panose="020B0604020202020204" pitchFamily="34" charset="0"/>
              </a:rPr>
            </a:br>
            <a:endParaRPr kumimoji="0" lang="en-US" altLang="en-US" sz="3700" b="0" i="0" u="none" strike="noStrike" cap="none" normalizeH="0" baseline="0" dirty="0">
              <a:ln>
                <a:noFill/>
              </a:ln>
              <a:solidFill>
                <a:srgbClr val="FFFFFF"/>
              </a:solidFill>
              <a:effectLst/>
              <a:latin typeface="Arial" panose="020B0604020202020204" pitchFamily="34" charset="0"/>
            </a:endParaRPr>
          </a:p>
        </p:txBody>
      </p:sp>
      <p:sp>
        <p:nvSpPr>
          <p:cNvPr id="3" name="Subtitle 2">
            <a:extLst>
              <a:ext uri="{FF2B5EF4-FFF2-40B4-BE49-F238E27FC236}">
                <a16:creationId xmlns:a16="http://schemas.microsoft.com/office/drawing/2014/main" id="{492ADDD2-B367-58C8-B77C-20C1F56925F3}"/>
              </a:ext>
            </a:extLst>
          </p:cNvPr>
          <p:cNvSpPr>
            <a:spLocks noGrp="1"/>
          </p:cNvSpPr>
          <p:nvPr>
            <p:ph type="subTitle" idx="1"/>
          </p:nvPr>
        </p:nvSpPr>
        <p:spPr>
          <a:xfrm>
            <a:off x="8572499" y="390832"/>
            <a:ext cx="3233585" cy="873612"/>
          </a:xfrm>
        </p:spPr>
        <p:txBody>
          <a:bodyPr anchor="ctr">
            <a:normAutofit/>
          </a:bodyPr>
          <a:lstStyle/>
          <a:p>
            <a:pPr algn="l"/>
            <a:r>
              <a:rPr lang="en-US" sz="2000" dirty="0">
                <a:solidFill>
                  <a:srgbClr val="FFFFFF"/>
                </a:solidFill>
              </a:rPr>
              <a:t>Legal Aid NSW Criminal Law Conference 2024</a:t>
            </a:r>
            <a:endParaRPr lang="en-AU" sz="2000" dirty="0">
              <a:solidFill>
                <a:srgbClr val="FFFFFF"/>
              </a:solidFill>
            </a:endParaRPr>
          </a:p>
        </p:txBody>
      </p:sp>
      <p:graphicFrame>
        <p:nvGraphicFramePr>
          <p:cNvPr id="6" name="Table 5">
            <a:extLst>
              <a:ext uri="{FF2B5EF4-FFF2-40B4-BE49-F238E27FC236}">
                <a16:creationId xmlns:a16="http://schemas.microsoft.com/office/drawing/2014/main" id="{97639D14-CAE4-F55F-A9E6-3BA3484FB8E9}"/>
              </a:ext>
            </a:extLst>
          </p:cNvPr>
          <p:cNvGraphicFramePr>
            <a:graphicFrameLocks noGrp="1"/>
          </p:cNvGraphicFramePr>
          <p:nvPr>
            <p:extLst>
              <p:ext uri="{D42A27DB-BD31-4B8C-83A1-F6EECF244321}">
                <p14:modId xmlns:p14="http://schemas.microsoft.com/office/powerpoint/2010/main" val="2565316828"/>
              </p:ext>
            </p:extLst>
          </p:nvPr>
        </p:nvGraphicFramePr>
        <p:xfrm>
          <a:off x="842481" y="1965143"/>
          <a:ext cx="10541285" cy="4629912"/>
        </p:xfrm>
        <a:graphic>
          <a:graphicData uri="http://schemas.openxmlformats.org/drawingml/2006/table">
            <a:tbl>
              <a:tblPr/>
              <a:tblGrid>
                <a:gridCol w="10541285">
                  <a:extLst>
                    <a:ext uri="{9D8B030D-6E8A-4147-A177-3AD203B41FA5}">
                      <a16:colId xmlns:a16="http://schemas.microsoft.com/office/drawing/2014/main" val="225992774"/>
                    </a:ext>
                  </a:extLst>
                </a:gridCol>
              </a:tblGrid>
              <a:tr h="3444298">
                <a:tc>
                  <a:txBody>
                    <a:bodyPr/>
                    <a:lstStyle/>
                    <a:p>
                      <a:r>
                        <a:rPr lang="en-US" sz="3300" b="1" i="0" dirty="0">
                          <a:solidFill>
                            <a:srgbClr val="231E20"/>
                          </a:solidFill>
                          <a:effectLst/>
                          <a:latin typeface="CenturyGothic-Bold"/>
                        </a:rPr>
                        <a:t>Coercive control: Defending and prosecuting the new abusive </a:t>
                      </a:r>
                      <a:r>
                        <a:rPr lang="en-US" sz="3300" b="1" i="0" dirty="0" err="1">
                          <a:solidFill>
                            <a:srgbClr val="231E20"/>
                          </a:solidFill>
                          <a:effectLst/>
                          <a:latin typeface="CenturyGothic-Bold"/>
                        </a:rPr>
                        <a:t>behaviour</a:t>
                      </a:r>
                      <a:r>
                        <a:rPr lang="en-US" sz="3300" b="1" i="0" dirty="0">
                          <a:solidFill>
                            <a:srgbClr val="231E20"/>
                          </a:solidFill>
                          <a:effectLst/>
                          <a:latin typeface="CenturyGothic-Bold"/>
                        </a:rPr>
                        <a:t> towards intimate partners offence </a:t>
                      </a:r>
                    </a:p>
                    <a:p>
                      <a:r>
                        <a:rPr lang="en-US" sz="3300" b="1" i="0" dirty="0">
                          <a:solidFill>
                            <a:srgbClr val="231E20"/>
                          </a:solidFill>
                          <a:effectLst/>
                          <a:latin typeface="CenturyGothic-Bold"/>
                        </a:rPr>
                        <a:t>– A panel</a:t>
                      </a:r>
                    </a:p>
                    <a:p>
                      <a:endParaRPr lang="en-US" sz="2400" b="1" i="0" dirty="0">
                        <a:solidFill>
                          <a:schemeClr val="tx1"/>
                        </a:solidFill>
                        <a:effectLst/>
                        <a:latin typeface="CenturyGothic-Bold"/>
                      </a:endParaRPr>
                    </a:p>
                    <a:p>
                      <a:r>
                        <a:rPr lang="en-AU" sz="2400" b="1" i="1" dirty="0">
                          <a:solidFill>
                            <a:schemeClr val="tx1"/>
                          </a:solidFill>
                        </a:rPr>
                        <a:t>Crimes Legislation Amendment (Coercive Control) Act </a:t>
                      </a:r>
                      <a:r>
                        <a:rPr lang="en-AU" sz="2400" b="1" dirty="0">
                          <a:solidFill>
                            <a:schemeClr val="tx1"/>
                          </a:solidFill>
                        </a:rPr>
                        <a:t>2022</a:t>
                      </a:r>
                      <a:endParaRPr lang="en-US" sz="2400" b="1" i="0" dirty="0">
                        <a:solidFill>
                          <a:schemeClr val="tx1"/>
                        </a:solidFill>
                        <a:effectLst/>
                        <a:latin typeface="CenturyGothic-Bold"/>
                      </a:endParaRPr>
                    </a:p>
                    <a:p>
                      <a:endParaRPr lang="en-US" sz="2400" b="1" i="0" dirty="0">
                        <a:solidFill>
                          <a:srgbClr val="231E20"/>
                        </a:solidFill>
                        <a:effectLst/>
                        <a:latin typeface="CenturyGothic-Bold"/>
                      </a:endParaRPr>
                    </a:p>
                    <a:p>
                      <a:r>
                        <a:rPr lang="en-US" sz="1800" b="1" i="0" dirty="0">
                          <a:solidFill>
                            <a:srgbClr val="231E20"/>
                          </a:solidFill>
                          <a:effectLst/>
                          <a:latin typeface="CenturyGothic-Bold"/>
                        </a:rPr>
                        <a:t>Madeleine Avenell SC, NSW Deputy Senior Public Defender</a:t>
                      </a:r>
                    </a:p>
                    <a:p>
                      <a:r>
                        <a:rPr lang="en-US" sz="1800" b="1" i="0" dirty="0">
                          <a:solidFill>
                            <a:srgbClr val="231E20"/>
                          </a:solidFill>
                          <a:effectLst/>
                          <a:latin typeface="CenturyGothic-Bold"/>
                        </a:rPr>
                        <a:t>Michelle England, A/Deputy Director NSW Director of Public Prosecutions</a:t>
                      </a:r>
                    </a:p>
                    <a:p>
                      <a:r>
                        <a:rPr lang="en-US" sz="1800" b="1" i="0" dirty="0">
                          <a:solidFill>
                            <a:srgbClr val="231E20"/>
                          </a:solidFill>
                          <a:effectLst/>
                          <a:latin typeface="CenturyGothic-Bold"/>
                        </a:rPr>
                        <a:t>Hayley Dean, Solicitor Advocate Legal Aid NSW</a:t>
                      </a:r>
                    </a:p>
                    <a:p>
                      <a:endParaRPr lang="en-US" sz="5900" dirty="0">
                        <a:effectLst/>
                      </a:endParaRPr>
                    </a:p>
                  </a:txBody>
                  <a:tcPr marL="301752" marR="301752" marT="150876" marB="150876" anchor="ctr">
                    <a:lnL>
                      <a:noFill/>
                    </a:lnL>
                    <a:lnR>
                      <a:noFill/>
                    </a:lnR>
                    <a:lnT>
                      <a:noFill/>
                    </a:lnT>
                    <a:lnB>
                      <a:noFill/>
                    </a:lnB>
                    <a:noFill/>
                  </a:tcPr>
                </a:tc>
                <a:extLst>
                  <a:ext uri="{0D108BD9-81ED-4DB2-BD59-A6C34878D82A}">
                    <a16:rowId xmlns:a16="http://schemas.microsoft.com/office/drawing/2014/main" val="2436505522"/>
                  </a:ext>
                </a:extLst>
              </a:tr>
            </a:tbl>
          </a:graphicData>
        </a:graphic>
      </p:graphicFrame>
      <p:sp>
        <p:nvSpPr>
          <p:cNvPr id="8" name="Slide Number Placeholder 7">
            <a:extLst>
              <a:ext uri="{FF2B5EF4-FFF2-40B4-BE49-F238E27FC236}">
                <a16:creationId xmlns:a16="http://schemas.microsoft.com/office/drawing/2014/main" id="{4CC996D0-E248-A1C4-8723-A21BAFB3BB80}"/>
              </a:ext>
            </a:extLst>
          </p:cNvPr>
          <p:cNvSpPr>
            <a:spLocks noGrp="1"/>
          </p:cNvSpPr>
          <p:nvPr>
            <p:ph type="sldNum" sz="quarter" idx="12"/>
          </p:nvPr>
        </p:nvSpPr>
        <p:spPr/>
        <p:txBody>
          <a:bodyPr/>
          <a:lstStyle/>
          <a:p>
            <a:fld id="{5E7F05FA-8F72-4304-8D6F-EACC60135A04}" type="slidenum">
              <a:rPr lang="en-AU" smtClean="0"/>
              <a:t>1</a:t>
            </a:fld>
            <a:endParaRPr lang="en-AU"/>
          </a:p>
        </p:txBody>
      </p:sp>
    </p:spTree>
    <p:extLst>
      <p:ext uri="{BB962C8B-B14F-4D97-AF65-F5344CB8AC3E}">
        <p14:creationId xmlns:p14="http://schemas.microsoft.com/office/powerpoint/2010/main" val="20672609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5E1969D-3E5B-4C4A-4850-90ECA0128627}"/>
              </a:ext>
            </a:extLst>
          </p:cNvPr>
          <p:cNvSpPr>
            <a:spLocks noGrp="1"/>
          </p:cNvSpPr>
          <p:nvPr>
            <p:ph type="title"/>
          </p:nvPr>
        </p:nvSpPr>
        <p:spPr>
          <a:xfrm>
            <a:off x="1383564" y="348865"/>
            <a:ext cx="9718111" cy="1576446"/>
          </a:xfrm>
        </p:spPr>
        <p:txBody>
          <a:bodyPr anchor="ctr">
            <a:normAutofit/>
          </a:bodyPr>
          <a:lstStyle/>
          <a:p>
            <a:r>
              <a:rPr lang="en-US" sz="4000" dirty="0">
                <a:solidFill>
                  <a:srgbClr val="FFFFFF"/>
                </a:solidFill>
              </a:rPr>
              <a:t>Statutory Defence – s54E</a:t>
            </a:r>
            <a:endParaRPr lang="en-AU" sz="4000" dirty="0">
              <a:solidFill>
                <a:srgbClr val="FFFFFF"/>
              </a:solidFill>
            </a:endParaRPr>
          </a:p>
        </p:txBody>
      </p:sp>
      <p:graphicFrame>
        <p:nvGraphicFramePr>
          <p:cNvPr id="18" name="Content Placeholder 2">
            <a:extLst>
              <a:ext uri="{FF2B5EF4-FFF2-40B4-BE49-F238E27FC236}">
                <a16:creationId xmlns:a16="http://schemas.microsoft.com/office/drawing/2014/main" id="{0D276C08-0B29-9573-98A5-BEEFB887D94F}"/>
              </a:ext>
            </a:extLst>
          </p:cNvPr>
          <p:cNvGraphicFramePr>
            <a:graphicFrameLocks noGrp="1"/>
          </p:cNvGraphicFramePr>
          <p:nvPr>
            <p:ph idx="1"/>
            <p:extLst>
              <p:ext uri="{D42A27DB-BD31-4B8C-83A1-F6EECF244321}">
                <p14:modId xmlns:p14="http://schemas.microsoft.com/office/powerpoint/2010/main" val="3885703370"/>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3B1C0139-DE03-27E8-728C-3B29E2263CD9}"/>
              </a:ext>
            </a:extLst>
          </p:cNvPr>
          <p:cNvSpPr>
            <a:spLocks noGrp="1"/>
          </p:cNvSpPr>
          <p:nvPr>
            <p:ph type="sldNum" sz="quarter" idx="12"/>
          </p:nvPr>
        </p:nvSpPr>
        <p:spPr/>
        <p:txBody>
          <a:bodyPr/>
          <a:lstStyle/>
          <a:p>
            <a:fld id="{5E7F05FA-8F72-4304-8D6F-EACC60135A04}" type="slidenum">
              <a:rPr lang="en-AU" smtClean="0"/>
              <a:t>10</a:t>
            </a:fld>
            <a:endParaRPr lang="en-AU"/>
          </a:p>
        </p:txBody>
      </p:sp>
    </p:spTree>
    <p:extLst>
      <p:ext uri="{BB962C8B-B14F-4D97-AF65-F5344CB8AC3E}">
        <p14:creationId xmlns:p14="http://schemas.microsoft.com/office/powerpoint/2010/main" val="9087480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00EA602-52D7-5F91-955A-74453851241C}"/>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Prosecution Practice </a:t>
            </a:r>
            <a:endParaRPr lang="en-AU" sz="4000" dirty="0">
              <a:solidFill>
                <a:srgbClr val="FFFFFF"/>
              </a:solidFill>
            </a:endParaRPr>
          </a:p>
        </p:txBody>
      </p:sp>
      <p:graphicFrame>
        <p:nvGraphicFramePr>
          <p:cNvPr id="18" name="Content Placeholder 2">
            <a:extLst>
              <a:ext uri="{FF2B5EF4-FFF2-40B4-BE49-F238E27FC236}">
                <a16:creationId xmlns:a16="http://schemas.microsoft.com/office/drawing/2014/main" id="{BFA3DEB7-7A7A-DB43-2840-B56E9276552F}"/>
              </a:ext>
            </a:extLst>
          </p:cNvPr>
          <p:cNvGraphicFramePr>
            <a:graphicFrameLocks noGrp="1"/>
          </p:cNvGraphicFramePr>
          <p:nvPr>
            <p:ph idx="1"/>
            <p:extLst>
              <p:ext uri="{D42A27DB-BD31-4B8C-83A1-F6EECF244321}">
                <p14:modId xmlns:p14="http://schemas.microsoft.com/office/powerpoint/2010/main" val="1288738775"/>
              </p:ext>
            </p:extLst>
          </p:nvPr>
        </p:nvGraphicFramePr>
        <p:xfrm>
          <a:off x="1371599" y="2318197"/>
          <a:ext cx="9724031" cy="36833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6125306E-7277-C74F-E12E-D881E160C6EC}"/>
              </a:ext>
            </a:extLst>
          </p:cNvPr>
          <p:cNvSpPr>
            <a:spLocks noGrp="1"/>
          </p:cNvSpPr>
          <p:nvPr>
            <p:ph type="sldNum" sz="quarter" idx="12"/>
          </p:nvPr>
        </p:nvSpPr>
        <p:spPr/>
        <p:txBody>
          <a:bodyPr/>
          <a:lstStyle/>
          <a:p>
            <a:fld id="{5E7F05FA-8F72-4304-8D6F-EACC60135A04}" type="slidenum">
              <a:rPr lang="en-AU" smtClean="0"/>
              <a:t>11</a:t>
            </a:fld>
            <a:endParaRPr lang="en-AU"/>
          </a:p>
        </p:txBody>
      </p:sp>
    </p:spTree>
    <p:extLst>
      <p:ext uri="{BB962C8B-B14F-4D97-AF65-F5344CB8AC3E}">
        <p14:creationId xmlns:p14="http://schemas.microsoft.com/office/powerpoint/2010/main" val="30952016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11C786A-37A3-E893-E363-7552718358E2}"/>
              </a:ext>
            </a:extLst>
          </p:cNvPr>
          <p:cNvSpPr>
            <a:spLocks noGrp="1"/>
          </p:cNvSpPr>
          <p:nvPr>
            <p:ph type="title"/>
          </p:nvPr>
        </p:nvSpPr>
        <p:spPr>
          <a:xfrm>
            <a:off x="1383564" y="348865"/>
            <a:ext cx="9718111" cy="1576446"/>
          </a:xfrm>
        </p:spPr>
        <p:txBody>
          <a:bodyPr anchor="ctr">
            <a:normAutofit/>
          </a:bodyPr>
          <a:lstStyle/>
          <a:p>
            <a:r>
              <a:rPr lang="en-US" sz="4000">
                <a:solidFill>
                  <a:srgbClr val="FFFFFF"/>
                </a:solidFill>
              </a:rPr>
              <a:t>Sentencing and Penalties</a:t>
            </a:r>
            <a:endParaRPr lang="en-AU" sz="4000">
              <a:solidFill>
                <a:srgbClr val="FFFFFF"/>
              </a:solidFill>
            </a:endParaRPr>
          </a:p>
        </p:txBody>
      </p:sp>
      <p:sp>
        <p:nvSpPr>
          <p:cNvPr id="4" name="Slide Number Placeholder 3">
            <a:extLst>
              <a:ext uri="{FF2B5EF4-FFF2-40B4-BE49-F238E27FC236}">
                <a16:creationId xmlns:a16="http://schemas.microsoft.com/office/drawing/2014/main" id="{4FEBE22B-76BA-B792-E0FD-52EF2150EFD2}"/>
              </a:ext>
            </a:extLst>
          </p:cNvPr>
          <p:cNvSpPr>
            <a:spLocks noGrp="1"/>
          </p:cNvSpPr>
          <p:nvPr>
            <p:ph type="sldNum" sz="quarter" idx="12"/>
          </p:nvPr>
        </p:nvSpPr>
        <p:spPr>
          <a:xfrm>
            <a:off x="11704320" y="6455664"/>
            <a:ext cx="448056" cy="365125"/>
          </a:xfrm>
        </p:spPr>
        <p:txBody>
          <a:bodyPr>
            <a:normAutofit/>
          </a:bodyPr>
          <a:lstStyle/>
          <a:p>
            <a:pPr>
              <a:spcAft>
                <a:spcPts val="600"/>
              </a:spcAft>
            </a:pPr>
            <a:fld id="{5E7F05FA-8F72-4304-8D6F-EACC60135A04}" type="slidenum">
              <a:rPr lang="en-AU" sz="1100">
                <a:solidFill>
                  <a:schemeClr val="tx1">
                    <a:lumMod val="50000"/>
                    <a:lumOff val="50000"/>
                  </a:schemeClr>
                </a:solidFill>
              </a:rPr>
              <a:pPr>
                <a:spcAft>
                  <a:spcPts val="600"/>
                </a:spcAft>
              </a:pPr>
              <a:t>12</a:t>
            </a:fld>
            <a:endParaRPr lang="en-AU" sz="1100">
              <a:solidFill>
                <a:schemeClr val="tx1">
                  <a:lumMod val="50000"/>
                  <a:lumOff val="50000"/>
                </a:schemeClr>
              </a:solidFill>
            </a:endParaRPr>
          </a:p>
        </p:txBody>
      </p:sp>
      <p:graphicFrame>
        <p:nvGraphicFramePr>
          <p:cNvPr id="34" name="Content Placeholder 2">
            <a:extLst>
              <a:ext uri="{FF2B5EF4-FFF2-40B4-BE49-F238E27FC236}">
                <a16:creationId xmlns:a16="http://schemas.microsoft.com/office/drawing/2014/main" id="{B1B2A292-9EFB-6B90-7A41-5E8D6171C5CA}"/>
              </a:ext>
            </a:extLst>
          </p:cNvPr>
          <p:cNvGraphicFramePr>
            <a:graphicFrameLocks noGrp="1"/>
          </p:cNvGraphicFramePr>
          <p:nvPr>
            <p:ph idx="1"/>
            <p:extLst>
              <p:ext uri="{D42A27DB-BD31-4B8C-83A1-F6EECF244321}">
                <p14:modId xmlns:p14="http://schemas.microsoft.com/office/powerpoint/2010/main" val="1788425306"/>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04558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C0782E7-129F-63B2-DEB5-5465CD9DA566}"/>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Scenario 1 : Jane and John </a:t>
            </a:r>
            <a:endParaRPr lang="en-AU" sz="4000" dirty="0">
              <a:solidFill>
                <a:srgbClr val="FFFFFF"/>
              </a:solidFill>
            </a:endParaRPr>
          </a:p>
        </p:txBody>
      </p:sp>
      <p:sp>
        <p:nvSpPr>
          <p:cNvPr id="3" name="Content Placeholder 2">
            <a:extLst>
              <a:ext uri="{FF2B5EF4-FFF2-40B4-BE49-F238E27FC236}">
                <a16:creationId xmlns:a16="http://schemas.microsoft.com/office/drawing/2014/main" id="{AA1DA1DB-923C-A8EF-C875-87AEAD42A4EC}"/>
              </a:ext>
            </a:extLst>
          </p:cNvPr>
          <p:cNvSpPr>
            <a:spLocks noGrp="1"/>
          </p:cNvSpPr>
          <p:nvPr>
            <p:ph idx="1"/>
          </p:nvPr>
        </p:nvSpPr>
        <p:spPr>
          <a:xfrm>
            <a:off x="459351" y="1734208"/>
            <a:ext cx="11102028" cy="5023944"/>
          </a:xfrm>
        </p:spPr>
        <p:txBody>
          <a:bodyPr anchor="ctr">
            <a:normAutofit/>
          </a:bodyPr>
          <a:lstStyle/>
          <a:p>
            <a:pPr fontAlgn="base"/>
            <a:r>
              <a:rPr lang="en-AU" sz="1800" b="1" dirty="0">
                <a:effectLst/>
                <a:latin typeface="CenturyGothic-Bold"/>
                <a:ea typeface="Times New Roman" panose="02020603050405020304" pitchFamily="18" charset="0"/>
              </a:rPr>
              <a:t>Early on in their relationship, John wanted Jane to get a different job that didn’t involve night shifts so that she would be at home more. Jane didn’t want to quit her job, but John stopped driving her to work and she was fired.  From then, Jane was expected to do all the housework and John constantly criticised her efforts.  </a:t>
            </a:r>
          </a:p>
          <a:p>
            <a:pPr fontAlgn="base"/>
            <a:r>
              <a:rPr lang="en-AU" sz="1800" b="1" dirty="0">
                <a:effectLst/>
                <a:latin typeface="CenturyGothic-Bold"/>
                <a:ea typeface="Times New Roman" panose="02020603050405020304" pitchFamily="18" charset="0"/>
              </a:rPr>
              <a:t>John would get upset if Jane went to see family or friends. He would call her constantly throughout the day to check on her whereabouts. </a:t>
            </a:r>
          </a:p>
          <a:p>
            <a:pPr fontAlgn="base"/>
            <a:r>
              <a:rPr lang="en-AU" sz="1800" b="1" dirty="0">
                <a:effectLst/>
                <a:latin typeface="CenturyGothic-Bold"/>
                <a:ea typeface="Times New Roman" panose="02020603050405020304" pitchFamily="18" charset="0"/>
              </a:rPr>
              <a:t>Eventually, Jane got a new job, but John demanded all wages be paid into a joint account. </a:t>
            </a:r>
          </a:p>
          <a:p>
            <a:pPr fontAlgn="base"/>
            <a:r>
              <a:rPr lang="en-AU" sz="1800" b="1" dirty="0">
                <a:effectLst/>
                <a:latin typeface="CenturyGothic-Bold"/>
                <a:ea typeface="Times New Roman" panose="02020603050405020304" pitchFamily="18" charset="0"/>
              </a:rPr>
              <a:t>John kept asking Jane to quit her job again. One day they had a big argument about Jane working and police attended. Jane said John had physically restrained her to stop her leaving the house. She made a statement and John was charged with abusive behaviour.  </a:t>
            </a:r>
          </a:p>
          <a:p>
            <a:pPr fontAlgn="base"/>
            <a:r>
              <a:rPr lang="en-AU" sz="1800" b="1" dirty="0">
                <a:effectLst/>
                <a:latin typeface="CenturyGothic-Bold"/>
                <a:ea typeface="Times New Roman" panose="02020603050405020304" pitchFamily="18" charset="0"/>
              </a:rPr>
              <a:t>John instructs his lawyer that: </a:t>
            </a:r>
          </a:p>
          <a:p>
            <a:pPr marL="342900" indent="-342900" fontAlgn="base">
              <a:buSzPts val="1000"/>
              <a:buFont typeface="Courier New" panose="02070309020205020404" pitchFamily="49" charset="0"/>
              <a:buChar char="o"/>
              <a:tabLst>
                <a:tab pos="457200" algn="l"/>
              </a:tabLst>
            </a:pPr>
            <a:r>
              <a:rPr lang="en-AU" sz="1800" b="1" dirty="0">
                <a:effectLst/>
                <a:latin typeface="CenturyGothic-Bold"/>
                <a:ea typeface="Times New Roman" panose="02020603050405020304" pitchFamily="18" charset="0"/>
                <a:cs typeface="Times New Roman" panose="02020603050405020304" pitchFamily="18" charset="0"/>
              </a:rPr>
              <a:t>Jane was hitting herself around the head so he put her in a bear hug to calm her down.  </a:t>
            </a:r>
          </a:p>
          <a:p>
            <a:pPr marL="342900" indent="-342900" fontAlgn="base">
              <a:buSzPts val="1000"/>
              <a:buFont typeface="Courier New" panose="02070309020205020404" pitchFamily="49" charset="0"/>
              <a:buChar char="o"/>
              <a:tabLst>
                <a:tab pos="457200" algn="l"/>
              </a:tabLst>
            </a:pPr>
            <a:r>
              <a:rPr lang="en-AU" sz="1800" b="1" dirty="0">
                <a:effectLst/>
                <a:latin typeface="CenturyGothic-Bold"/>
                <a:ea typeface="Times New Roman" panose="02020603050405020304" pitchFamily="18" charset="0"/>
                <a:cs typeface="Times New Roman" panose="02020603050405020304" pitchFamily="18" charset="0"/>
              </a:rPr>
              <a:t>He never didn't want her to work – he was concerned about the working conditions at her jobs. </a:t>
            </a:r>
          </a:p>
          <a:p>
            <a:pPr marL="342900" indent="-342900" fontAlgn="base">
              <a:buSzPts val="1000"/>
              <a:buFont typeface="Courier New" panose="02070309020205020404" pitchFamily="49" charset="0"/>
              <a:buChar char="o"/>
              <a:tabLst>
                <a:tab pos="457200" algn="l"/>
              </a:tabLst>
            </a:pPr>
            <a:r>
              <a:rPr lang="en-AU" sz="1800" b="1" dirty="0">
                <a:effectLst/>
                <a:latin typeface="CenturyGothic-Bold"/>
                <a:ea typeface="Times New Roman" panose="02020603050405020304" pitchFamily="18" charset="0"/>
                <a:cs typeface="Times New Roman" panose="02020603050405020304" pitchFamily="18" charset="0"/>
              </a:rPr>
              <a:t>They had an agreement for her to be at home and for him to control finances. He says this was for her own benefit because in the past she has had a gambling problem.  </a:t>
            </a:r>
          </a:p>
          <a:p>
            <a:pPr marL="342900" indent="-342900" fontAlgn="base">
              <a:buSzPts val="1000"/>
              <a:buFont typeface="Courier New" panose="02070309020205020404" pitchFamily="49" charset="0"/>
              <a:buChar char="o"/>
              <a:tabLst>
                <a:tab pos="457200" algn="l"/>
              </a:tabLst>
            </a:pPr>
            <a:r>
              <a:rPr lang="en-AU" sz="1800" b="1" dirty="0">
                <a:effectLst/>
                <a:latin typeface="CenturyGothic-Bold"/>
                <a:ea typeface="Times New Roman" panose="02020603050405020304" pitchFamily="18" charset="0"/>
                <a:cs typeface="Times New Roman" panose="02020603050405020304" pitchFamily="18" charset="0"/>
              </a:rPr>
              <a:t>He denies trying to isolate her. </a:t>
            </a:r>
          </a:p>
          <a:p>
            <a:endParaRPr lang="en-AU" sz="1300" dirty="0"/>
          </a:p>
        </p:txBody>
      </p:sp>
      <p:sp>
        <p:nvSpPr>
          <p:cNvPr id="4" name="Slide Number Placeholder 3">
            <a:extLst>
              <a:ext uri="{FF2B5EF4-FFF2-40B4-BE49-F238E27FC236}">
                <a16:creationId xmlns:a16="http://schemas.microsoft.com/office/drawing/2014/main" id="{BCFB300B-D125-8D56-DEC0-E96D411B5B73}"/>
              </a:ext>
            </a:extLst>
          </p:cNvPr>
          <p:cNvSpPr>
            <a:spLocks noGrp="1"/>
          </p:cNvSpPr>
          <p:nvPr>
            <p:ph type="sldNum" sz="quarter" idx="12"/>
          </p:nvPr>
        </p:nvSpPr>
        <p:spPr/>
        <p:txBody>
          <a:bodyPr/>
          <a:lstStyle/>
          <a:p>
            <a:fld id="{5E7F05FA-8F72-4304-8D6F-EACC60135A04}" type="slidenum">
              <a:rPr lang="en-AU" smtClean="0"/>
              <a:t>13</a:t>
            </a:fld>
            <a:endParaRPr lang="en-AU"/>
          </a:p>
        </p:txBody>
      </p:sp>
    </p:spTree>
    <p:extLst>
      <p:ext uri="{BB962C8B-B14F-4D97-AF65-F5344CB8AC3E}">
        <p14:creationId xmlns:p14="http://schemas.microsoft.com/office/powerpoint/2010/main" val="31177477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C0782E7-129F-63B2-DEB5-5465CD9DA566}"/>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Scenario 2 : Alex and Casey </a:t>
            </a:r>
            <a:endParaRPr lang="en-AU" sz="4000" dirty="0">
              <a:solidFill>
                <a:srgbClr val="FFFFFF"/>
              </a:solidFill>
            </a:endParaRPr>
          </a:p>
        </p:txBody>
      </p:sp>
      <p:sp>
        <p:nvSpPr>
          <p:cNvPr id="3" name="Content Placeholder 2">
            <a:extLst>
              <a:ext uri="{FF2B5EF4-FFF2-40B4-BE49-F238E27FC236}">
                <a16:creationId xmlns:a16="http://schemas.microsoft.com/office/drawing/2014/main" id="{AA1DA1DB-923C-A8EF-C875-87AEAD42A4EC}"/>
              </a:ext>
            </a:extLst>
          </p:cNvPr>
          <p:cNvSpPr>
            <a:spLocks noGrp="1"/>
          </p:cNvSpPr>
          <p:nvPr>
            <p:ph idx="1"/>
          </p:nvPr>
        </p:nvSpPr>
        <p:spPr>
          <a:xfrm>
            <a:off x="459351" y="1734208"/>
            <a:ext cx="11102028" cy="5023944"/>
          </a:xfrm>
        </p:spPr>
        <p:txBody>
          <a:bodyPr anchor="ctr">
            <a:normAutofit fontScale="92500"/>
          </a:bodyPr>
          <a:lstStyle/>
          <a:p>
            <a:pPr marL="342900" lvl="0" indent="-342900" algn="just" fontAlgn="base">
              <a:buSzPts val="1000"/>
              <a:buFont typeface="Symbol" panose="05050102010706020507" pitchFamily="18" charset="2"/>
              <a:buChar char=""/>
              <a:tabLst>
                <a:tab pos="457200" algn="l"/>
              </a:tabLst>
            </a:pPr>
            <a:r>
              <a:rPr lang="en-AU" sz="1600" b="1" dirty="0">
                <a:effectLst/>
                <a:latin typeface="CenturyGothic-Bold"/>
                <a:ea typeface="Times New Roman" panose="02020603050405020304" pitchFamily="18" charset="0"/>
              </a:rPr>
              <a:t>Alex and Casey had been together for 5 years, and they have 2 young children together. Alex has no criminal history and there have been no previous AVOs.  They live in a small town on a rural property. Alex is a well-respected farmer. He has a firearms license.  </a:t>
            </a:r>
          </a:p>
          <a:p>
            <a:pPr marL="342900" lvl="0" indent="-342900" algn="just" fontAlgn="base">
              <a:buSzPts val="1000"/>
              <a:buFont typeface="Symbol" panose="05050102010706020507" pitchFamily="18" charset="2"/>
              <a:buChar char=""/>
              <a:tabLst>
                <a:tab pos="457200" algn="l"/>
              </a:tabLst>
            </a:pPr>
            <a:r>
              <a:rPr lang="en-AU" sz="1600" b="1" dirty="0">
                <a:effectLst/>
                <a:latin typeface="CenturyGothic-Bold"/>
                <a:ea typeface="Times New Roman" panose="02020603050405020304" pitchFamily="18" charset="0"/>
              </a:rPr>
              <a:t>Early on in their relationship, Alex choked Casey and threatened to shoot her. This was never reported to police. After that incident, Casey would often wake up in the night and Alex would have his hand near her throat. Alex often talked about guns.  </a:t>
            </a:r>
          </a:p>
          <a:p>
            <a:pPr marL="342900" lvl="0" indent="-342900" algn="just" fontAlgn="base">
              <a:buSzPts val="1000"/>
              <a:buFont typeface="Symbol" panose="05050102010706020507" pitchFamily="18" charset="2"/>
              <a:buChar char=""/>
              <a:tabLst>
                <a:tab pos="457200" algn="l"/>
              </a:tabLst>
            </a:pPr>
            <a:r>
              <a:rPr lang="en-AU" sz="1600" b="1" dirty="0">
                <a:effectLst/>
                <a:latin typeface="CenturyGothic-Bold"/>
                <a:ea typeface="Times New Roman" panose="02020603050405020304" pitchFamily="18" charset="0"/>
              </a:rPr>
              <a:t>Casey left the property with the children with the help of a refuge. She refuses to allow Alex see the children. </a:t>
            </a:r>
          </a:p>
          <a:p>
            <a:pPr marL="342900" lvl="0" indent="-342900" algn="just" fontAlgn="base">
              <a:buSzPts val="1000"/>
              <a:buFont typeface="Symbol" panose="05050102010706020507" pitchFamily="18" charset="2"/>
              <a:buChar char=""/>
              <a:tabLst>
                <a:tab pos="457200" algn="l"/>
              </a:tabLst>
            </a:pPr>
            <a:r>
              <a:rPr lang="en-AU" sz="1600" b="1" dirty="0">
                <a:effectLst/>
                <a:latin typeface="CenturyGothic-Bold"/>
                <a:ea typeface="Times New Roman" panose="02020603050405020304" pitchFamily="18" charset="0"/>
              </a:rPr>
              <a:t>Alex send Casey texts saying “return the children to me now or else” and “everyone in this town is going to know what kind of mother you are.”  </a:t>
            </a:r>
          </a:p>
          <a:p>
            <a:pPr marL="342900" lvl="0" indent="-342900" algn="just" fontAlgn="base">
              <a:buSzPts val="1000"/>
              <a:buFont typeface="Symbol" panose="05050102010706020507" pitchFamily="18" charset="2"/>
              <a:buChar char=""/>
              <a:tabLst>
                <a:tab pos="457200" algn="l"/>
              </a:tabLst>
            </a:pPr>
            <a:r>
              <a:rPr lang="en-AU" sz="1600" b="1" dirty="0">
                <a:effectLst/>
                <a:latin typeface="CenturyGothic-Bold"/>
                <a:ea typeface="Times New Roman" panose="02020603050405020304" pitchFamily="18" charset="0"/>
              </a:rPr>
              <a:t>Family law proceedings are now on foot.  </a:t>
            </a:r>
          </a:p>
          <a:p>
            <a:pPr marL="342900" lvl="0" indent="-342900" algn="just" fontAlgn="base">
              <a:buSzPts val="1000"/>
              <a:buFont typeface="Symbol" panose="05050102010706020507" pitchFamily="18" charset="2"/>
              <a:buChar char=""/>
              <a:tabLst>
                <a:tab pos="457200" algn="l"/>
              </a:tabLst>
            </a:pPr>
            <a:r>
              <a:rPr lang="en-AU" sz="1600" b="1" dirty="0">
                <a:effectLst/>
                <a:latin typeface="CenturyGothic-Bold"/>
                <a:ea typeface="Times New Roman" panose="02020603050405020304" pitchFamily="18" charset="0"/>
              </a:rPr>
              <a:t>Alex instructs his lawyer that: </a:t>
            </a:r>
          </a:p>
          <a:p>
            <a:pPr lvl="0" algn="just" fontAlgn="base">
              <a:buSzPts val="1000"/>
              <a:buFont typeface="Courier New" panose="02070309020205020404" pitchFamily="49" charset="0"/>
              <a:buChar char="o"/>
              <a:tabLst>
                <a:tab pos="457200" algn="l"/>
              </a:tabLst>
            </a:pPr>
            <a:r>
              <a:rPr lang="en-AU" sz="1600" b="1" dirty="0">
                <a:effectLst/>
                <a:latin typeface="CenturyGothic-Bold"/>
                <a:ea typeface="Times New Roman" panose="02020603050405020304" pitchFamily="18" charset="0"/>
              </a:rPr>
              <a:t>This is all about custody of the kids – she wants full custody and is financially motivated.  </a:t>
            </a:r>
          </a:p>
          <a:p>
            <a:pPr lvl="0" algn="just" fontAlgn="base">
              <a:buSzPts val="1000"/>
              <a:buFont typeface="Courier New" panose="02070309020205020404" pitchFamily="49" charset="0"/>
              <a:buChar char="o"/>
              <a:tabLst>
                <a:tab pos="457200" algn="l"/>
              </a:tabLst>
            </a:pPr>
            <a:r>
              <a:rPr lang="en-AU" sz="1600" b="1" dirty="0">
                <a:effectLst/>
                <a:latin typeface="CenturyGothic-Bold"/>
                <a:ea typeface="Times New Roman" panose="02020603050405020304" pitchFamily="18" charset="0"/>
              </a:rPr>
              <a:t>The only thing he admits are the texts, and he says he sent these because he was angry and devastated about not seeing the children.  </a:t>
            </a:r>
          </a:p>
          <a:p>
            <a:pPr lvl="0" algn="just" fontAlgn="base">
              <a:buSzPts val="1000"/>
              <a:buFont typeface="Courier New" panose="02070309020205020404" pitchFamily="49" charset="0"/>
              <a:buChar char="o"/>
              <a:tabLst>
                <a:tab pos="457200" algn="l"/>
              </a:tabLst>
            </a:pPr>
            <a:r>
              <a:rPr lang="en-AU" sz="1600" b="1" dirty="0">
                <a:effectLst/>
                <a:latin typeface="CenturyGothic-Bold"/>
                <a:ea typeface="Times New Roman" panose="02020603050405020304" pitchFamily="18" charset="0"/>
              </a:rPr>
              <a:t>He says she has serious mental health issues, that she is lying and he wants to subpoena her medical records. </a:t>
            </a:r>
          </a:p>
          <a:p>
            <a:pPr marL="0" indent="0" algn="just" fontAlgn="base">
              <a:buNone/>
            </a:pPr>
            <a:endParaRPr lang="en-AU" sz="1600" b="1" dirty="0">
              <a:effectLst/>
              <a:latin typeface="CenturyGothic-Bold"/>
              <a:ea typeface="Times New Roman" panose="02020603050405020304" pitchFamily="18" charset="0"/>
            </a:endParaRPr>
          </a:p>
          <a:p>
            <a:pPr marL="228600" algn="just" fontAlgn="base"/>
            <a:r>
              <a:rPr lang="en-AU" sz="1600" b="1" dirty="0">
                <a:effectLst/>
                <a:latin typeface="CenturyGothic-Bold"/>
                <a:ea typeface="Times New Roman" panose="02020603050405020304" pitchFamily="18" charset="0"/>
              </a:rPr>
              <a:t>Police rely on: the complainant’s statement, and screen shots from the ‘Empower you’ app.  </a:t>
            </a:r>
          </a:p>
          <a:p>
            <a:pPr marL="228600" algn="just" fontAlgn="base"/>
            <a:r>
              <a:rPr lang="en-AU" sz="1600" b="1" dirty="0">
                <a:effectLst/>
                <a:latin typeface="CenturyGothic-Bold"/>
                <a:ea typeface="Times New Roman" panose="02020603050405020304" pitchFamily="18" charset="0"/>
              </a:rPr>
              <a:t> The accused is found guilty after hearing and wants to make a s 14 application on the basis of diagnoses of depression and anxiety. </a:t>
            </a:r>
            <a:r>
              <a:rPr lang="en-AU" sz="1800" b="1" dirty="0">
                <a:effectLst/>
                <a:latin typeface="CenturyGothic-Bold"/>
                <a:ea typeface="Times New Roman" panose="02020603050405020304" pitchFamily="18" charset="0"/>
              </a:rPr>
              <a:t> </a:t>
            </a:r>
          </a:p>
          <a:p>
            <a:endParaRPr lang="en-AU" sz="1300" dirty="0"/>
          </a:p>
        </p:txBody>
      </p:sp>
      <p:sp>
        <p:nvSpPr>
          <p:cNvPr id="4" name="Slide Number Placeholder 3">
            <a:extLst>
              <a:ext uri="{FF2B5EF4-FFF2-40B4-BE49-F238E27FC236}">
                <a16:creationId xmlns:a16="http://schemas.microsoft.com/office/drawing/2014/main" id="{364ED709-AAB7-1EC6-61A6-867BA62EEBD1}"/>
              </a:ext>
            </a:extLst>
          </p:cNvPr>
          <p:cNvSpPr>
            <a:spLocks noGrp="1"/>
          </p:cNvSpPr>
          <p:nvPr>
            <p:ph type="sldNum" sz="quarter" idx="12"/>
          </p:nvPr>
        </p:nvSpPr>
        <p:spPr/>
        <p:txBody>
          <a:bodyPr/>
          <a:lstStyle/>
          <a:p>
            <a:fld id="{5E7F05FA-8F72-4304-8D6F-EACC60135A04}" type="slidenum">
              <a:rPr lang="en-AU" smtClean="0"/>
              <a:t>14</a:t>
            </a:fld>
            <a:endParaRPr lang="en-AU"/>
          </a:p>
        </p:txBody>
      </p:sp>
    </p:spTree>
    <p:extLst>
      <p:ext uri="{BB962C8B-B14F-4D97-AF65-F5344CB8AC3E}">
        <p14:creationId xmlns:p14="http://schemas.microsoft.com/office/powerpoint/2010/main" val="22917472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C0782E7-129F-63B2-DEB5-5465CD9DA566}"/>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Scenario 3 : Ryan and Claire </a:t>
            </a:r>
            <a:endParaRPr lang="en-AU" sz="4000" dirty="0">
              <a:solidFill>
                <a:srgbClr val="FFFFFF"/>
              </a:solidFill>
            </a:endParaRPr>
          </a:p>
        </p:txBody>
      </p:sp>
      <p:sp>
        <p:nvSpPr>
          <p:cNvPr id="3" name="Content Placeholder 2">
            <a:extLst>
              <a:ext uri="{FF2B5EF4-FFF2-40B4-BE49-F238E27FC236}">
                <a16:creationId xmlns:a16="http://schemas.microsoft.com/office/drawing/2014/main" id="{AA1DA1DB-923C-A8EF-C875-87AEAD42A4EC}"/>
              </a:ext>
            </a:extLst>
          </p:cNvPr>
          <p:cNvSpPr>
            <a:spLocks noGrp="1"/>
          </p:cNvSpPr>
          <p:nvPr>
            <p:ph idx="1"/>
          </p:nvPr>
        </p:nvSpPr>
        <p:spPr>
          <a:xfrm>
            <a:off x="459351" y="1734208"/>
            <a:ext cx="11102028" cy="5023944"/>
          </a:xfrm>
        </p:spPr>
        <p:txBody>
          <a:bodyPr anchor="ctr">
            <a:normAutofit/>
          </a:bodyPr>
          <a:lstStyle/>
          <a:p>
            <a:pPr marL="342900" lvl="0" indent="-342900" algn="just" fontAlgn="base">
              <a:buSzPts val="1000"/>
              <a:buFont typeface="Symbol" panose="05050102010706020507" pitchFamily="18" charset="2"/>
              <a:buChar char=""/>
              <a:tabLst>
                <a:tab pos="457200" algn="l"/>
              </a:tabLst>
            </a:pPr>
            <a:r>
              <a:rPr lang="en-AU" sz="1800" b="1" dirty="0">
                <a:effectLst/>
                <a:latin typeface="CenturyGothic-Bold"/>
                <a:ea typeface="Times New Roman" panose="02020603050405020304" pitchFamily="18" charset="0"/>
              </a:rPr>
              <a:t>Ryan has a lengthy criminal history, including domestic violence offences against former partners. </a:t>
            </a:r>
          </a:p>
          <a:p>
            <a:pPr marL="342900" lvl="0" indent="-342900" algn="just" fontAlgn="base">
              <a:buSzPts val="1000"/>
              <a:buFont typeface="Symbol" panose="05050102010706020507" pitchFamily="18" charset="2"/>
              <a:buChar char=""/>
              <a:tabLst>
                <a:tab pos="457200" algn="l"/>
              </a:tabLst>
            </a:pPr>
            <a:r>
              <a:rPr lang="en-AU" sz="1800" b="1" dirty="0">
                <a:effectLst/>
                <a:latin typeface="CenturyGothic-Bold"/>
                <a:ea typeface="Times New Roman" panose="02020603050405020304" pitchFamily="18" charset="0"/>
              </a:rPr>
              <a:t>In relation to an incident in 2023, he has been charged with: sexual assault, choking and AOABH.  </a:t>
            </a:r>
          </a:p>
          <a:p>
            <a:pPr marL="342900" lvl="0" indent="-342900" algn="just" fontAlgn="base">
              <a:buSzPts val="1000"/>
              <a:buFont typeface="Symbol" panose="05050102010706020507" pitchFamily="18" charset="2"/>
              <a:buChar char=""/>
              <a:tabLst>
                <a:tab pos="457200" algn="l"/>
              </a:tabLst>
            </a:pPr>
            <a:r>
              <a:rPr lang="en-AU" sz="1800" b="1" dirty="0">
                <a:effectLst/>
                <a:latin typeface="CenturyGothic-Bold"/>
                <a:ea typeface="Times New Roman" panose="02020603050405020304" pitchFamily="18" charset="0"/>
              </a:rPr>
              <a:t>He is also charged with abusive behaviour, based on the following conduct towards Claire from 1 July 2024: </a:t>
            </a:r>
          </a:p>
          <a:p>
            <a:pPr marL="342900" lvl="0" indent="-342900" algn="just" fontAlgn="base">
              <a:buSzPts val="1000"/>
              <a:buFont typeface="Symbol" panose="05050102010706020507" pitchFamily="18" charset="2"/>
              <a:buChar char=""/>
              <a:tabLst>
                <a:tab pos="457200" algn="l"/>
              </a:tabLst>
            </a:pPr>
            <a:r>
              <a:rPr lang="en-AU" sz="1800" b="1" dirty="0">
                <a:effectLst/>
                <a:latin typeface="CenturyGothic-Bold"/>
                <a:ea typeface="Times New Roman" panose="02020603050405020304" pitchFamily="18" charset="0"/>
              </a:rPr>
              <a:t>Damage to property. </a:t>
            </a:r>
          </a:p>
          <a:p>
            <a:pPr marL="342900" lvl="0" indent="-342900" algn="just" fontAlgn="base">
              <a:buSzPts val="1000"/>
              <a:buFont typeface="Symbol" panose="05050102010706020507" pitchFamily="18" charset="2"/>
              <a:buChar char=""/>
              <a:tabLst>
                <a:tab pos="457200" algn="l"/>
              </a:tabLst>
            </a:pPr>
            <a:r>
              <a:rPr lang="en-AU" sz="1800" b="1" dirty="0">
                <a:effectLst/>
                <a:latin typeface="CenturyGothic-Bold"/>
                <a:ea typeface="Times New Roman" panose="02020603050405020304" pitchFamily="18" charset="0"/>
              </a:rPr>
              <a:t>Threats to self-harm. </a:t>
            </a:r>
          </a:p>
          <a:p>
            <a:pPr marL="342900" lvl="0" indent="-342900" algn="just" fontAlgn="base">
              <a:buSzPts val="1000"/>
              <a:buFont typeface="Symbol" panose="05050102010706020507" pitchFamily="18" charset="2"/>
              <a:buChar char=""/>
              <a:tabLst>
                <a:tab pos="457200" algn="l"/>
              </a:tabLst>
            </a:pPr>
            <a:r>
              <a:rPr lang="en-AU" sz="1800" b="1" dirty="0">
                <a:effectLst/>
                <a:latin typeface="CenturyGothic-Bold"/>
                <a:ea typeface="Times New Roman" panose="02020603050405020304" pitchFamily="18" charset="0"/>
              </a:rPr>
              <a:t>Demanding money from her to buy drugs. </a:t>
            </a:r>
          </a:p>
          <a:p>
            <a:pPr marL="342900" lvl="0" indent="-342900" algn="just" fontAlgn="base">
              <a:buSzPts val="1000"/>
              <a:buFont typeface="Symbol" panose="05050102010706020507" pitchFamily="18" charset="2"/>
              <a:buChar char=""/>
              <a:tabLst>
                <a:tab pos="457200" algn="l"/>
              </a:tabLst>
            </a:pPr>
            <a:r>
              <a:rPr lang="en-AU" sz="1800" b="1" dirty="0">
                <a:effectLst/>
                <a:latin typeface="CenturyGothic-Bold"/>
                <a:ea typeface="Times New Roman" panose="02020603050405020304" pitchFamily="18" charset="0"/>
              </a:rPr>
              <a:t>Stealing money and wanting to sell pictures of her naked.  </a:t>
            </a:r>
          </a:p>
          <a:p>
            <a:pPr marL="342900" lvl="0" indent="-342900" algn="just" fontAlgn="base">
              <a:buSzPts val="1000"/>
              <a:buFont typeface="Symbol" panose="05050102010706020507" pitchFamily="18" charset="2"/>
              <a:buChar char=""/>
              <a:tabLst>
                <a:tab pos="457200" algn="l"/>
              </a:tabLst>
            </a:pPr>
            <a:r>
              <a:rPr lang="en-AU" sz="1800" b="1" dirty="0">
                <a:effectLst/>
                <a:latin typeface="CenturyGothic-Bold"/>
                <a:ea typeface="Times New Roman" panose="02020603050405020304" pitchFamily="18" charset="0"/>
              </a:rPr>
              <a:t>Name-calling. </a:t>
            </a:r>
          </a:p>
          <a:p>
            <a:pPr marL="342900" lvl="0" indent="-342900" algn="just" fontAlgn="base">
              <a:buSzPts val="1000"/>
              <a:buFont typeface="Symbol" panose="05050102010706020507" pitchFamily="18" charset="2"/>
              <a:buChar char=""/>
              <a:tabLst>
                <a:tab pos="457200" algn="l"/>
              </a:tabLst>
            </a:pPr>
            <a:r>
              <a:rPr lang="en-AU" sz="1800" b="1" dirty="0">
                <a:effectLst/>
                <a:latin typeface="CenturyGothic-Bold"/>
                <a:ea typeface="Times New Roman" panose="02020603050405020304" pitchFamily="18" charset="0"/>
              </a:rPr>
              <a:t>Cutting up her clothes.  </a:t>
            </a:r>
          </a:p>
          <a:p>
            <a:pPr marL="342900" lvl="0" indent="-342900" algn="just" fontAlgn="base">
              <a:buSzPts val="1000"/>
              <a:buFont typeface="Symbol" panose="05050102010706020507" pitchFamily="18" charset="2"/>
              <a:buChar char=""/>
              <a:tabLst>
                <a:tab pos="457200" algn="l"/>
              </a:tabLst>
            </a:pPr>
            <a:r>
              <a:rPr lang="en-AU" sz="1800" b="1" dirty="0">
                <a:effectLst/>
                <a:latin typeface="CenturyGothic-Bold"/>
                <a:ea typeface="Times New Roman" panose="02020603050405020304" pitchFamily="18" charset="0"/>
              </a:rPr>
              <a:t>Since Ryan has been charged, Claire had he has approached the police on two occasions seeking to withdraw her statement. She has tried to contact Ryan’s lawyer too. Ryan shows his lawyer texts from her saying “I never wanted things to end up like this.”  </a:t>
            </a:r>
          </a:p>
          <a:p>
            <a:endParaRPr lang="en-AU" sz="1300" dirty="0"/>
          </a:p>
        </p:txBody>
      </p:sp>
      <p:sp>
        <p:nvSpPr>
          <p:cNvPr id="4" name="Slide Number Placeholder 3">
            <a:extLst>
              <a:ext uri="{FF2B5EF4-FFF2-40B4-BE49-F238E27FC236}">
                <a16:creationId xmlns:a16="http://schemas.microsoft.com/office/drawing/2014/main" id="{43079D13-F4C2-A773-36BF-D7716C81BEF1}"/>
              </a:ext>
            </a:extLst>
          </p:cNvPr>
          <p:cNvSpPr>
            <a:spLocks noGrp="1"/>
          </p:cNvSpPr>
          <p:nvPr>
            <p:ph type="sldNum" sz="quarter" idx="12"/>
          </p:nvPr>
        </p:nvSpPr>
        <p:spPr/>
        <p:txBody>
          <a:bodyPr/>
          <a:lstStyle/>
          <a:p>
            <a:fld id="{5E7F05FA-8F72-4304-8D6F-EACC60135A04}" type="slidenum">
              <a:rPr lang="en-AU" smtClean="0"/>
              <a:t>15</a:t>
            </a:fld>
            <a:endParaRPr lang="en-AU"/>
          </a:p>
        </p:txBody>
      </p:sp>
    </p:spTree>
    <p:extLst>
      <p:ext uri="{BB962C8B-B14F-4D97-AF65-F5344CB8AC3E}">
        <p14:creationId xmlns:p14="http://schemas.microsoft.com/office/powerpoint/2010/main" val="8630293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CA1C374-A27B-583C-9F51-78F7FD1E850A}"/>
              </a:ext>
            </a:extLst>
          </p:cNvPr>
          <p:cNvSpPr>
            <a:spLocks noGrp="1"/>
          </p:cNvSpPr>
          <p:nvPr>
            <p:ph type="title"/>
          </p:nvPr>
        </p:nvSpPr>
        <p:spPr>
          <a:xfrm>
            <a:off x="1371597" y="348865"/>
            <a:ext cx="10044023" cy="877729"/>
          </a:xfrm>
        </p:spPr>
        <p:txBody>
          <a:bodyPr vert="horz" lIns="91440" tIns="45720" rIns="91440" bIns="45720" rtlCol="0" anchor="ctr">
            <a:normAutofit/>
          </a:bodyPr>
          <a:lstStyle/>
          <a:p>
            <a:r>
              <a:rPr lang="en-US" sz="4000" kern="1200" dirty="0">
                <a:solidFill>
                  <a:srgbClr val="FFFFFF"/>
                </a:solidFill>
                <a:latin typeface="+mj-lt"/>
                <a:ea typeface="+mj-ea"/>
                <a:cs typeface="+mj-cs"/>
              </a:rPr>
              <a:t>Cases and Further Reading </a:t>
            </a:r>
          </a:p>
        </p:txBody>
      </p:sp>
      <p:sp>
        <p:nvSpPr>
          <p:cNvPr id="5" name="Text Placeholder 4">
            <a:extLst>
              <a:ext uri="{FF2B5EF4-FFF2-40B4-BE49-F238E27FC236}">
                <a16:creationId xmlns:a16="http://schemas.microsoft.com/office/drawing/2014/main" id="{63D6ECE4-0716-BAB2-941B-1125C3E0B099}"/>
              </a:ext>
            </a:extLst>
          </p:cNvPr>
          <p:cNvSpPr>
            <a:spLocks/>
          </p:cNvSpPr>
          <p:nvPr/>
        </p:nvSpPr>
        <p:spPr>
          <a:xfrm>
            <a:off x="839788" y="1681163"/>
            <a:ext cx="5157787" cy="823912"/>
          </a:xfrm>
          <a:prstGeom prst="rect">
            <a:avLst/>
          </a:prstGeom>
        </p:spPr>
        <p:txBody>
          <a:bodyPr/>
          <a:lstStyle/>
          <a:p>
            <a:endParaRPr lang="en-AU" dirty="0"/>
          </a:p>
        </p:txBody>
      </p:sp>
      <p:sp>
        <p:nvSpPr>
          <p:cNvPr id="6" name="Text Placeholder 5">
            <a:extLst>
              <a:ext uri="{FF2B5EF4-FFF2-40B4-BE49-F238E27FC236}">
                <a16:creationId xmlns:a16="http://schemas.microsoft.com/office/drawing/2014/main" id="{576A9D90-35AE-A25C-9086-F5A91769EA4D}"/>
              </a:ext>
            </a:extLst>
          </p:cNvPr>
          <p:cNvSpPr>
            <a:spLocks/>
          </p:cNvSpPr>
          <p:nvPr/>
        </p:nvSpPr>
        <p:spPr>
          <a:xfrm>
            <a:off x="6172200" y="1681163"/>
            <a:ext cx="5183188" cy="823912"/>
          </a:xfrm>
          <a:prstGeom prst="rect">
            <a:avLst/>
          </a:prstGeom>
        </p:spPr>
        <p:txBody>
          <a:bodyPr/>
          <a:lstStyle/>
          <a:p>
            <a:endParaRPr lang="en-AU" dirty="0"/>
          </a:p>
        </p:txBody>
      </p:sp>
      <p:sp>
        <p:nvSpPr>
          <p:cNvPr id="3" name="Content Placeholder 2">
            <a:extLst>
              <a:ext uri="{FF2B5EF4-FFF2-40B4-BE49-F238E27FC236}">
                <a16:creationId xmlns:a16="http://schemas.microsoft.com/office/drawing/2014/main" id="{815BDD6D-7BFF-3EB1-4EF0-5BC9D0D01542}"/>
              </a:ext>
            </a:extLst>
          </p:cNvPr>
          <p:cNvSpPr>
            <a:spLocks/>
          </p:cNvSpPr>
          <p:nvPr/>
        </p:nvSpPr>
        <p:spPr>
          <a:xfrm>
            <a:off x="879593" y="2112579"/>
            <a:ext cx="5128924" cy="3663969"/>
          </a:xfrm>
          <a:prstGeom prst="rect">
            <a:avLst/>
          </a:prstGeom>
        </p:spPr>
        <p:txBody>
          <a:bodyPr anchor="ctr">
            <a:normAutofit/>
          </a:bodyPr>
          <a:lstStyle/>
          <a:p>
            <a:pPr defTabSz="905256">
              <a:spcAft>
                <a:spcPts val="600"/>
              </a:spcAft>
            </a:pPr>
            <a:r>
              <a:rPr lang="en-AU" sz="1188" b="1" kern="1200" dirty="0">
                <a:solidFill>
                  <a:schemeClr val="tx1"/>
                </a:solidFill>
                <a:latin typeface="CenturyGothic-Bold"/>
                <a:ea typeface="+mn-ea"/>
                <a:cs typeface="+mn-cs"/>
              </a:rPr>
              <a:t>UK</a:t>
            </a:r>
          </a:p>
          <a:p>
            <a:pPr defTabSz="905256">
              <a:spcAft>
                <a:spcPts val="600"/>
              </a:spcAft>
            </a:pPr>
            <a:r>
              <a:rPr lang="en-AU" sz="1188" i="1" kern="1200" dirty="0">
                <a:solidFill>
                  <a:schemeClr val="tx1"/>
                </a:solidFill>
                <a:latin typeface="CenturyGothic-Bold"/>
                <a:ea typeface="+mn-ea"/>
                <a:cs typeface="+mn-cs"/>
              </a:rPr>
              <a:t>R v Conlon </a:t>
            </a:r>
            <a:r>
              <a:rPr lang="en-AU" sz="1188" kern="1200" dirty="0">
                <a:solidFill>
                  <a:schemeClr val="tx1"/>
                </a:solidFill>
                <a:latin typeface="CenturyGothic-Bold"/>
                <a:ea typeface="+mn-ea"/>
                <a:cs typeface="+mn-cs"/>
              </a:rPr>
              <a:t>[2018] 1 cr. App. R (S.) 38</a:t>
            </a:r>
          </a:p>
          <a:p>
            <a:pPr defTabSz="905256">
              <a:spcAft>
                <a:spcPts val="600"/>
              </a:spcAft>
            </a:pPr>
            <a:r>
              <a:rPr lang="en-AU" sz="1188" i="1" kern="1200" dirty="0">
                <a:solidFill>
                  <a:schemeClr val="tx1"/>
                </a:solidFill>
                <a:latin typeface="CenturyGothic-Bold"/>
                <a:ea typeface="+mn-ea"/>
                <a:cs typeface="+mn-cs"/>
              </a:rPr>
              <a:t>R v Brown </a:t>
            </a:r>
            <a:r>
              <a:rPr lang="en-AU" sz="1188" kern="1200" dirty="0">
                <a:solidFill>
                  <a:schemeClr val="tx1"/>
                </a:solidFill>
                <a:latin typeface="CenturyGothic-Bold"/>
                <a:ea typeface="+mn-ea"/>
                <a:cs typeface="+mn-cs"/>
              </a:rPr>
              <a:t>[2021] EWCA Crim 126</a:t>
            </a:r>
          </a:p>
          <a:p>
            <a:pPr defTabSz="905256">
              <a:spcAft>
                <a:spcPts val="600"/>
              </a:spcAft>
            </a:pPr>
            <a:r>
              <a:rPr lang="en-AU" sz="1188" i="1" kern="1200" dirty="0">
                <a:solidFill>
                  <a:schemeClr val="tx1"/>
                </a:solidFill>
                <a:latin typeface="CenturyGothic-Bold"/>
                <a:ea typeface="+mn-ea"/>
                <a:cs typeface="+mn-cs"/>
              </a:rPr>
              <a:t>R v </a:t>
            </a:r>
            <a:r>
              <a:rPr lang="en-AU" sz="1188" i="1" kern="1200" dirty="0" err="1">
                <a:solidFill>
                  <a:schemeClr val="tx1"/>
                </a:solidFill>
                <a:latin typeface="CenturyGothic-Bold"/>
                <a:ea typeface="+mn-ea"/>
                <a:cs typeface="+mn-cs"/>
              </a:rPr>
              <a:t>Chilvers</a:t>
            </a:r>
            <a:r>
              <a:rPr lang="en-AU" sz="1188" i="1" kern="1200" dirty="0">
                <a:solidFill>
                  <a:schemeClr val="tx1"/>
                </a:solidFill>
                <a:latin typeface="CenturyGothic-Bold"/>
                <a:ea typeface="+mn-ea"/>
                <a:cs typeface="+mn-cs"/>
              </a:rPr>
              <a:t> </a:t>
            </a:r>
            <a:r>
              <a:rPr lang="en-AU" sz="1188" kern="1200" dirty="0">
                <a:solidFill>
                  <a:schemeClr val="tx1"/>
                </a:solidFill>
                <a:latin typeface="CenturyGothic-Bold"/>
                <a:ea typeface="+mn-ea"/>
                <a:cs typeface="+mn-cs"/>
              </a:rPr>
              <a:t>[2021] EWCA Crim 1311 – </a:t>
            </a:r>
            <a:r>
              <a:rPr lang="en-AU" sz="1188" i="1" kern="1200" dirty="0">
                <a:solidFill>
                  <a:schemeClr val="tx1"/>
                </a:solidFill>
                <a:highlight>
                  <a:srgbClr val="FFFF00"/>
                </a:highlight>
                <a:latin typeface="CenturyGothic-Bold"/>
                <a:ea typeface="+mn-ea"/>
                <a:cs typeface="+mn-cs"/>
              </a:rPr>
              <a:t>notable case</a:t>
            </a:r>
          </a:p>
          <a:p>
            <a:pPr defTabSz="905256">
              <a:spcAft>
                <a:spcPts val="600"/>
              </a:spcAft>
            </a:pPr>
            <a:r>
              <a:rPr lang="en-AU" sz="1188" i="1" kern="1200" dirty="0">
                <a:solidFill>
                  <a:schemeClr val="tx1"/>
                </a:solidFill>
                <a:latin typeface="CenturyGothic-Bold"/>
                <a:ea typeface="+mn-ea"/>
                <a:cs typeface="+mn-cs"/>
              </a:rPr>
              <a:t>R v Kingswell </a:t>
            </a:r>
            <a:r>
              <a:rPr lang="en-AU" sz="1188" kern="1200" dirty="0">
                <a:solidFill>
                  <a:schemeClr val="tx1"/>
                </a:solidFill>
                <a:latin typeface="CenturyGothic-Bold"/>
                <a:ea typeface="+mn-ea"/>
                <a:cs typeface="+mn-cs"/>
              </a:rPr>
              <a:t>[2022] EWCA Crim 814</a:t>
            </a:r>
          </a:p>
          <a:p>
            <a:pPr defTabSz="905256">
              <a:spcAft>
                <a:spcPts val="600"/>
              </a:spcAft>
            </a:pPr>
            <a:r>
              <a:rPr lang="en-AU" sz="1188" i="1" kern="1200" dirty="0">
                <a:solidFill>
                  <a:schemeClr val="tx1"/>
                </a:solidFill>
                <a:latin typeface="CenturyGothic-Bold"/>
                <a:ea typeface="+mn-ea"/>
                <a:cs typeface="+mn-cs"/>
              </a:rPr>
              <a:t>R v Jeffries </a:t>
            </a:r>
            <a:r>
              <a:rPr lang="en-AU" sz="1188" kern="1200" dirty="0">
                <a:solidFill>
                  <a:schemeClr val="tx1"/>
                </a:solidFill>
                <a:latin typeface="CenturyGothic-Bold"/>
                <a:ea typeface="+mn-ea"/>
                <a:cs typeface="+mn-cs"/>
              </a:rPr>
              <a:t>[2023] EWCA Crim 21</a:t>
            </a:r>
          </a:p>
          <a:p>
            <a:pPr defTabSz="905256">
              <a:spcAft>
                <a:spcPts val="600"/>
              </a:spcAft>
            </a:pPr>
            <a:r>
              <a:rPr lang="en-AU" sz="1188" b="1" kern="1200" dirty="0">
                <a:solidFill>
                  <a:schemeClr val="tx1"/>
                </a:solidFill>
                <a:latin typeface="CenturyGothic-Bold"/>
                <a:ea typeface="+mn-ea"/>
                <a:cs typeface="+mn-cs"/>
              </a:rPr>
              <a:t>Scottish </a:t>
            </a:r>
          </a:p>
          <a:p>
            <a:pPr defTabSz="905256">
              <a:spcAft>
                <a:spcPts val="600"/>
              </a:spcAft>
            </a:pPr>
            <a:r>
              <a:rPr lang="en-AU" sz="1188" i="1" kern="1200" dirty="0">
                <a:solidFill>
                  <a:schemeClr val="tx1"/>
                </a:solidFill>
                <a:latin typeface="CenturyGothic-Bold"/>
                <a:ea typeface="+mn-ea"/>
                <a:cs typeface="+mn-cs"/>
              </a:rPr>
              <a:t>Procurator Fiscal, Livingstone v H </a:t>
            </a:r>
            <a:r>
              <a:rPr lang="en-AU" sz="1188" kern="1200" dirty="0">
                <a:solidFill>
                  <a:schemeClr val="tx1"/>
                </a:solidFill>
                <a:latin typeface="CenturyGothic-Bold"/>
                <a:ea typeface="+mn-ea"/>
                <a:cs typeface="+mn-cs"/>
              </a:rPr>
              <a:t>(J) 2021 S.L.T (Sch Ct) 415</a:t>
            </a:r>
          </a:p>
          <a:p>
            <a:pPr defTabSz="905256">
              <a:spcAft>
                <a:spcPts val="600"/>
              </a:spcAft>
            </a:pPr>
            <a:r>
              <a:rPr lang="en-AU" sz="1188" i="1" kern="1200" dirty="0">
                <a:solidFill>
                  <a:schemeClr val="tx1"/>
                </a:solidFill>
                <a:latin typeface="CenturyGothic-Bold"/>
                <a:ea typeface="+mn-ea"/>
                <a:cs typeface="+mn-cs"/>
              </a:rPr>
              <a:t>HM Advocate v B </a:t>
            </a:r>
            <a:r>
              <a:rPr lang="en-AU" sz="1188" kern="1200" dirty="0">
                <a:solidFill>
                  <a:schemeClr val="tx1"/>
                </a:solidFill>
                <a:latin typeface="CenturyGothic-Bold"/>
                <a:ea typeface="+mn-ea"/>
                <a:cs typeface="+mn-cs"/>
              </a:rPr>
              <a:t>(L) [2022] HCJAC 48</a:t>
            </a:r>
          </a:p>
          <a:p>
            <a:pPr defTabSz="905256">
              <a:spcAft>
                <a:spcPts val="600"/>
              </a:spcAft>
            </a:pPr>
            <a:r>
              <a:rPr lang="en-AU" sz="1188" i="1" kern="1200" dirty="0">
                <a:solidFill>
                  <a:schemeClr val="tx1"/>
                </a:solidFill>
                <a:latin typeface="CenturyGothic-Bold"/>
                <a:ea typeface="+mn-ea"/>
                <a:cs typeface="+mn-cs"/>
              </a:rPr>
              <a:t>Walker (Scotland) v Procurator Fiscal, Dunoon </a:t>
            </a:r>
            <a:r>
              <a:rPr lang="en-AU" sz="1188" kern="1200" dirty="0">
                <a:solidFill>
                  <a:schemeClr val="tx1"/>
                </a:solidFill>
                <a:latin typeface="CenturyGothic-Bold"/>
                <a:ea typeface="+mn-ea"/>
                <a:cs typeface="+mn-cs"/>
              </a:rPr>
              <a:t>[2022] SAC (Crim) 9 – </a:t>
            </a:r>
            <a:r>
              <a:rPr lang="en-AU" sz="1188" i="1" kern="1200" dirty="0">
                <a:solidFill>
                  <a:schemeClr val="tx1"/>
                </a:solidFill>
                <a:highlight>
                  <a:srgbClr val="FFFF00"/>
                </a:highlight>
                <a:latin typeface="CenturyGothic-Bold"/>
                <a:ea typeface="+mn-ea"/>
                <a:cs typeface="+mn-cs"/>
              </a:rPr>
              <a:t>notable case</a:t>
            </a:r>
          </a:p>
          <a:p>
            <a:pPr defTabSz="905256">
              <a:spcAft>
                <a:spcPts val="600"/>
              </a:spcAft>
            </a:pPr>
            <a:r>
              <a:rPr lang="en-AU" sz="1188" b="1" kern="1200" dirty="0">
                <a:solidFill>
                  <a:schemeClr val="tx1"/>
                </a:solidFill>
                <a:latin typeface="CenturyGothic-Bold"/>
                <a:ea typeface="+mn-ea"/>
                <a:cs typeface="+mn-cs"/>
              </a:rPr>
              <a:t>Tasmanian </a:t>
            </a:r>
          </a:p>
          <a:p>
            <a:pPr defTabSz="905256">
              <a:spcAft>
                <a:spcPts val="600"/>
              </a:spcAft>
            </a:pPr>
            <a:r>
              <a:rPr lang="en-AU" sz="1188" i="1" kern="1200" dirty="0">
                <a:solidFill>
                  <a:schemeClr val="tx1"/>
                </a:solidFill>
                <a:latin typeface="CenturyGothic-Bold"/>
                <a:ea typeface="+mn-ea"/>
                <a:cs typeface="+mn-cs"/>
              </a:rPr>
              <a:t>Howe v S </a:t>
            </a:r>
            <a:r>
              <a:rPr lang="en-AU" sz="1188" kern="1200" dirty="0">
                <a:solidFill>
                  <a:schemeClr val="tx1"/>
                </a:solidFill>
                <a:latin typeface="CenturyGothic-Bold"/>
                <a:ea typeface="+mn-ea"/>
                <a:cs typeface="+mn-cs"/>
              </a:rPr>
              <a:t>[2013] TASMC 33</a:t>
            </a:r>
          </a:p>
          <a:p>
            <a:pPr defTabSz="905256">
              <a:spcAft>
                <a:spcPts val="600"/>
              </a:spcAft>
            </a:pPr>
            <a:r>
              <a:rPr lang="en-AU" sz="1188" i="1" kern="1200" dirty="0">
                <a:solidFill>
                  <a:schemeClr val="tx1"/>
                </a:solidFill>
                <a:latin typeface="CenturyGothic-Bold"/>
                <a:ea typeface="+mn-ea"/>
                <a:cs typeface="+mn-cs"/>
              </a:rPr>
              <a:t>Police v Benjamin James Nunn </a:t>
            </a:r>
            <a:r>
              <a:rPr lang="en-AU" sz="1188" kern="1200" dirty="0">
                <a:solidFill>
                  <a:schemeClr val="tx1"/>
                </a:solidFill>
                <a:latin typeface="CenturyGothic-Bold"/>
                <a:ea typeface="+mn-ea"/>
                <a:cs typeface="+mn-cs"/>
              </a:rPr>
              <a:t>[2021] TASMC 3 – </a:t>
            </a:r>
            <a:r>
              <a:rPr lang="en-AU" sz="1188" i="1" kern="1200" dirty="0">
                <a:solidFill>
                  <a:schemeClr val="tx1"/>
                </a:solidFill>
                <a:highlight>
                  <a:srgbClr val="FFFF00"/>
                </a:highlight>
                <a:latin typeface="CenturyGothic-Bold"/>
                <a:ea typeface="+mn-ea"/>
                <a:cs typeface="+mn-cs"/>
              </a:rPr>
              <a:t>notable case</a:t>
            </a:r>
            <a:endParaRPr lang="en-AU" sz="1188" kern="1200" dirty="0">
              <a:solidFill>
                <a:schemeClr val="tx1"/>
              </a:solidFill>
              <a:highlight>
                <a:srgbClr val="FFFF00"/>
              </a:highlight>
              <a:latin typeface="CenturyGothic-Bold"/>
              <a:ea typeface="+mn-ea"/>
              <a:cs typeface="+mn-cs"/>
            </a:endParaRPr>
          </a:p>
          <a:p>
            <a:pPr>
              <a:spcAft>
                <a:spcPts val="600"/>
              </a:spcAft>
            </a:pPr>
            <a:endParaRPr lang="en-AU" sz="1100" dirty="0"/>
          </a:p>
        </p:txBody>
      </p:sp>
      <p:sp>
        <p:nvSpPr>
          <p:cNvPr id="7" name="Content Placeholder 6">
            <a:extLst>
              <a:ext uri="{FF2B5EF4-FFF2-40B4-BE49-F238E27FC236}">
                <a16:creationId xmlns:a16="http://schemas.microsoft.com/office/drawing/2014/main" id="{15E156C6-D1C9-0984-68A4-B432A41DEA28}"/>
              </a:ext>
            </a:extLst>
          </p:cNvPr>
          <p:cNvSpPr>
            <a:spLocks/>
          </p:cNvSpPr>
          <p:nvPr/>
        </p:nvSpPr>
        <p:spPr>
          <a:xfrm>
            <a:off x="6182165" y="2112579"/>
            <a:ext cx="5154183" cy="3663969"/>
          </a:xfrm>
          <a:prstGeom prst="rect">
            <a:avLst/>
          </a:prstGeom>
        </p:spPr>
        <p:txBody>
          <a:bodyPr>
            <a:normAutofit/>
          </a:bodyPr>
          <a:lstStyle/>
          <a:p>
            <a:pPr defTabSz="905256">
              <a:spcAft>
                <a:spcPts val="600"/>
              </a:spcAft>
            </a:pPr>
            <a:endParaRPr lang="en-US" sz="1782" kern="1200" dirty="0">
              <a:solidFill>
                <a:schemeClr val="tx1"/>
              </a:solidFill>
              <a:latin typeface="+mn-lt"/>
              <a:ea typeface="+mn-ea"/>
              <a:cs typeface="+mn-cs"/>
            </a:endParaRPr>
          </a:p>
          <a:p>
            <a:pPr defTabSz="905256">
              <a:spcAft>
                <a:spcPts val="600"/>
              </a:spcAft>
            </a:pPr>
            <a:r>
              <a:rPr lang="en-US" sz="1782" dirty="0"/>
              <a:t>Legal Aid NSW Training Resource and podcast series on Coercive Control can be publicly found at;</a:t>
            </a:r>
            <a:endParaRPr lang="it-IT" sz="1782" kern="1200" dirty="0">
              <a:latin typeface="CenturyGothic-Bold"/>
              <a:hlinkClick r:id="rId2">
                <a:extLst>
                  <a:ext uri="{A12FA001-AC4F-418D-AE19-62706E023703}">
                    <ahyp:hlinkClr xmlns:ahyp="http://schemas.microsoft.com/office/drawing/2018/hyperlinkcolor" val="tx"/>
                  </a:ext>
                </a:extLst>
              </a:hlinkClick>
            </a:endParaRPr>
          </a:p>
          <a:p>
            <a:pPr defTabSz="905256">
              <a:spcAft>
                <a:spcPts val="600"/>
              </a:spcAft>
            </a:pPr>
            <a:r>
              <a:rPr lang="it-IT" sz="1782" kern="1200" dirty="0">
                <a:solidFill>
                  <a:srgbClr val="467886"/>
                </a:solidFill>
                <a:latin typeface="+mn-lt"/>
                <a:ea typeface="+mn-ea"/>
                <a:cs typeface="+mn-cs"/>
                <a:hlinkClick r:id="rId2">
                  <a:extLst>
                    <a:ext uri="{A12FA001-AC4F-418D-AE19-62706E023703}">
                      <ahyp:hlinkClr xmlns:ahyp="http://schemas.microsoft.com/office/drawing/2018/hyperlinkcolor" val="tx"/>
                    </a:ext>
                  </a:extLst>
                </a:hlinkClick>
              </a:rPr>
              <a:t>www.legalaid.nsw.gov.au/forlawyers/resources-and-tools/coercivecontrol</a:t>
            </a:r>
          </a:p>
          <a:p>
            <a:pPr>
              <a:spcAft>
                <a:spcPts val="600"/>
              </a:spcAft>
            </a:pPr>
            <a:endParaRPr lang="it-IT" dirty="0">
              <a:hlinkClick r:id="rId2">
                <a:extLst>
                  <a:ext uri="{A12FA001-AC4F-418D-AE19-62706E023703}">
                    <ahyp:hlinkClr xmlns:ahyp="http://schemas.microsoft.com/office/drawing/2018/hyperlinkcolor" val="tx"/>
                  </a:ext>
                </a:extLst>
              </a:hlinkClick>
            </a:endParaRPr>
          </a:p>
        </p:txBody>
      </p:sp>
      <p:sp>
        <p:nvSpPr>
          <p:cNvPr id="4" name="Slide Number Placeholder 3">
            <a:extLst>
              <a:ext uri="{FF2B5EF4-FFF2-40B4-BE49-F238E27FC236}">
                <a16:creationId xmlns:a16="http://schemas.microsoft.com/office/drawing/2014/main" id="{4E6D12C5-7D7C-AA1E-EDA0-E882E3582CEC}"/>
              </a:ext>
            </a:extLst>
          </p:cNvPr>
          <p:cNvSpPr>
            <a:spLocks/>
          </p:cNvSpPr>
          <p:nvPr/>
        </p:nvSpPr>
        <p:spPr>
          <a:xfrm>
            <a:off x="8606920" y="5942302"/>
            <a:ext cx="2727849" cy="363082"/>
          </a:xfrm>
          <a:prstGeom prst="rect">
            <a:avLst/>
          </a:prstGeom>
        </p:spPr>
        <p:txBody>
          <a:bodyPr>
            <a:normAutofit/>
          </a:bodyPr>
          <a:lstStyle/>
          <a:p>
            <a:pPr defTabSz="905256">
              <a:spcAft>
                <a:spcPts val="594"/>
              </a:spcAft>
            </a:pPr>
            <a:fld id="{5E7F05FA-8F72-4304-8D6F-EACC60135A04}" type="slidenum">
              <a:rPr lang="en-AU" sz="1089" kern="1200">
                <a:solidFill>
                  <a:srgbClr val="555555"/>
                </a:solidFill>
                <a:latin typeface="+mn-lt"/>
                <a:ea typeface="+mn-ea"/>
                <a:cs typeface="+mn-cs"/>
              </a:rPr>
              <a:pPr defTabSz="905256">
                <a:spcAft>
                  <a:spcPts val="594"/>
                </a:spcAft>
              </a:pPr>
              <a:t>16</a:t>
            </a:fld>
            <a:endParaRPr lang="en-AU" sz="1100">
              <a:solidFill>
                <a:schemeClr val="tx1">
                  <a:lumMod val="50000"/>
                  <a:lumOff val="50000"/>
                </a:schemeClr>
              </a:solidFill>
            </a:endParaRPr>
          </a:p>
        </p:txBody>
      </p:sp>
    </p:spTree>
    <p:extLst>
      <p:ext uri="{BB962C8B-B14F-4D97-AF65-F5344CB8AC3E}">
        <p14:creationId xmlns:p14="http://schemas.microsoft.com/office/powerpoint/2010/main" val="165961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E5FFD63-2A1C-8685-A595-CF702D037FE7}"/>
              </a:ext>
            </a:extLst>
          </p:cNvPr>
          <p:cNvSpPr>
            <a:spLocks noGrp="1"/>
          </p:cNvSpPr>
          <p:nvPr>
            <p:ph type="title"/>
          </p:nvPr>
        </p:nvSpPr>
        <p:spPr>
          <a:xfrm>
            <a:off x="1371597" y="348865"/>
            <a:ext cx="10044023" cy="877729"/>
          </a:xfrm>
        </p:spPr>
        <p:txBody>
          <a:bodyPr anchor="ctr">
            <a:normAutofit/>
          </a:bodyPr>
          <a:lstStyle/>
          <a:p>
            <a:r>
              <a:rPr lang="en-US" sz="4000" dirty="0">
                <a:solidFill>
                  <a:srgbClr val="FFFFFF"/>
                </a:solidFill>
              </a:rPr>
              <a:t>Why </a:t>
            </a:r>
            <a:r>
              <a:rPr lang="en-US" sz="4000" dirty="0" err="1">
                <a:solidFill>
                  <a:srgbClr val="FFFFFF"/>
                </a:solidFill>
              </a:rPr>
              <a:t>Criminalise</a:t>
            </a:r>
            <a:r>
              <a:rPr lang="en-US" sz="4000" dirty="0">
                <a:solidFill>
                  <a:srgbClr val="FFFFFF"/>
                </a:solidFill>
              </a:rPr>
              <a:t> Coercive Control?</a:t>
            </a:r>
            <a:endParaRPr lang="en-AU" sz="4000" dirty="0">
              <a:solidFill>
                <a:srgbClr val="FFFFFF"/>
              </a:solidFill>
            </a:endParaRPr>
          </a:p>
        </p:txBody>
      </p:sp>
      <p:graphicFrame>
        <p:nvGraphicFramePr>
          <p:cNvPr id="5" name="Content Placeholder 2">
            <a:extLst>
              <a:ext uri="{FF2B5EF4-FFF2-40B4-BE49-F238E27FC236}">
                <a16:creationId xmlns:a16="http://schemas.microsoft.com/office/drawing/2014/main" id="{7125030A-C38D-ACCE-D73A-0B986BF66E62}"/>
              </a:ext>
            </a:extLst>
          </p:cNvPr>
          <p:cNvGraphicFramePr>
            <a:graphicFrameLocks noGrp="1"/>
          </p:cNvGraphicFramePr>
          <p:nvPr>
            <p:ph idx="1"/>
            <p:extLst>
              <p:ext uri="{D42A27DB-BD31-4B8C-83A1-F6EECF244321}">
                <p14:modId xmlns:p14="http://schemas.microsoft.com/office/powerpoint/2010/main" val="644420037"/>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839BE5B5-6FA8-EA1F-2679-1CC3D7F7CC1B}"/>
              </a:ext>
            </a:extLst>
          </p:cNvPr>
          <p:cNvSpPr>
            <a:spLocks noGrp="1"/>
          </p:cNvSpPr>
          <p:nvPr>
            <p:ph type="sldNum" sz="quarter" idx="12"/>
          </p:nvPr>
        </p:nvSpPr>
        <p:spPr/>
        <p:txBody>
          <a:bodyPr/>
          <a:lstStyle/>
          <a:p>
            <a:fld id="{5E7F05FA-8F72-4304-8D6F-EACC60135A04}" type="slidenum">
              <a:rPr lang="en-AU" smtClean="0"/>
              <a:t>2</a:t>
            </a:fld>
            <a:endParaRPr lang="en-AU"/>
          </a:p>
        </p:txBody>
      </p:sp>
    </p:spTree>
    <p:extLst>
      <p:ext uri="{BB962C8B-B14F-4D97-AF65-F5344CB8AC3E}">
        <p14:creationId xmlns:p14="http://schemas.microsoft.com/office/powerpoint/2010/main" val="1855710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9298F12-A665-C6A2-2E31-42EB6946A75F}"/>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The Elements of the offence – s54D of the Act </a:t>
            </a:r>
            <a:endParaRPr lang="en-AU" sz="4000" dirty="0">
              <a:solidFill>
                <a:srgbClr val="FFFFFF"/>
              </a:solidFill>
            </a:endParaRPr>
          </a:p>
        </p:txBody>
      </p:sp>
      <p:sp>
        <p:nvSpPr>
          <p:cNvPr id="3" name="Content Placeholder 2">
            <a:extLst>
              <a:ext uri="{FF2B5EF4-FFF2-40B4-BE49-F238E27FC236}">
                <a16:creationId xmlns:a16="http://schemas.microsoft.com/office/drawing/2014/main" id="{F8637CD8-B946-6133-DE0F-A7C8F912CAB0}"/>
              </a:ext>
            </a:extLst>
          </p:cNvPr>
          <p:cNvSpPr>
            <a:spLocks noGrp="1"/>
          </p:cNvSpPr>
          <p:nvPr>
            <p:ph idx="1"/>
          </p:nvPr>
        </p:nvSpPr>
        <p:spPr>
          <a:xfrm>
            <a:off x="447153" y="1328207"/>
            <a:ext cx="11198309" cy="5661172"/>
          </a:xfrm>
        </p:spPr>
        <p:txBody>
          <a:bodyPr anchor="ctr">
            <a:noAutofit/>
          </a:bodyPr>
          <a:lstStyle/>
          <a:p>
            <a:pPr marL="514350" marR="1120" indent="-514350" algn="just">
              <a:buAutoNum type="arabicParenBoth"/>
            </a:pPr>
            <a:r>
              <a:rPr lang="en-US" sz="2400" b="1" i="0" u="none" strike="noStrike" baseline="0" dirty="0">
                <a:latin typeface="CenturyGothic-Bold"/>
              </a:rPr>
              <a:t>An adult commits an offence if—</a:t>
            </a:r>
          </a:p>
          <a:p>
            <a:pPr marL="0" marR="1120" indent="0" algn="just">
              <a:buNone/>
            </a:pPr>
            <a:endParaRPr lang="en-US" sz="2400" b="1" i="0" u="none" strike="noStrike" baseline="0" dirty="0">
              <a:latin typeface="CenturyGothic-Bold"/>
            </a:endParaRPr>
          </a:p>
          <a:p>
            <a:pPr marL="514350" marR="1120" indent="-514350" algn="just">
              <a:buAutoNum type="alphaLcParenBoth"/>
            </a:pPr>
            <a:r>
              <a:rPr lang="en-US" sz="2400" b="1" i="0" u="none" strike="noStrike" baseline="0" dirty="0">
                <a:latin typeface="CenturyGothic-Bold"/>
              </a:rPr>
              <a:t>the adult engages in a course of conduct against another person that consists of abusive </a:t>
            </a:r>
            <a:r>
              <a:rPr lang="en-US" sz="2400" b="1" i="0" u="none" strike="noStrike" baseline="0" dirty="0" err="1">
                <a:latin typeface="CenturyGothic-Bold"/>
              </a:rPr>
              <a:t>behaviour</a:t>
            </a:r>
            <a:r>
              <a:rPr lang="en-US" sz="2400" b="1" i="0" u="none" strike="noStrike" baseline="0" dirty="0">
                <a:latin typeface="CenturyGothic-Bold"/>
              </a:rPr>
              <a:t>, and</a:t>
            </a:r>
          </a:p>
          <a:p>
            <a:pPr marL="514350" marR="1120" indent="-514350" algn="just">
              <a:buAutoNum type="alphaLcParenBoth"/>
            </a:pPr>
            <a:endParaRPr lang="en-US" sz="2400" b="1" i="0" u="none" strike="noStrike" baseline="0" dirty="0">
              <a:latin typeface="CenturyGothic-Bold"/>
            </a:endParaRPr>
          </a:p>
          <a:p>
            <a:pPr marL="0" marR="1120" indent="0" algn="just">
              <a:buNone/>
            </a:pPr>
            <a:r>
              <a:rPr lang="en-US" sz="2400" b="1" i="0" u="none" strike="noStrike" baseline="0" dirty="0">
                <a:latin typeface="CenturyGothic-Bold"/>
              </a:rPr>
              <a:t>(b) the adult and other person are or were intimate partners, and</a:t>
            </a:r>
          </a:p>
          <a:p>
            <a:pPr marL="0" marR="1120" indent="0" algn="just">
              <a:buNone/>
            </a:pPr>
            <a:endParaRPr lang="en-US" sz="2400" b="1" i="0" u="none" strike="noStrike" baseline="0" dirty="0">
              <a:latin typeface="CenturyGothic-Bold"/>
            </a:endParaRPr>
          </a:p>
          <a:p>
            <a:pPr marL="0" marR="1120" indent="0" algn="just">
              <a:buNone/>
            </a:pPr>
            <a:r>
              <a:rPr lang="en-US" sz="2400" b="1" dirty="0">
                <a:latin typeface="CenturyGothic-Bold"/>
              </a:rPr>
              <a:t>(c) </a:t>
            </a:r>
            <a:r>
              <a:rPr lang="en-US" sz="2400" b="1" i="0" u="none" strike="noStrike" baseline="0" dirty="0">
                <a:latin typeface="CenturyGothic-Bold"/>
              </a:rPr>
              <a:t>the adult intends the course of conduct to coerce or control the other person, and</a:t>
            </a:r>
          </a:p>
        </p:txBody>
      </p:sp>
      <p:sp>
        <p:nvSpPr>
          <p:cNvPr id="4" name="Slide Number Placeholder 3">
            <a:extLst>
              <a:ext uri="{FF2B5EF4-FFF2-40B4-BE49-F238E27FC236}">
                <a16:creationId xmlns:a16="http://schemas.microsoft.com/office/drawing/2014/main" id="{F138251F-B2AB-91A5-E6CC-F7463CD6F2D4}"/>
              </a:ext>
            </a:extLst>
          </p:cNvPr>
          <p:cNvSpPr>
            <a:spLocks noGrp="1"/>
          </p:cNvSpPr>
          <p:nvPr>
            <p:ph type="sldNum" sz="quarter" idx="12"/>
          </p:nvPr>
        </p:nvSpPr>
        <p:spPr/>
        <p:txBody>
          <a:bodyPr/>
          <a:lstStyle/>
          <a:p>
            <a:fld id="{5E7F05FA-8F72-4304-8D6F-EACC60135A04}" type="slidenum">
              <a:rPr lang="en-AU" smtClean="0"/>
              <a:t>3</a:t>
            </a:fld>
            <a:endParaRPr lang="en-AU"/>
          </a:p>
        </p:txBody>
      </p:sp>
    </p:spTree>
    <p:extLst>
      <p:ext uri="{BB962C8B-B14F-4D97-AF65-F5344CB8AC3E}">
        <p14:creationId xmlns:p14="http://schemas.microsoft.com/office/powerpoint/2010/main" val="2164836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901C4C1-8257-9EA6-466E-074524CF6A1C}"/>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Elements of the offence – s54D of the Act</a:t>
            </a:r>
            <a:endParaRPr lang="en-AU" sz="4000">
              <a:solidFill>
                <a:srgbClr val="FFFFFF"/>
              </a:solidFill>
            </a:endParaRPr>
          </a:p>
        </p:txBody>
      </p:sp>
      <p:sp>
        <p:nvSpPr>
          <p:cNvPr id="3" name="Content Placeholder 2">
            <a:extLst>
              <a:ext uri="{FF2B5EF4-FFF2-40B4-BE49-F238E27FC236}">
                <a16:creationId xmlns:a16="http://schemas.microsoft.com/office/drawing/2014/main" id="{BA3FBCE4-BDEE-FBC3-5155-A08EF0708962}"/>
              </a:ext>
            </a:extLst>
          </p:cNvPr>
          <p:cNvSpPr>
            <a:spLocks noGrp="1"/>
          </p:cNvSpPr>
          <p:nvPr>
            <p:ph idx="1"/>
          </p:nvPr>
        </p:nvSpPr>
        <p:spPr>
          <a:xfrm>
            <a:off x="672662" y="1885280"/>
            <a:ext cx="10983309" cy="4452458"/>
          </a:xfrm>
        </p:spPr>
        <p:txBody>
          <a:bodyPr anchor="ctr">
            <a:normAutofit lnSpcReduction="10000"/>
          </a:bodyPr>
          <a:lstStyle/>
          <a:p>
            <a:pPr marL="0" marR="1120" indent="0">
              <a:buNone/>
            </a:pPr>
            <a:endParaRPr lang="en-US" sz="2400" b="1" i="0" u="none" strike="noStrike" baseline="0" dirty="0">
              <a:latin typeface="CenturyGothic-Bold"/>
            </a:endParaRPr>
          </a:p>
          <a:p>
            <a:pPr marL="0" marR="1120" indent="0">
              <a:buNone/>
            </a:pPr>
            <a:r>
              <a:rPr lang="en-US" sz="2400" b="1" i="0" u="none" strike="noStrike" baseline="0" dirty="0">
                <a:latin typeface="CenturyGothic-Bold"/>
              </a:rPr>
              <a:t>(d) a reasonable person would consider the course of conduct would be likely, in all the circumstances, to cause any or all of the following, whether or not the fear or impact is in fact caused—</a:t>
            </a:r>
          </a:p>
          <a:p>
            <a:pPr marL="0" marR="1120" indent="0">
              <a:buNone/>
            </a:pPr>
            <a:endParaRPr lang="en-US" sz="2400" b="1" i="0" u="none" strike="noStrike" baseline="0" dirty="0">
              <a:latin typeface="CenturyGothic-Bold"/>
            </a:endParaRPr>
          </a:p>
          <a:p>
            <a:pPr marL="1428750" marR="1120" lvl="2" indent="-514350">
              <a:buAutoNum type="romanLcParenBoth"/>
            </a:pPr>
            <a:r>
              <a:rPr lang="en-US" sz="2400" b="1" i="0" u="none" strike="noStrike" baseline="0" dirty="0">
                <a:latin typeface="CenturyGothic-Bold"/>
              </a:rPr>
              <a:t>fear that violence will be used against the other person or another person, or</a:t>
            </a:r>
          </a:p>
          <a:p>
            <a:pPr marL="914400" marR="1120" lvl="2" indent="0">
              <a:buNone/>
            </a:pPr>
            <a:endParaRPr lang="en-US" sz="2400" b="1" i="0" u="none" strike="noStrike" baseline="0" dirty="0">
              <a:latin typeface="CenturyGothic-Bold"/>
            </a:endParaRPr>
          </a:p>
          <a:p>
            <a:pPr marL="914400" marR="1140" lvl="2" indent="0">
              <a:buNone/>
            </a:pPr>
            <a:r>
              <a:rPr lang="en-US" sz="2400" b="1" i="0" u="none" strike="noStrike" baseline="0" dirty="0">
                <a:latin typeface="CenturyGothic-Bold"/>
              </a:rPr>
              <a:t>(ii) a serious adverse impact on the capacity of the other person to engage in some or all of the person’s ordinary day-to-day activities.</a:t>
            </a:r>
          </a:p>
          <a:p>
            <a:pPr marL="914400" marR="1140" lvl="2" indent="0">
              <a:buNone/>
            </a:pPr>
            <a:endParaRPr lang="en-US" sz="2400" b="1" i="0" u="none" strike="noStrike" baseline="0" dirty="0">
              <a:latin typeface="CenturyGothic-Bold"/>
            </a:endParaRPr>
          </a:p>
          <a:p>
            <a:r>
              <a:rPr lang="en-US" sz="2400" b="1" i="0" u="none" strike="noStrike" baseline="0" dirty="0">
                <a:latin typeface="CenturyGothic-Bold"/>
              </a:rPr>
              <a:t>Maximum penalty—Imprisonment for 7 years.</a:t>
            </a:r>
          </a:p>
          <a:p>
            <a:endParaRPr lang="en-US" sz="1900" b="1" i="0" u="none" strike="noStrike" baseline="0" dirty="0">
              <a:latin typeface="CenturyGothic-Bold"/>
            </a:endParaRPr>
          </a:p>
          <a:p>
            <a:endParaRPr lang="en-US" sz="1900" b="1" i="0" u="none" strike="noStrike" baseline="0" dirty="0">
              <a:latin typeface="CenturyGothic-Bold"/>
            </a:endParaRPr>
          </a:p>
          <a:p>
            <a:endParaRPr lang="en-AU" sz="1900" dirty="0"/>
          </a:p>
        </p:txBody>
      </p:sp>
      <p:sp>
        <p:nvSpPr>
          <p:cNvPr id="4" name="Slide Number Placeholder 3">
            <a:extLst>
              <a:ext uri="{FF2B5EF4-FFF2-40B4-BE49-F238E27FC236}">
                <a16:creationId xmlns:a16="http://schemas.microsoft.com/office/drawing/2014/main" id="{E21986E0-6FB3-F0DB-A063-759188DA66D6}"/>
              </a:ext>
            </a:extLst>
          </p:cNvPr>
          <p:cNvSpPr>
            <a:spLocks noGrp="1"/>
          </p:cNvSpPr>
          <p:nvPr>
            <p:ph type="sldNum" sz="quarter" idx="12"/>
          </p:nvPr>
        </p:nvSpPr>
        <p:spPr/>
        <p:txBody>
          <a:bodyPr/>
          <a:lstStyle/>
          <a:p>
            <a:fld id="{5E7F05FA-8F72-4304-8D6F-EACC60135A04}" type="slidenum">
              <a:rPr lang="en-AU" smtClean="0"/>
              <a:t>4</a:t>
            </a:fld>
            <a:endParaRPr lang="en-AU"/>
          </a:p>
        </p:txBody>
      </p:sp>
    </p:spTree>
    <p:extLst>
      <p:ext uri="{BB962C8B-B14F-4D97-AF65-F5344CB8AC3E}">
        <p14:creationId xmlns:p14="http://schemas.microsoft.com/office/powerpoint/2010/main" val="519295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85E6F76-87D5-A705-5B64-8FA36FC474D6}"/>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The Elements of the offence – s54D of the Act </a:t>
            </a:r>
            <a:endParaRPr lang="en-AU" sz="4000" dirty="0">
              <a:solidFill>
                <a:srgbClr val="FFFFFF"/>
              </a:solidFill>
            </a:endParaRPr>
          </a:p>
        </p:txBody>
      </p:sp>
      <p:sp>
        <p:nvSpPr>
          <p:cNvPr id="3" name="Content Placeholder 2">
            <a:extLst>
              <a:ext uri="{FF2B5EF4-FFF2-40B4-BE49-F238E27FC236}">
                <a16:creationId xmlns:a16="http://schemas.microsoft.com/office/drawing/2014/main" id="{28A59759-F823-FD3C-545E-C4BA0E25B143}"/>
              </a:ext>
            </a:extLst>
          </p:cNvPr>
          <p:cNvSpPr>
            <a:spLocks noGrp="1"/>
          </p:cNvSpPr>
          <p:nvPr>
            <p:ph idx="1"/>
          </p:nvPr>
        </p:nvSpPr>
        <p:spPr>
          <a:xfrm>
            <a:off x="1371599" y="2318197"/>
            <a:ext cx="9724031" cy="3683358"/>
          </a:xfrm>
        </p:spPr>
        <p:txBody>
          <a:bodyPr anchor="ctr">
            <a:normAutofit/>
          </a:bodyPr>
          <a:lstStyle/>
          <a:p>
            <a:pPr marL="0" marR="1120" indent="0">
              <a:buNone/>
            </a:pPr>
            <a:r>
              <a:rPr lang="en-AU" sz="2000" b="1" i="0" u="none" strike="noStrike" baseline="0" dirty="0">
                <a:latin typeface="CenturyGothic-Bold"/>
              </a:rPr>
              <a:t>(</a:t>
            </a:r>
            <a:r>
              <a:rPr lang="en-AU" sz="2400" b="1" i="0" u="none" strike="noStrike" baseline="0" dirty="0">
                <a:latin typeface="CenturyGothic-Bold"/>
              </a:rPr>
              <a:t>2) For subsection (1)(a)—</a:t>
            </a:r>
          </a:p>
          <a:p>
            <a:pPr marL="0" marR="1120" indent="0">
              <a:buNone/>
            </a:pPr>
            <a:endParaRPr lang="en-US" sz="2400" b="1" i="0" u="none" strike="noStrike" baseline="0" dirty="0">
              <a:latin typeface="CenturyGothic-Bold"/>
            </a:endParaRPr>
          </a:p>
          <a:p>
            <a:pPr marL="457200" marR="1120" indent="-457200">
              <a:buAutoNum type="alphaLcParenBoth"/>
            </a:pPr>
            <a:r>
              <a:rPr lang="en-US" sz="2400" b="1" i="0" u="none" strike="noStrike" baseline="0" dirty="0">
                <a:latin typeface="CenturyGothic-Bold"/>
              </a:rPr>
              <a:t>the course of conduct may be constituted by any combination of abusive </a:t>
            </a:r>
            <a:r>
              <a:rPr lang="en-US" sz="2400" b="1" i="0" u="none" strike="noStrike" baseline="0" dirty="0" err="1">
                <a:latin typeface="CenturyGothic-Bold"/>
              </a:rPr>
              <a:t>behaviours</a:t>
            </a:r>
            <a:r>
              <a:rPr lang="en-US" sz="2400" b="1" i="0" u="none" strike="noStrike" baseline="0" dirty="0">
                <a:latin typeface="CenturyGothic-Bold"/>
              </a:rPr>
              <a:t>, and</a:t>
            </a:r>
          </a:p>
          <a:p>
            <a:pPr marL="457200" marR="1120" indent="-457200">
              <a:buAutoNum type="alphaLcParenBoth"/>
            </a:pPr>
            <a:endParaRPr lang="en-US" sz="2400" b="1" i="0" u="none" strike="noStrike" baseline="0" dirty="0">
              <a:latin typeface="CenturyGothic-Bold"/>
            </a:endParaRPr>
          </a:p>
          <a:p>
            <a:pPr marL="0" marR="1120" indent="0">
              <a:buNone/>
            </a:pPr>
            <a:r>
              <a:rPr lang="en-US" sz="2400" b="1" i="0" u="none" strike="noStrike" baseline="0" dirty="0">
                <a:latin typeface="CenturyGothic-Bold"/>
              </a:rPr>
              <a:t>(b) whether the course of conduct consists of abusive </a:t>
            </a:r>
            <a:r>
              <a:rPr lang="en-US" sz="2400" b="1" i="0" u="none" strike="noStrike" baseline="0" dirty="0" err="1">
                <a:latin typeface="CenturyGothic-Bold"/>
              </a:rPr>
              <a:t>behaviour</a:t>
            </a:r>
            <a:r>
              <a:rPr lang="en-US" sz="2400" b="1" i="0" u="none" strike="noStrike" baseline="0" dirty="0">
                <a:latin typeface="CenturyGothic-Bold"/>
              </a:rPr>
              <a:t> must be assessed by considering the totality of the </a:t>
            </a:r>
            <a:r>
              <a:rPr lang="en-US" sz="2400" b="1" i="0" u="none" strike="noStrike" baseline="0" dirty="0" err="1">
                <a:latin typeface="CenturyGothic-Bold"/>
              </a:rPr>
              <a:t>behaviours</a:t>
            </a:r>
            <a:r>
              <a:rPr lang="en-US" sz="2400" b="1" i="0" u="none" strike="noStrike" baseline="0" dirty="0">
                <a:latin typeface="CenturyGothic-Bold"/>
              </a:rPr>
              <a:t>.</a:t>
            </a:r>
          </a:p>
          <a:p>
            <a:endParaRPr lang="en-AU" sz="2000" dirty="0"/>
          </a:p>
        </p:txBody>
      </p:sp>
      <p:sp>
        <p:nvSpPr>
          <p:cNvPr id="4" name="Slide Number Placeholder 3">
            <a:extLst>
              <a:ext uri="{FF2B5EF4-FFF2-40B4-BE49-F238E27FC236}">
                <a16:creationId xmlns:a16="http://schemas.microsoft.com/office/drawing/2014/main" id="{2E118B6C-8AAE-F08C-8E8A-07FBF81F57AA}"/>
              </a:ext>
            </a:extLst>
          </p:cNvPr>
          <p:cNvSpPr>
            <a:spLocks noGrp="1"/>
          </p:cNvSpPr>
          <p:nvPr>
            <p:ph type="sldNum" sz="quarter" idx="12"/>
          </p:nvPr>
        </p:nvSpPr>
        <p:spPr/>
        <p:txBody>
          <a:bodyPr/>
          <a:lstStyle/>
          <a:p>
            <a:fld id="{5E7F05FA-8F72-4304-8D6F-EACC60135A04}" type="slidenum">
              <a:rPr lang="en-AU" smtClean="0"/>
              <a:t>5</a:t>
            </a:fld>
            <a:endParaRPr lang="en-AU"/>
          </a:p>
        </p:txBody>
      </p:sp>
    </p:spTree>
    <p:extLst>
      <p:ext uri="{BB962C8B-B14F-4D97-AF65-F5344CB8AC3E}">
        <p14:creationId xmlns:p14="http://schemas.microsoft.com/office/powerpoint/2010/main" val="3158896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0997ED5-8495-B1A2-74E7-6206C37D8EEC}"/>
              </a:ext>
            </a:extLst>
          </p:cNvPr>
          <p:cNvSpPr>
            <a:spLocks noGrp="1"/>
          </p:cNvSpPr>
          <p:nvPr>
            <p:ph type="title"/>
          </p:nvPr>
        </p:nvSpPr>
        <p:spPr>
          <a:xfrm>
            <a:off x="1383564" y="348865"/>
            <a:ext cx="9718111" cy="1576446"/>
          </a:xfrm>
        </p:spPr>
        <p:txBody>
          <a:bodyPr anchor="ctr">
            <a:normAutofit/>
          </a:bodyPr>
          <a:lstStyle/>
          <a:p>
            <a:r>
              <a:rPr lang="en-US" sz="4000" dirty="0">
                <a:solidFill>
                  <a:srgbClr val="FFFFFF"/>
                </a:solidFill>
              </a:rPr>
              <a:t>Definition Added </a:t>
            </a:r>
            <a:endParaRPr lang="en-AU" sz="4000" dirty="0">
              <a:solidFill>
                <a:srgbClr val="FFFFFF"/>
              </a:solidFill>
            </a:endParaRPr>
          </a:p>
        </p:txBody>
      </p:sp>
      <p:graphicFrame>
        <p:nvGraphicFramePr>
          <p:cNvPr id="5" name="Content Placeholder 2">
            <a:extLst>
              <a:ext uri="{FF2B5EF4-FFF2-40B4-BE49-F238E27FC236}">
                <a16:creationId xmlns:a16="http://schemas.microsoft.com/office/drawing/2014/main" id="{EBA2B1BF-D07E-40AE-B939-4B87A231D254}"/>
              </a:ext>
            </a:extLst>
          </p:cNvPr>
          <p:cNvGraphicFramePr>
            <a:graphicFrameLocks noGrp="1"/>
          </p:cNvGraphicFramePr>
          <p:nvPr>
            <p:ph idx="1"/>
            <p:extLst>
              <p:ext uri="{D42A27DB-BD31-4B8C-83A1-F6EECF244321}">
                <p14:modId xmlns:p14="http://schemas.microsoft.com/office/powerpoint/2010/main" val="554876374"/>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0C581192-FA4D-C179-F2F9-408B0D8591A7}"/>
              </a:ext>
            </a:extLst>
          </p:cNvPr>
          <p:cNvSpPr>
            <a:spLocks noGrp="1"/>
          </p:cNvSpPr>
          <p:nvPr>
            <p:ph type="sldNum" sz="quarter" idx="12"/>
          </p:nvPr>
        </p:nvSpPr>
        <p:spPr/>
        <p:txBody>
          <a:bodyPr/>
          <a:lstStyle/>
          <a:p>
            <a:fld id="{5E7F05FA-8F72-4304-8D6F-EACC60135A04}" type="slidenum">
              <a:rPr lang="en-AU" smtClean="0"/>
              <a:t>6</a:t>
            </a:fld>
            <a:endParaRPr lang="en-AU"/>
          </a:p>
        </p:txBody>
      </p:sp>
    </p:spTree>
    <p:extLst>
      <p:ext uri="{BB962C8B-B14F-4D97-AF65-F5344CB8AC3E}">
        <p14:creationId xmlns:p14="http://schemas.microsoft.com/office/powerpoint/2010/main" val="1448128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CA788EB-83AA-CA7C-0C01-B95161F8E5B6}"/>
              </a:ext>
            </a:extLst>
          </p:cNvPr>
          <p:cNvSpPr>
            <a:spLocks noGrp="1"/>
          </p:cNvSpPr>
          <p:nvPr>
            <p:ph type="title"/>
          </p:nvPr>
        </p:nvSpPr>
        <p:spPr>
          <a:xfrm>
            <a:off x="1383564" y="348865"/>
            <a:ext cx="9718111" cy="1576446"/>
          </a:xfrm>
        </p:spPr>
        <p:txBody>
          <a:bodyPr anchor="ctr">
            <a:normAutofit/>
          </a:bodyPr>
          <a:lstStyle/>
          <a:p>
            <a:r>
              <a:rPr lang="en-US" sz="4000">
                <a:solidFill>
                  <a:srgbClr val="FFFFFF"/>
                </a:solidFill>
              </a:rPr>
              <a:t>Definitions within the Act</a:t>
            </a:r>
            <a:endParaRPr lang="en-AU" sz="4000">
              <a:solidFill>
                <a:srgbClr val="FFFFFF"/>
              </a:solidFill>
            </a:endParaRPr>
          </a:p>
        </p:txBody>
      </p:sp>
      <p:graphicFrame>
        <p:nvGraphicFramePr>
          <p:cNvPr id="4" name="Content Placeholder 2">
            <a:extLst>
              <a:ext uri="{FF2B5EF4-FFF2-40B4-BE49-F238E27FC236}">
                <a16:creationId xmlns:a16="http://schemas.microsoft.com/office/drawing/2014/main" id="{23820A2C-F051-AEE5-43DD-99C47ADD486A}"/>
              </a:ext>
            </a:extLst>
          </p:cNvPr>
          <p:cNvGraphicFramePr>
            <a:graphicFrameLocks noGrp="1"/>
          </p:cNvGraphicFramePr>
          <p:nvPr>
            <p:ph idx="1"/>
            <p:extLst>
              <p:ext uri="{D42A27DB-BD31-4B8C-83A1-F6EECF244321}">
                <p14:modId xmlns:p14="http://schemas.microsoft.com/office/powerpoint/2010/main" val="3371590896"/>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a:extLst>
              <a:ext uri="{FF2B5EF4-FFF2-40B4-BE49-F238E27FC236}">
                <a16:creationId xmlns:a16="http://schemas.microsoft.com/office/drawing/2014/main" id="{579F835B-19CB-F9D0-83C6-8EEA211D0C3E}"/>
              </a:ext>
            </a:extLst>
          </p:cNvPr>
          <p:cNvSpPr>
            <a:spLocks noGrp="1"/>
          </p:cNvSpPr>
          <p:nvPr>
            <p:ph type="sldNum" sz="quarter" idx="12"/>
          </p:nvPr>
        </p:nvSpPr>
        <p:spPr/>
        <p:txBody>
          <a:bodyPr/>
          <a:lstStyle/>
          <a:p>
            <a:fld id="{5E7F05FA-8F72-4304-8D6F-EACC60135A04}" type="slidenum">
              <a:rPr lang="en-AU" smtClean="0"/>
              <a:t>7</a:t>
            </a:fld>
            <a:endParaRPr lang="en-AU"/>
          </a:p>
        </p:txBody>
      </p:sp>
    </p:spTree>
    <p:extLst>
      <p:ext uri="{BB962C8B-B14F-4D97-AF65-F5344CB8AC3E}">
        <p14:creationId xmlns:p14="http://schemas.microsoft.com/office/powerpoint/2010/main" val="574206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5C0E86F-DBE4-2FAC-AE37-82651480BD33}"/>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Intention to Coerce or Control</a:t>
            </a:r>
            <a:endParaRPr lang="en-AU" sz="4000" dirty="0">
              <a:solidFill>
                <a:srgbClr val="FFFFFF"/>
              </a:solidFill>
            </a:endParaRPr>
          </a:p>
        </p:txBody>
      </p:sp>
      <p:sp>
        <p:nvSpPr>
          <p:cNvPr id="3" name="Content Placeholder 2">
            <a:extLst>
              <a:ext uri="{FF2B5EF4-FFF2-40B4-BE49-F238E27FC236}">
                <a16:creationId xmlns:a16="http://schemas.microsoft.com/office/drawing/2014/main" id="{ADF850C5-836E-3D92-D47A-13B9B49BCA96}"/>
              </a:ext>
            </a:extLst>
          </p:cNvPr>
          <p:cNvSpPr>
            <a:spLocks noGrp="1"/>
          </p:cNvSpPr>
          <p:nvPr>
            <p:ph idx="1"/>
          </p:nvPr>
        </p:nvSpPr>
        <p:spPr>
          <a:xfrm>
            <a:off x="1371599" y="2318197"/>
            <a:ext cx="9724031" cy="3683358"/>
          </a:xfrm>
        </p:spPr>
        <p:txBody>
          <a:bodyPr anchor="ctr">
            <a:normAutofit fontScale="92500" lnSpcReduction="20000"/>
          </a:bodyPr>
          <a:lstStyle/>
          <a:p>
            <a:pPr marL="717550" indent="-628650">
              <a:lnSpc>
                <a:spcPct val="100000"/>
              </a:lnSpc>
              <a:spcAft>
                <a:spcPts val="1200"/>
              </a:spcAft>
              <a:buFont typeface="Wingdings" panose="05000000000000000000" pitchFamily="2" charset="2"/>
              <a:buChar char="§"/>
            </a:pPr>
            <a:r>
              <a:rPr lang="en-AU" sz="2600" b="1" kern="100" dirty="0">
                <a:latin typeface="CenturyGothic-Bold"/>
                <a:ea typeface="Calibri" panose="020F0502020204030204" pitchFamily="34" charset="0"/>
                <a:cs typeface="Times New Roman" panose="02020603050405020304" pitchFamily="18" charset="0"/>
              </a:rPr>
              <a:t>the adult </a:t>
            </a:r>
            <a:r>
              <a:rPr lang="en-AU" sz="2600" b="1" dirty="0">
                <a:latin typeface="CenturyGothic-Bold"/>
                <a:ea typeface="Calibri" panose="020F0502020204030204" pitchFamily="34" charset="0"/>
              </a:rPr>
              <a:t>“intends the course of conduct to coerce or control” the other person  s. 54D(c)</a:t>
            </a:r>
          </a:p>
          <a:p>
            <a:pPr marL="717550" indent="-628650">
              <a:lnSpc>
                <a:spcPct val="100000"/>
              </a:lnSpc>
              <a:spcAft>
                <a:spcPts val="1200"/>
              </a:spcAft>
              <a:buFont typeface="Wingdings" panose="05000000000000000000" pitchFamily="2" charset="2"/>
              <a:buChar char="§"/>
            </a:pPr>
            <a:r>
              <a:rPr lang="en-AU" sz="2600" b="1" dirty="0">
                <a:latin typeface="CenturyGothic-Bold"/>
                <a:ea typeface="Calibri" panose="020F0502020204030204" pitchFamily="34" charset="0"/>
              </a:rPr>
              <a:t>the intention element attaches to the “course of conduct”, not the abusive behaviours that make up the course of conduct</a:t>
            </a:r>
          </a:p>
          <a:p>
            <a:pPr marL="717550" indent="-628650">
              <a:lnSpc>
                <a:spcPct val="100000"/>
              </a:lnSpc>
              <a:spcAft>
                <a:spcPts val="1200"/>
              </a:spcAft>
              <a:buFont typeface="Wingdings" panose="05000000000000000000" pitchFamily="2" charset="2"/>
              <a:buChar char="§"/>
            </a:pPr>
            <a:r>
              <a:rPr lang="en-AU" sz="2600" b="1" kern="100" dirty="0">
                <a:latin typeface="CenturyGothic-Bold"/>
                <a:ea typeface="Calibri" panose="020F0502020204030204" pitchFamily="34" charset="0"/>
                <a:cs typeface="Times New Roman" panose="02020603050405020304" pitchFamily="18" charset="0"/>
              </a:rPr>
              <a:t>proof of intention: </a:t>
            </a:r>
            <a:r>
              <a:rPr lang="en-AU" sz="2600" b="1" kern="100" dirty="0" err="1">
                <a:latin typeface="CenturyGothic-Bold"/>
                <a:ea typeface="Calibri" panose="020F0502020204030204" pitchFamily="34" charset="0"/>
                <a:cs typeface="Times New Roman" panose="02020603050405020304" pitchFamily="18" charset="0"/>
              </a:rPr>
              <a:t>eg</a:t>
            </a:r>
            <a:r>
              <a:rPr lang="en-AU" sz="2600" b="1" kern="100" dirty="0">
                <a:latin typeface="CenturyGothic-Bold"/>
                <a:ea typeface="Calibri" panose="020F0502020204030204" pitchFamily="34" charset="0"/>
                <a:cs typeface="Times New Roman" panose="02020603050405020304" pitchFamily="18" charset="0"/>
              </a:rPr>
              <a:t> inferences, admissions, s. 66A </a:t>
            </a:r>
            <a:r>
              <a:rPr lang="en-AU" sz="2600" b="1" i="1" kern="100" dirty="0">
                <a:latin typeface="CenturyGothic-Bold"/>
                <a:ea typeface="Calibri" panose="020F0502020204030204" pitchFamily="34" charset="0"/>
                <a:cs typeface="Times New Roman" panose="02020603050405020304" pitchFamily="18" charset="0"/>
              </a:rPr>
              <a:t>Evidence Act 1995</a:t>
            </a:r>
          </a:p>
          <a:p>
            <a:pPr marL="717550" indent="-628650">
              <a:lnSpc>
                <a:spcPct val="100000"/>
              </a:lnSpc>
              <a:spcAft>
                <a:spcPts val="1200"/>
              </a:spcAft>
              <a:buFont typeface="Wingdings" panose="05000000000000000000" pitchFamily="2" charset="2"/>
              <a:buChar char="§"/>
            </a:pPr>
            <a:r>
              <a:rPr lang="en-AU" sz="2600" b="1" kern="100" dirty="0">
                <a:latin typeface="CenturyGothic-Bold"/>
                <a:ea typeface="Calibri" panose="020F0502020204030204" pitchFamily="34" charset="0"/>
                <a:cs typeface="Times New Roman" panose="02020603050405020304" pitchFamily="18" charset="0"/>
              </a:rPr>
              <a:t>NOT recklessness; NOT or an intention to cause the victim/survivor harm</a:t>
            </a:r>
          </a:p>
          <a:p>
            <a:endParaRPr lang="en-AU" sz="2000" dirty="0"/>
          </a:p>
        </p:txBody>
      </p:sp>
      <p:sp>
        <p:nvSpPr>
          <p:cNvPr id="4" name="Slide Number Placeholder 3">
            <a:extLst>
              <a:ext uri="{FF2B5EF4-FFF2-40B4-BE49-F238E27FC236}">
                <a16:creationId xmlns:a16="http://schemas.microsoft.com/office/drawing/2014/main" id="{39995AA3-E03F-8298-1461-62AA72114C02}"/>
              </a:ext>
            </a:extLst>
          </p:cNvPr>
          <p:cNvSpPr>
            <a:spLocks noGrp="1"/>
          </p:cNvSpPr>
          <p:nvPr>
            <p:ph type="sldNum" sz="quarter" idx="12"/>
          </p:nvPr>
        </p:nvSpPr>
        <p:spPr/>
        <p:txBody>
          <a:bodyPr/>
          <a:lstStyle/>
          <a:p>
            <a:fld id="{5E7F05FA-8F72-4304-8D6F-EACC60135A04}" type="slidenum">
              <a:rPr lang="en-AU" smtClean="0"/>
              <a:t>8</a:t>
            </a:fld>
            <a:endParaRPr lang="en-AU"/>
          </a:p>
        </p:txBody>
      </p:sp>
    </p:spTree>
    <p:extLst>
      <p:ext uri="{BB962C8B-B14F-4D97-AF65-F5344CB8AC3E}">
        <p14:creationId xmlns:p14="http://schemas.microsoft.com/office/powerpoint/2010/main" val="12745850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A7D7ECA-B0FC-7570-D3AB-6FAA05D596A4}"/>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Procedural Requirements - s54H</a:t>
            </a:r>
            <a:endParaRPr lang="en-AU" sz="4000" dirty="0">
              <a:solidFill>
                <a:srgbClr val="FFFFFF"/>
              </a:solidFill>
            </a:endParaRPr>
          </a:p>
        </p:txBody>
      </p:sp>
      <p:graphicFrame>
        <p:nvGraphicFramePr>
          <p:cNvPr id="18" name="Content Placeholder 2">
            <a:extLst>
              <a:ext uri="{FF2B5EF4-FFF2-40B4-BE49-F238E27FC236}">
                <a16:creationId xmlns:a16="http://schemas.microsoft.com/office/drawing/2014/main" id="{C8400B16-0078-1BC4-F14C-3924E219EA57}"/>
              </a:ext>
            </a:extLst>
          </p:cNvPr>
          <p:cNvGraphicFramePr>
            <a:graphicFrameLocks noGrp="1"/>
          </p:cNvGraphicFramePr>
          <p:nvPr>
            <p:ph idx="1"/>
            <p:extLst>
              <p:ext uri="{D42A27DB-BD31-4B8C-83A1-F6EECF244321}">
                <p14:modId xmlns:p14="http://schemas.microsoft.com/office/powerpoint/2010/main" val="830149528"/>
              </p:ext>
            </p:extLst>
          </p:nvPr>
        </p:nvGraphicFramePr>
        <p:xfrm>
          <a:off x="1371599" y="2318197"/>
          <a:ext cx="9724031" cy="36833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0DA69759-C60B-ACE4-A8CC-527E23524FF0}"/>
              </a:ext>
            </a:extLst>
          </p:cNvPr>
          <p:cNvSpPr>
            <a:spLocks noGrp="1"/>
          </p:cNvSpPr>
          <p:nvPr>
            <p:ph type="sldNum" sz="quarter" idx="12"/>
          </p:nvPr>
        </p:nvSpPr>
        <p:spPr/>
        <p:txBody>
          <a:bodyPr/>
          <a:lstStyle/>
          <a:p>
            <a:fld id="{5E7F05FA-8F72-4304-8D6F-EACC60135A04}" type="slidenum">
              <a:rPr lang="en-AU" smtClean="0"/>
              <a:t>9</a:t>
            </a:fld>
            <a:endParaRPr lang="en-AU"/>
          </a:p>
        </p:txBody>
      </p:sp>
    </p:spTree>
    <p:extLst>
      <p:ext uri="{BB962C8B-B14F-4D97-AF65-F5344CB8AC3E}">
        <p14:creationId xmlns:p14="http://schemas.microsoft.com/office/powerpoint/2010/main" val="2013481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143</TotalTime>
  <Words>1478</Words>
  <Application>Microsoft Office PowerPoint</Application>
  <PresentationFormat>Widescreen</PresentationFormat>
  <Paragraphs>150</Paragraphs>
  <Slides>16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Aptos</vt:lpstr>
      <vt:lpstr>Aptos Display</vt:lpstr>
      <vt:lpstr>Arial</vt:lpstr>
      <vt:lpstr>CenturyGothic-Bold</vt:lpstr>
      <vt:lpstr>Courier New</vt:lpstr>
      <vt:lpstr>Symbol</vt:lpstr>
      <vt:lpstr>Wingdings</vt:lpstr>
      <vt:lpstr>Office Theme</vt:lpstr>
      <vt:lpstr> </vt:lpstr>
      <vt:lpstr>Why Criminalise Coercive Control?</vt:lpstr>
      <vt:lpstr>The Elements of the offence – s54D of the Act </vt:lpstr>
      <vt:lpstr>Elements of the offence – s54D of the Act</vt:lpstr>
      <vt:lpstr>The Elements of the offence – s54D of the Act </vt:lpstr>
      <vt:lpstr>Definition Added </vt:lpstr>
      <vt:lpstr>Definitions within the Act</vt:lpstr>
      <vt:lpstr>Intention to Coerce or Control</vt:lpstr>
      <vt:lpstr>Procedural Requirements - s54H</vt:lpstr>
      <vt:lpstr>Statutory Defence – s54E</vt:lpstr>
      <vt:lpstr>Prosecution Practice </vt:lpstr>
      <vt:lpstr>Sentencing and Penalties</vt:lpstr>
      <vt:lpstr>Scenario 1 : Jane and John </vt:lpstr>
      <vt:lpstr>Scenario 2 : Alex and Casey </vt:lpstr>
      <vt:lpstr>Scenario 3 : Ryan and Claire </vt:lpstr>
      <vt:lpstr>Cases and Further Reading </vt:lpstr>
    </vt:vector>
  </TitlesOfParts>
  <Company>Legal Aid NSW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Dean, Hayley</dc:creator>
  <cp:lastModifiedBy>Dean, Hayley</cp:lastModifiedBy>
  <cp:revision>4</cp:revision>
  <dcterms:created xsi:type="dcterms:W3CDTF">2024-06-16T03:36:56Z</dcterms:created>
  <dcterms:modified xsi:type="dcterms:W3CDTF">2024-06-21T02:30:48Z</dcterms:modified>
</cp:coreProperties>
</file>