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sldIdLst>
    <p:sldId id="256" r:id="rId2"/>
    <p:sldId id="257" r:id="rId3"/>
    <p:sldId id="300" r:id="rId4"/>
    <p:sldId id="262" r:id="rId5"/>
    <p:sldId id="298" r:id="rId6"/>
    <p:sldId id="263" r:id="rId7"/>
    <p:sldId id="299" r:id="rId8"/>
    <p:sldId id="301" r:id="rId9"/>
    <p:sldId id="356" r:id="rId10"/>
    <p:sldId id="330" r:id="rId11"/>
    <p:sldId id="268" r:id="rId12"/>
    <p:sldId id="357" r:id="rId13"/>
    <p:sldId id="269" r:id="rId14"/>
    <p:sldId id="302" r:id="rId15"/>
    <p:sldId id="270" r:id="rId16"/>
    <p:sldId id="311" r:id="rId17"/>
    <p:sldId id="312" r:id="rId18"/>
    <p:sldId id="304" r:id="rId19"/>
    <p:sldId id="303" r:id="rId20"/>
    <p:sldId id="313" r:id="rId21"/>
    <p:sldId id="274" r:id="rId22"/>
    <p:sldId id="307" r:id="rId23"/>
    <p:sldId id="314" r:id="rId24"/>
    <p:sldId id="272" r:id="rId25"/>
    <p:sldId id="305" r:id="rId26"/>
    <p:sldId id="273" r:id="rId27"/>
    <p:sldId id="315" r:id="rId28"/>
    <p:sldId id="308" r:id="rId29"/>
    <p:sldId id="353" r:id="rId30"/>
    <p:sldId id="309" r:id="rId31"/>
    <p:sldId id="277" r:id="rId32"/>
    <p:sldId id="280" r:id="rId33"/>
    <p:sldId id="358" r:id="rId34"/>
    <p:sldId id="276" r:id="rId35"/>
    <p:sldId id="281" r:id="rId36"/>
    <p:sldId id="326" r:id="rId37"/>
    <p:sldId id="327" r:id="rId38"/>
    <p:sldId id="278" r:id="rId39"/>
    <p:sldId id="325" r:id="rId40"/>
    <p:sldId id="279" r:id="rId41"/>
    <p:sldId id="282" r:id="rId42"/>
    <p:sldId id="329" r:id="rId43"/>
    <p:sldId id="316" r:id="rId44"/>
    <p:sldId id="317" r:id="rId45"/>
    <p:sldId id="336" r:id="rId46"/>
    <p:sldId id="318" r:id="rId47"/>
    <p:sldId id="349" r:id="rId48"/>
    <p:sldId id="321" r:id="rId49"/>
    <p:sldId id="322" r:id="rId50"/>
    <p:sldId id="342" r:id="rId51"/>
    <p:sldId id="343" r:id="rId52"/>
    <p:sldId id="344" r:id="rId53"/>
    <p:sldId id="345" r:id="rId54"/>
    <p:sldId id="346" r:id="rId55"/>
    <p:sldId id="291" r:id="rId56"/>
    <p:sldId id="339" r:id="rId57"/>
    <p:sldId id="347" r:id="rId58"/>
    <p:sldId id="348" r:id="rId59"/>
    <p:sldId id="359" r:id="rId60"/>
    <p:sldId id="350" r:id="rId61"/>
    <p:sldId id="331" r:id="rId62"/>
    <p:sldId id="283" r:id="rId63"/>
    <p:sldId id="284" r:id="rId64"/>
    <p:sldId id="333" r:id="rId65"/>
    <p:sldId id="285" r:id="rId66"/>
    <p:sldId id="288" r:id="rId67"/>
    <p:sldId id="335" r:id="rId68"/>
    <p:sldId id="351" r:id="rId69"/>
    <p:sldId id="286" r:id="rId70"/>
    <p:sldId id="334" r:id="rId71"/>
    <p:sldId id="289" r:id="rId72"/>
    <p:sldId id="296" r:id="rId73"/>
    <p:sldId id="352" r:id="rId74"/>
    <p:sldId id="354" r:id="rId7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B3D5FB-D8D3-4917-8D42-B1E45EFA6844}" v="1461" dt="2024-06-24T03:16:54.86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34" autoAdjust="0"/>
    <p:restoredTop sz="94660"/>
  </p:normalViewPr>
  <p:slideViewPr>
    <p:cSldViewPr snapToGrid="0">
      <p:cViewPr varScale="1">
        <p:scale>
          <a:sx n="101" d="100"/>
          <a:sy n="101" d="100"/>
        </p:scale>
        <p:origin x="144" y="2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8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orrison, Isaac" userId="263f0020-77de-4cab-a27e-87b22ecdfaf7" providerId="ADAL" clId="{6AB3D5FB-D8D3-4917-8D42-B1E45EFA6844}"/>
    <pc:docChg chg="undo redo custSel addSld delSld modSld sldOrd modMainMaster">
      <pc:chgData name="Morrison, Isaac" userId="263f0020-77de-4cab-a27e-87b22ecdfaf7" providerId="ADAL" clId="{6AB3D5FB-D8D3-4917-8D42-B1E45EFA6844}" dt="2024-06-24T03:17:06.474" v="13170" actId="20577"/>
      <pc:docMkLst>
        <pc:docMk/>
      </pc:docMkLst>
      <pc:sldChg chg="addSp delSp modSp mod setBg">
        <pc:chgData name="Morrison, Isaac" userId="263f0020-77de-4cab-a27e-87b22ecdfaf7" providerId="ADAL" clId="{6AB3D5FB-D8D3-4917-8D42-B1E45EFA6844}" dt="2024-06-24T02:02:44.429" v="12081" actId="20577"/>
        <pc:sldMkLst>
          <pc:docMk/>
          <pc:sldMk cId="2213357403" sldId="256"/>
        </pc:sldMkLst>
        <pc:spChg chg="mod">
          <ac:chgData name="Morrison, Isaac" userId="263f0020-77de-4cab-a27e-87b22ecdfaf7" providerId="ADAL" clId="{6AB3D5FB-D8D3-4917-8D42-B1E45EFA6844}" dt="2024-06-24T02:02:36.490" v="12078" actId="20577"/>
          <ac:spMkLst>
            <pc:docMk/>
            <pc:sldMk cId="2213357403" sldId="256"/>
            <ac:spMk id="2" creationId="{22676A46-2D08-CC97-75D7-B82D648E4092}"/>
          </ac:spMkLst>
        </pc:spChg>
        <pc:spChg chg="mod">
          <ac:chgData name="Morrison, Isaac" userId="263f0020-77de-4cab-a27e-87b22ecdfaf7" providerId="ADAL" clId="{6AB3D5FB-D8D3-4917-8D42-B1E45EFA6844}" dt="2024-06-24T02:02:44.429" v="12081" actId="20577"/>
          <ac:spMkLst>
            <pc:docMk/>
            <pc:sldMk cId="2213357403" sldId="256"/>
            <ac:spMk id="3" creationId="{A1C87DD4-80A4-FDAC-442E-43248EB347CF}"/>
          </ac:spMkLst>
        </pc:spChg>
        <pc:picChg chg="mod">
          <ac:chgData name="Morrison, Isaac" userId="263f0020-77de-4cab-a27e-87b22ecdfaf7" providerId="ADAL" clId="{6AB3D5FB-D8D3-4917-8D42-B1E45EFA6844}" dt="2024-06-24T02:02:30.430" v="12077" actId="14100"/>
          <ac:picMkLst>
            <pc:docMk/>
            <pc:sldMk cId="2213357403" sldId="256"/>
            <ac:picMk id="4" creationId="{63DF6D83-3046-4E41-B933-89C3E212C018}"/>
          </ac:picMkLst>
        </pc:picChg>
        <pc:picChg chg="add del mod">
          <ac:chgData name="Morrison, Isaac" userId="263f0020-77de-4cab-a27e-87b22ecdfaf7" providerId="ADAL" clId="{6AB3D5FB-D8D3-4917-8D42-B1E45EFA6844}" dt="2024-06-22T12:03:49.861" v="10840" actId="478"/>
          <ac:picMkLst>
            <pc:docMk/>
            <pc:sldMk cId="2213357403" sldId="256"/>
            <ac:picMk id="6" creationId="{AE58FAD6-1795-AC1B-F3F6-DDB64EE55652}"/>
          </ac:picMkLst>
        </pc:picChg>
      </pc:sldChg>
      <pc:sldChg chg="modSp mod setBg modAnim">
        <pc:chgData name="Morrison, Isaac" userId="263f0020-77de-4cab-a27e-87b22ecdfaf7" providerId="ADAL" clId="{6AB3D5FB-D8D3-4917-8D42-B1E45EFA6844}" dt="2024-06-24T02:03:20.518" v="12086" actId="20577"/>
        <pc:sldMkLst>
          <pc:docMk/>
          <pc:sldMk cId="3875682126" sldId="257"/>
        </pc:sldMkLst>
        <pc:spChg chg="mod">
          <ac:chgData name="Morrison, Isaac" userId="263f0020-77de-4cab-a27e-87b22ecdfaf7" providerId="ADAL" clId="{6AB3D5FB-D8D3-4917-8D42-B1E45EFA6844}" dt="2024-06-24T02:00:09.098" v="12049" actId="403"/>
          <ac:spMkLst>
            <pc:docMk/>
            <pc:sldMk cId="3875682126" sldId="257"/>
            <ac:spMk id="2" creationId="{A281315E-9F92-ED42-AD26-43449B00D0EA}"/>
          </ac:spMkLst>
        </pc:spChg>
        <pc:spChg chg="mod">
          <ac:chgData name="Morrison, Isaac" userId="263f0020-77de-4cab-a27e-87b22ecdfaf7" providerId="ADAL" clId="{6AB3D5FB-D8D3-4917-8D42-B1E45EFA6844}" dt="2024-06-24T02:03:20.518" v="12086" actId="20577"/>
          <ac:spMkLst>
            <pc:docMk/>
            <pc:sldMk cId="3875682126" sldId="257"/>
            <ac:spMk id="3" creationId="{0B1352CA-DDF5-DA1C-7CE6-B116D8D4DCDC}"/>
          </ac:spMkLst>
        </pc:spChg>
      </pc:sldChg>
      <pc:sldChg chg="del setBg">
        <pc:chgData name="Morrison, Isaac" userId="263f0020-77de-4cab-a27e-87b22ecdfaf7" providerId="ADAL" clId="{6AB3D5FB-D8D3-4917-8D42-B1E45EFA6844}" dt="2024-06-22T11:28:52.876" v="10161" actId="47"/>
        <pc:sldMkLst>
          <pc:docMk/>
          <pc:sldMk cId="2391490878" sldId="258"/>
        </pc:sldMkLst>
      </pc:sldChg>
      <pc:sldChg chg="modSp mod setBg modAnim">
        <pc:chgData name="Morrison, Isaac" userId="263f0020-77de-4cab-a27e-87b22ecdfaf7" providerId="ADAL" clId="{6AB3D5FB-D8D3-4917-8D42-B1E45EFA6844}" dt="2024-06-24T02:04:00.711" v="12088"/>
        <pc:sldMkLst>
          <pc:docMk/>
          <pc:sldMk cId="2824613236" sldId="262"/>
        </pc:sldMkLst>
        <pc:spChg chg="mod">
          <ac:chgData name="Morrison, Isaac" userId="263f0020-77de-4cab-a27e-87b22ecdfaf7" providerId="ADAL" clId="{6AB3D5FB-D8D3-4917-8D42-B1E45EFA6844}" dt="2024-06-22T11:43:51.896" v="10414" actId="20577"/>
          <ac:spMkLst>
            <pc:docMk/>
            <pc:sldMk cId="2824613236" sldId="262"/>
            <ac:spMk id="2" creationId="{9C096E2D-29CD-D4AC-6203-E8A55AB039F4}"/>
          </ac:spMkLst>
        </pc:spChg>
        <pc:spChg chg="mod">
          <ac:chgData name="Morrison, Isaac" userId="263f0020-77de-4cab-a27e-87b22ecdfaf7" providerId="ADAL" clId="{6AB3D5FB-D8D3-4917-8D42-B1E45EFA6844}" dt="2024-06-20T05:17:13.295" v="607" actId="20577"/>
          <ac:spMkLst>
            <pc:docMk/>
            <pc:sldMk cId="2824613236" sldId="262"/>
            <ac:spMk id="3" creationId="{A2569673-550C-C76A-56B7-7DA94CE083C2}"/>
          </ac:spMkLst>
        </pc:spChg>
      </pc:sldChg>
      <pc:sldChg chg="modSp mod setBg modAnim">
        <pc:chgData name="Morrison, Isaac" userId="263f0020-77de-4cab-a27e-87b22ecdfaf7" providerId="ADAL" clId="{6AB3D5FB-D8D3-4917-8D42-B1E45EFA6844}" dt="2024-06-24T02:08:19.506" v="12126" actId="20577"/>
        <pc:sldMkLst>
          <pc:docMk/>
          <pc:sldMk cId="4178025561" sldId="263"/>
        </pc:sldMkLst>
        <pc:spChg chg="mod">
          <ac:chgData name="Morrison, Isaac" userId="263f0020-77de-4cab-a27e-87b22ecdfaf7" providerId="ADAL" clId="{6AB3D5FB-D8D3-4917-8D42-B1E45EFA6844}" dt="2024-06-20T05:15:08.489" v="490" actId="255"/>
          <ac:spMkLst>
            <pc:docMk/>
            <pc:sldMk cId="4178025561" sldId="263"/>
            <ac:spMk id="2" creationId="{7E3700E0-E742-EE90-BACB-84B7EADBD6C5}"/>
          </ac:spMkLst>
        </pc:spChg>
        <pc:spChg chg="mod">
          <ac:chgData name="Morrison, Isaac" userId="263f0020-77de-4cab-a27e-87b22ecdfaf7" providerId="ADAL" clId="{6AB3D5FB-D8D3-4917-8D42-B1E45EFA6844}" dt="2024-06-24T02:08:19.506" v="12126" actId="20577"/>
          <ac:spMkLst>
            <pc:docMk/>
            <pc:sldMk cId="4178025561" sldId="263"/>
            <ac:spMk id="3" creationId="{AA2B1AE9-8846-0AB3-6BA8-768F14C2081D}"/>
          </ac:spMkLst>
        </pc:spChg>
      </pc:sldChg>
      <pc:sldChg chg="addSp delSp modSp del mod setBg delDesignElem">
        <pc:chgData name="Morrison, Isaac" userId="263f0020-77de-4cab-a27e-87b22ecdfaf7" providerId="ADAL" clId="{6AB3D5FB-D8D3-4917-8D42-B1E45EFA6844}" dt="2024-06-20T05:12:56.060" v="465" actId="47"/>
        <pc:sldMkLst>
          <pc:docMk/>
          <pc:sldMk cId="482662893" sldId="264"/>
        </pc:sldMkLst>
        <pc:spChg chg="mod">
          <ac:chgData name="Morrison, Isaac" userId="263f0020-77de-4cab-a27e-87b22ecdfaf7" providerId="ADAL" clId="{6AB3D5FB-D8D3-4917-8D42-B1E45EFA6844}" dt="2024-06-20T05:05:19.612" v="415"/>
          <ac:spMkLst>
            <pc:docMk/>
            <pc:sldMk cId="482662893" sldId="264"/>
            <ac:spMk id="2" creationId="{372EC601-110A-10C5-30AC-FAE528D617D4}"/>
          </ac:spMkLst>
        </pc:spChg>
        <pc:spChg chg="mod">
          <ac:chgData name="Morrison, Isaac" userId="263f0020-77de-4cab-a27e-87b22ecdfaf7" providerId="ADAL" clId="{6AB3D5FB-D8D3-4917-8D42-B1E45EFA6844}" dt="2024-06-20T05:05:19.612" v="415"/>
          <ac:spMkLst>
            <pc:docMk/>
            <pc:sldMk cId="482662893" sldId="264"/>
            <ac:spMk id="3" creationId="{0D93D36E-699D-88A0-E383-6819086F7BE1}"/>
          </ac:spMkLst>
        </pc:spChg>
        <pc:spChg chg="add del">
          <ac:chgData name="Morrison, Isaac" userId="263f0020-77de-4cab-a27e-87b22ecdfaf7" providerId="ADAL" clId="{6AB3D5FB-D8D3-4917-8D42-B1E45EFA6844}" dt="2024-06-20T05:05:19.612" v="415"/>
          <ac:spMkLst>
            <pc:docMk/>
            <pc:sldMk cId="482662893" sldId="264"/>
            <ac:spMk id="2061" creationId="{D1D34770-47A8-402C-AF23-2B653F2D88C1}"/>
          </ac:spMkLst>
        </pc:spChg>
      </pc:sldChg>
      <pc:sldChg chg="modSp del mod setBg">
        <pc:chgData name="Morrison, Isaac" userId="263f0020-77de-4cab-a27e-87b22ecdfaf7" providerId="ADAL" clId="{6AB3D5FB-D8D3-4917-8D42-B1E45EFA6844}" dt="2024-06-22T11:44:43.171" v="10417" actId="47"/>
        <pc:sldMkLst>
          <pc:docMk/>
          <pc:sldMk cId="3183506539" sldId="266"/>
        </pc:sldMkLst>
        <pc:spChg chg="mod">
          <ac:chgData name="Morrison, Isaac" userId="263f0020-77de-4cab-a27e-87b22ecdfaf7" providerId="ADAL" clId="{6AB3D5FB-D8D3-4917-8D42-B1E45EFA6844}" dt="2024-06-22T04:33:05.845" v="3365" actId="20577"/>
          <ac:spMkLst>
            <pc:docMk/>
            <pc:sldMk cId="3183506539" sldId="266"/>
            <ac:spMk id="2" creationId="{E7EEE55B-78E7-3287-070C-B3FFF6B436A3}"/>
          </ac:spMkLst>
        </pc:spChg>
        <pc:spChg chg="mod">
          <ac:chgData name="Morrison, Isaac" userId="263f0020-77de-4cab-a27e-87b22ecdfaf7" providerId="ADAL" clId="{6AB3D5FB-D8D3-4917-8D42-B1E45EFA6844}" dt="2024-06-22T07:16:32.930" v="8173" actId="14100"/>
          <ac:spMkLst>
            <pc:docMk/>
            <pc:sldMk cId="3183506539" sldId="266"/>
            <ac:spMk id="3" creationId="{90CC2452-15D9-EB5E-7254-CDA770E831A1}"/>
          </ac:spMkLst>
        </pc:spChg>
      </pc:sldChg>
      <pc:sldChg chg="addSp delSp modSp del mod setBg delDesignElem">
        <pc:chgData name="Morrison, Isaac" userId="263f0020-77de-4cab-a27e-87b22ecdfaf7" providerId="ADAL" clId="{6AB3D5FB-D8D3-4917-8D42-B1E45EFA6844}" dt="2024-06-20T05:15:16.972" v="491" actId="47"/>
        <pc:sldMkLst>
          <pc:docMk/>
          <pc:sldMk cId="3669626642" sldId="267"/>
        </pc:sldMkLst>
        <pc:spChg chg="mod">
          <ac:chgData name="Morrison, Isaac" userId="263f0020-77de-4cab-a27e-87b22ecdfaf7" providerId="ADAL" clId="{6AB3D5FB-D8D3-4917-8D42-B1E45EFA6844}" dt="2024-06-20T05:05:19.612" v="415"/>
          <ac:spMkLst>
            <pc:docMk/>
            <pc:sldMk cId="3669626642" sldId="267"/>
            <ac:spMk id="2" creationId="{372EC601-110A-10C5-30AC-FAE528D617D4}"/>
          </ac:spMkLst>
        </pc:spChg>
        <pc:spChg chg="mod">
          <ac:chgData name="Morrison, Isaac" userId="263f0020-77de-4cab-a27e-87b22ecdfaf7" providerId="ADAL" clId="{6AB3D5FB-D8D3-4917-8D42-B1E45EFA6844}" dt="2024-06-20T05:05:19.612" v="415"/>
          <ac:spMkLst>
            <pc:docMk/>
            <pc:sldMk cId="3669626642" sldId="267"/>
            <ac:spMk id="3" creationId="{0D93D36E-699D-88A0-E383-6819086F7BE1}"/>
          </ac:spMkLst>
        </pc:spChg>
        <pc:spChg chg="add del">
          <ac:chgData name="Morrison, Isaac" userId="263f0020-77de-4cab-a27e-87b22ecdfaf7" providerId="ADAL" clId="{6AB3D5FB-D8D3-4917-8D42-B1E45EFA6844}" dt="2024-06-20T05:05:19.612" v="415"/>
          <ac:spMkLst>
            <pc:docMk/>
            <pc:sldMk cId="3669626642" sldId="267"/>
            <ac:spMk id="2061" creationId="{D1D34770-47A8-402C-AF23-2B653F2D88C1}"/>
          </ac:spMkLst>
        </pc:spChg>
        <pc:picChg chg="del">
          <ac:chgData name="Morrison, Isaac" userId="263f0020-77de-4cab-a27e-87b22ecdfaf7" providerId="ADAL" clId="{6AB3D5FB-D8D3-4917-8D42-B1E45EFA6844}" dt="2024-06-20T05:13:48.480" v="477" actId="21"/>
          <ac:picMkLst>
            <pc:docMk/>
            <pc:sldMk cId="3669626642" sldId="267"/>
            <ac:picMk id="4102" creationId="{C338F532-43D4-3283-933F-B3DAAC630D29}"/>
          </ac:picMkLst>
        </pc:picChg>
      </pc:sldChg>
      <pc:sldChg chg="modSp mod setBg modAnim">
        <pc:chgData name="Morrison, Isaac" userId="263f0020-77de-4cab-a27e-87b22ecdfaf7" providerId="ADAL" clId="{6AB3D5FB-D8D3-4917-8D42-B1E45EFA6844}" dt="2024-06-24T02:14:42.757" v="12274" actId="20577"/>
        <pc:sldMkLst>
          <pc:docMk/>
          <pc:sldMk cId="647861854" sldId="268"/>
        </pc:sldMkLst>
        <pc:spChg chg="mod">
          <ac:chgData name="Morrison, Isaac" userId="263f0020-77de-4cab-a27e-87b22ecdfaf7" providerId="ADAL" clId="{6AB3D5FB-D8D3-4917-8D42-B1E45EFA6844}" dt="2024-06-20T05:17:49.390" v="663" actId="20577"/>
          <ac:spMkLst>
            <pc:docMk/>
            <pc:sldMk cId="647861854" sldId="268"/>
            <ac:spMk id="2" creationId="{39D97941-EE3F-4BE9-074C-55F97F3ADD74}"/>
          </ac:spMkLst>
        </pc:spChg>
        <pc:spChg chg="mod">
          <ac:chgData name="Morrison, Isaac" userId="263f0020-77de-4cab-a27e-87b22ecdfaf7" providerId="ADAL" clId="{6AB3D5FB-D8D3-4917-8D42-B1E45EFA6844}" dt="2024-06-24T02:14:42.757" v="12274" actId="20577"/>
          <ac:spMkLst>
            <pc:docMk/>
            <pc:sldMk cId="647861854" sldId="268"/>
            <ac:spMk id="3" creationId="{811C299F-9A1B-E782-FC3C-F7DEB12029E8}"/>
          </ac:spMkLst>
        </pc:spChg>
      </pc:sldChg>
      <pc:sldChg chg="modSp mod setBg modAnim">
        <pc:chgData name="Morrison, Isaac" userId="263f0020-77de-4cab-a27e-87b22ecdfaf7" providerId="ADAL" clId="{6AB3D5FB-D8D3-4917-8D42-B1E45EFA6844}" dt="2024-06-24T02:15:37.977" v="12282"/>
        <pc:sldMkLst>
          <pc:docMk/>
          <pc:sldMk cId="3374482829" sldId="269"/>
        </pc:sldMkLst>
        <pc:spChg chg="mod">
          <ac:chgData name="Morrison, Isaac" userId="263f0020-77de-4cab-a27e-87b22ecdfaf7" providerId="ADAL" clId="{6AB3D5FB-D8D3-4917-8D42-B1E45EFA6844}" dt="2024-06-20T05:05:19.612" v="415"/>
          <ac:spMkLst>
            <pc:docMk/>
            <pc:sldMk cId="3374482829" sldId="269"/>
            <ac:spMk id="2" creationId="{EED1D2D4-5238-7939-F2F8-4F1ED7061F4C}"/>
          </ac:spMkLst>
        </pc:spChg>
        <pc:spChg chg="mod">
          <ac:chgData name="Morrison, Isaac" userId="263f0020-77de-4cab-a27e-87b22ecdfaf7" providerId="ADAL" clId="{6AB3D5FB-D8D3-4917-8D42-B1E45EFA6844}" dt="2024-06-22T04:20:04.085" v="2617" actId="403"/>
          <ac:spMkLst>
            <pc:docMk/>
            <pc:sldMk cId="3374482829" sldId="269"/>
            <ac:spMk id="3" creationId="{34E8E492-E632-38AD-3C4D-1B5D022123BB}"/>
          </ac:spMkLst>
        </pc:spChg>
      </pc:sldChg>
      <pc:sldChg chg="modSp mod setBg modAnim">
        <pc:chgData name="Morrison, Isaac" userId="263f0020-77de-4cab-a27e-87b22ecdfaf7" providerId="ADAL" clId="{6AB3D5FB-D8D3-4917-8D42-B1E45EFA6844}" dt="2024-06-24T00:54:39.995" v="11184"/>
        <pc:sldMkLst>
          <pc:docMk/>
          <pc:sldMk cId="26106546" sldId="270"/>
        </pc:sldMkLst>
        <pc:spChg chg="mod">
          <ac:chgData name="Morrison, Isaac" userId="263f0020-77de-4cab-a27e-87b22ecdfaf7" providerId="ADAL" clId="{6AB3D5FB-D8D3-4917-8D42-B1E45EFA6844}" dt="2024-06-20T05:05:19.612" v="415"/>
          <ac:spMkLst>
            <pc:docMk/>
            <pc:sldMk cId="26106546" sldId="270"/>
            <ac:spMk id="2" creationId="{D7B2EF25-EBE2-E317-7D0D-9FC3BB160039}"/>
          </ac:spMkLst>
        </pc:spChg>
        <pc:spChg chg="mod">
          <ac:chgData name="Morrison, Isaac" userId="263f0020-77de-4cab-a27e-87b22ecdfaf7" providerId="ADAL" clId="{6AB3D5FB-D8D3-4917-8D42-B1E45EFA6844}" dt="2024-06-22T07:09:48.275" v="7888" actId="255"/>
          <ac:spMkLst>
            <pc:docMk/>
            <pc:sldMk cId="26106546" sldId="270"/>
            <ac:spMk id="3" creationId="{5433774D-884E-A476-9456-99C5B487B8DC}"/>
          </ac:spMkLst>
        </pc:spChg>
      </pc:sldChg>
      <pc:sldChg chg="modSp del mod setBg modAnim">
        <pc:chgData name="Morrison, Isaac" userId="263f0020-77de-4cab-a27e-87b22ecdfaf7" providerId="ADAL" clId="{6AB3D5FB-D8D3-4917-8D42-B1E45EFA6844}" dt="2024-06-24T02:17:21.710" v="12290" actId="47"/>
        <pc:sldMkLst>
          <pc:docMk/>
          <pc:sldMk cId="445452500" sldId="271"/>
        </pc:sldMkLst>
        <pc:spChg chg="mod">
          <ac:chgData name="Morrison, Isaac" userId="263f0020-77de-4cab-a27e-87b22ecdfaf7" providerId="ADAL" clId="{6AB3D5FB-D8D3-4917-8D42-B1E45EFA6844}" dt="2024-06-22T04:01:38.666" v="2167" actId="20577"/>
          <ac:spMkLst>
            <pc:docMk/>
            <pc:sldMk cId="445452500" sldId="271"/>
            <ac:spMk id="2" creationId="{346CEA81-F79F-BDE1-274F-FED624A06D1F}"/>
          </ac:spMkLst>
        </pc:spChg>
        <pc:spChg chg="mod">
          <ac:chgData name="Morrison, Isaac" userId="263f0020-77de-4cab-a27e-87b22ecdfaf7" providerId="ADAL" clId="{6AB3D5FB-D8D3-4917-8D42-B1E45EFA6844}" dt="2024-06-24T02:16:52.543" v="12289" actId="115"/>
          <ac:spMkLst>
            <pc:docMk/>
            <pc:sldMk cId="445452500" sldId="271"/>
            <ac:spMk id="3" creationId="{C69037AA-EBA3-41D0-96D6-735F0F98DC65}"/>
          </ac:spMkLst>
        </pc:spChg>
      </pc:sldChg>
      <pc:sldChg chg="modSp mod setBg modAnim">
        <pc:chgData name="Morrison, Isaac" userId="263f0020-77de-4cab-a27e-87b22ecdfaf7" providerId="ADAL" clId="{6AB3D5FB-D8D3-4917-8D42-B1E45EFA6844}" dt="2024-06-24T01:02:51.635" v="11358"/>
        <pc:sldMkLst>
          <pc:docMk/>
          <pc:sldMk cId="2196535766" sldId="272"/>
        </pc:sldMkLst>
        <pc:spChg chg="mod">
          <ac:chgData name="Morrison, Isaac" userId="263f0020-77de-4cab-a27e-87b22ecdfaf7" providerId="ADAL" clId="{6AB3D5FB-D8D3-4917-8D42-B1E45EFA6844}" dt="2024-06-22T04:14:38.107" v="2605" actId="20577"/>
          <ac:spMkLst>
            <pc:docMk/>
            <pc:sldMk cId="2196535766" sldId="272"/>
            <ac:spMk id="2" creationId="{572CAFE3-03B9-C283-7633-286C38E30F76}"/>
          </ac:spMkLst>
        </pc:spChg>
        <pc:spChg chg="mod">
          <ac:chgData name="Morrison, Isaac" userId="263f0020-77de-4cab-a27e-87b22ecdfaf7" providerId="ADAL" clId="{6AB3D5FB-D8D3-4917-8D42-B1E45EFA6844}" dt="2024-06-22T04:25:07.325" v="2934" actId="20577"/>
          <ac:spMkLst>
            <pc:docMk/>
            <pc:sldMk cId="2196535766" sldId="272"/>
            <ac:spMk id="3" creationId="{E4032FF0-A3F1-05C7-DBD9-87B674223E79}"/>
          </ac:spMkLst>
        </pc:spChg>
      </pc:sldChg>
      <pc:sldChg chg="modSp mod setBg modAnim">
        <pc:chgData name="Morrison, Isaac" userId="263f0020-77de-4cab-a27e-87b22ecdfaf7" providerId="ADAL" clId="{6AB3D5FB-D8D3-4917-8D42-B1E45EFA6844}" dt="2024-06-24T02:40:57.373" v="12430"/>
        <pc:sldMkLst>
          <pc:docMk/>
          <pc:sldMk cId="3602834357" sldId="273"/>
        </pc:sldMkLst>
        <pc:spChg chg="mod">
          <ac:chgData name="Morrison, Isaac" userId="263f0020-77de-4cab-a27e-87b22ecdfaf7" providerId="ADAL" clId="{6AB3D5FB-D8D3-4917-8D42-B1E45EFA6844}" dt="2024-06-22T04:26:45.971" v="2985" actId="404"/>
          <ac:spMkLst>
            <pc:docMk/>
            <pc:sldMk cId="3602834357" sldId="273"/>
            <ac:spMk id="2" creationId="{2FD51E87-60ED-F99A-5929-4B8D8262AF7D}"/>
          </ac:spMkLst>
        </pc:spChg>
        <pc:spChg chg="mod">
          <ac:chgData name="Morrison, Isaac" userId="263f0020-77de-4cab-a27e-87b22ecdfaf7" providerId="ADAL" clId="{6AB3D5FB-D8D3-4917-8D42-B1E45EFA6844}" dt="2024-06-22T12:05:16.529" v="10912" actId="207"/>
          <ac:spMkLst>
            <pc:docMk/>
            <pc:sldMk cId="3602834357" sldId="273"/>
            <ac:spMk id="3" creationId="{2E38225F-D4A7-037C-1800-160ED7338779}"/>
          </ac:spMkLst>
        </pc:spChg>
      </pc:sldChg>
      <pc:sldChg chg="modSp del mod setBg">
        <pc:chgData name="Morrison, Isaac" userId="263f0020-77de-4cab-a27e-87b22ecdfaf7" providerId="ADAL" clId="{6AB3D5FB-D8D3-4917-8D42-B1E45EFA6844}" dt="2024-06-22T04:09:52.061" v="2384" actId="2696"/>
        <pc:sldMkLst>
          <pc:docMk/>
          <pc:sldMk cId="589474447" sldId="274"/>
        </pc:sldMkLst>
        <pc:spChg chg="mod">
          <ac:chgData name="Morrison, Isaac" userId="263f0020-77de-4cab-a27e-87b22ecdfaf7" providerId="ADAL" clId="{6AB3D5FB-D8D3-4917-8D42-B1E45EFA6844}" dt="2024-06-20T05:05:19.612" v="415"/>
          <ac:spMkLst>
            <pc:docMk/>
            <pc:sldMk cId="589474447" sldId="274"/>
            <ac:spMk id="2" creationId="{825D16FD-E814-FD64-A581-03B2937767B2}"/>
          </ac:spMkLst>
        </pc:spChg>
        <pc:spChg chg="mod">
          <ac:chgData name="Morrison, Isaac" userId="263f0020-77de-4cab-a27e-87b22ecdfaf7" providerId="ADAL" clId="{6AB3D5FB-D8D3-4917-8D42-B1E45EFA6844}" dt="2024-06-20T05:56:03.286" v="1468" actId="403"/>
          <ac:spMkLst>
            <pc:docMk/>
            <pc:sldMk cId="589474447" sldId="274"/>
            <ac:spMk id="3" creationId="{367F9232-F729-C9C2-A013-B27F7519B12E}"/>
          </ac:spMkLst>
        </pc:spChg>
      </pc:sldChg>
      <pc:sldChg chg="modSp add mod setBg modAnim">
        <pc:chgData name="Morrison, Isaac" userId="263f0020-77de-4cab-a27e-87b22ecdfaf7" providerId="ADAL" clId="{6AB3D5FB-D8D3-4917-8D42-B1E45EFA6844}" dt="2024-06-24T00:57:55.066" v="11212"/>
        <pc:sldMkLst>
          <pc:docMk/>
          <pc:sldMk cId="2802372946" sldId="274"/>
        </pc:sldMkLst>
        <pc:spChg chg="mod">
          <ac:chgData name="Morrison, Isaac" userId="263f0020-77de-4cab-a27e-87b22ecdfaf7" providerId="ADAL" clId="{6AB3D5FB-D8D3-4917-8D42-B1E45EFA6844}" dt="2024-06-22T04:36:43.914" v="3399" actId="5793"/>
          <ac:spMkLst>
            <pc:docMk/>
            <pc:sldMk cId="2802372946" sldId="274"/>
            <ac:spMk id="3" creationId="{367F9232-F729-C9C2-A013-B27F7519B12E}"/>
          </ac:spMkLst>
        </pc:spChg>
      </pc:sldChg>
      <pc:sldChg chg="modSp del setBg">
        <pc:chgData name="Morrison, Isaac" userId="263f0020-77de-4cab-a27e-87b22ecdfaf7" providerId="ADAL" clId="{6AB3D5FB-D8D3-4917-8D42-B1E45EFA6844}" dt="2024-06-20T06:09:38.129" v="1863" actId="47"/>
        <pc:sldMkLst>
          <pc:docMk/>
          <pc:sldMk cId="2038089184" sldId="275"/>
        </pc:sldMkLst>
        <pc:spChg chg="mod">
          <ac:chgData name="Morrison, Isaac" userId="263f0020-77de-4cab-a27e-87b22ecdfaf7" providerId="ADAL" clId="{6AB3D5FB-D8D3-4917-8D42-B1E45EFA6844}" dt="2024-06-20T05:05:19.612" v="415"/>
          <ac:spMkLst>
            <pc:docMk/>
            <pc:sldMk cId="2038089184" sldId="275"/>
            <ac:spMk id="2" creationId="{E0418E9A-E6FE-710C-C694-3578EEB35AFA}"/>
          </ac:spMkLst>
        </pc:spChg>
        <pc:spChg chg="mod">
          <ac:chgData name="Morrison, Isaac" userId="263f0020-77de-4cab-a27e-87b22ecdfaf7" providerId="ADAL" clId="{6AB3D5FB-D8D3-4917-8D42-B1E45EFA6844}" dt="2024-06-20T05:05:19.612" v="415"/>
          <ac:spMkLst>
            <pc:docMk/>
            <pc:sldMk cId="2038089184" sldId="275"/>
            <ac:spMk id="3" creationId="{9C0C194F-10B5-EDB8-8AD4-5CD6346409FD}"/>
          </ac:spMkLst>
        </pc:spChg>
      </pc:sldChg>
      <pc:sldChg chg="modSp del mod setBg modAnim">
        <pc:chgData name="Morrison, Isaac" userId="263f0020-77de-4cab-a27e-87b22ecdfaf7" providerId="ADAL" clId="{6AB3D5FB-D8D3-4917-8D42-B1E45EFA6844}" dt="2024-06-24T03:03:36.177" v="12842" actId="2696"/>
        <pc:sldMkLst>
          <pc:docMk/>
          <pc:sldMk cId="149969297" sldId="276"/>
        </pc:sldMkLst>
        <pc:spChg chg="mod">
          <ac:chgData name="Morrison, Isaac" userId="263f0020-77de-4cab-a27e-87b22ecdfaf7" providerId="ADAL" clId="{6AB3D5FB-D8D3-4917-8D42-B1E45EFA6844}" dt="2024-06-24T03:03:13.886" v="12838" actId="20577"/>
          <ac:spMkLst>
            <pc:docMk/>
            <pc:sldMk cId="149969297" sldId="276"/>
            <ac:spMk id="2" creationId="{B1881A33-158B-F11B-5DCD-E6B9C20A13DB}"/>
          </ac:spMkLst>
        </pc:spChg>
        <pc:spChg chg="mod">
          <ac:chgData name="Morrison, Isaac" userId="263f0020-77de-4cab-a27e-87b22ecdfaf7" providerId="ADAL" clId="{6AB3D5FB-D8D3-4917-8D42-B1E45EFA6844}" dt="2024-06-24T01:06:18.905" v="11377" actId="20577"/>
          <ac:spMkLst>
            <pc:docMk/>
            <pc:sldMk cId="149969297" sldId="276"/>
            <ac:spMk id="3" creationId="{229082AE-5C5B-A156-7C03-C99AB9FA447D}"/>
          </ac:spMkLst>
        </pc:spChg>
      </pc:sldChg>
      <pc:sldChg chg="modSp add mod setBg">
        <pc:chgData name="Morrison, Isaac" userId="263f0020-77de-4cab-a27e-87b22ecdfaf7" providerId="ADAL" clId="{6AB3D5FB-D8D3-4917-8D42-B1E45EFA6844}" dt="2024-06-24T03:03:56.586" v="12850" actId="20577"/>
        <pc:sldMkLst>
          <pc:docMk/>
          <pc:sldMk cId="389300727" sldId="276"/>
        </pc:sldMkLst>
        <pc:spChg chg="mod">
          <ac:chgData name="Morrison, Isaac" userId="263f0020-77de-4cab-a27e-87b22ecdfaf7" providerId="ADAL" clId="{6AB3D5FB-D8D3-4917-8D42-B1E45EFA6844}" dt="2024-06-24T03:03:56.586" v="12850" actId="20577"/>
          <ac:spMkLst>
            <pc:docMk/>
            <pc:sldMk cId="389300727" sldId="276"/>
            <ac:spMk id="2" creationId="{B1881A33-158B-F11B-5DCD-E6B9C20A13DB}"/>
          </ac:spMkLst>
        </pc:spChg>
      </pc:sldChg>
      <pc:sldChg chg="modSp mod setBg modAnim">
        <pc:chgData name="Morrison, Isaac" userId="263f0020-77de-4cab-a27e-87b22ecdfaf7" providerId="ADAL" clId="{6AB3D5FB-D8D3-4917-8D42-B1E45EFA6844}" dt="2024-06-24T03:03:40.118" v="12844" actId="20577"/>
        <pc:sldMkLst>
          <pc:docMk/>
          <pc:sldMk cId="3782033320" sldId="277"/>
        </pc:sldMkLst>
        <pc:spChg chg="mod">
          <ac:chgData name="Morrison, Isaac" userId="263f0020-77de-4cab-a27e-87b22ecdfaf7" providerId="ADAL" clId="{6AB3D5FB-D8D3-4917-8D42-B1E45EFA6844}" dt="2024-06-24T03:03:40.118" v="12844" actId="20577"/>
          <ac:spMkLst>
            <pc:docMk/>
            <pc:sldMk cId="3782033320" sldId="277"/>
            <ac:spMk id="2" creationId="{D174758B-DD3F-8A57-022B-B69E07A20B5A}"/>
          </ac:spMkLst>
        </pc:spChg>
        <pc:spChg chg="mod">
          <ac:chgData name="Morrison, Isaac" userId="263f0020-77de-4cab-a27e-87b22ecdfaf7" providerId="ADAL" clId="{6AB3D5FB-D8D3-4917-8D42-B1E45EFA6844}" dt="2024-06-24T02:49:59.011" v="12478" actId="20577"/>
          <ac:spMkLst>
            <pc:docMk/>
            <pc:sldMk cId="3782033320" sldId="277"/>
            <ac:spMk id="3" creationId="{FF95B4E4-654D-A265-FED2-784E2E44CFAF}"/>
          </ac:spMkLst>
        </pc:spChg>
      </pc:sldChg>
      <pc:sldChg chg="modSp mod setBg modAnim">
        <pc:chgData name="Morrison, Isaac" userId="263f0020-77de-4cab-a27e-87b22ecdfaf7" providerId="ADAL" clId="{6AB3D5FB-D8D3-4917-8D42-B1E45EFA6844}" dt="2024-06-24T01:07:47.819" v="11389"/>
        <pc:sldMkLst>
          <pc:docMk/>
          <pc:sldMk cId="1735332489" sldId="278"/>
        </pc:sldMkLst>
        <pc:spChg chg="mod">
          <ac:chgData name="Morrison, Isaac" userId="263f0020-77de-4cab-a27e-87b22ecdfaf7" providerId="ADAL" clId="{6AB3D5FB-D8D3-4917-8D42-B1E45EFA6844}" dt="2024-06-20T05:05:19.612" v="415"/>
          <ac:spMkLst>
            <pc:docMk/>
            <pc:sldMk cId="1735332489" sldId="278"/>
            <ac:spMk id="2" creationId="{381F02DE-2CC4-ABC3-C355-93854D0FCAF8}"/>
          </ac:spMkLst>
        </pc:spChg>
        <pc:spChg chg="mod">
          <ac:chgData name="Morrison, Isaac" userId="263f0020-77de-4cab-a27e-87b22ecdfaf7" providerId="ADAL" clId="{6AB3D5FB-D8D3-4917-8D42-B1E45EFA6844}" dt="2024-06-22T12:08:58.744" v="11078" actId="403"/>
          <ac:spMkLst>
            <pc:docMk/>
            <pc:sldMk cId="1735332489" sldId="278"/>
            <ac:spMk id="3" creationId="{2602A5A3-41DC-3185-D6E2-0976A842690D}"/>
          </ac:spMkLst>
        </pc:spChg>
      </pc:sldChg>
      <pc:sldChg chg="modSp mod setBg modAnim">
        <pc:chgData name="Morrison, Isaac" userId="263f0020-77de-4cab-a27e-87b22ecdfaf7" providerId="ADAL" clId="{6AB3D5FB-D8D3-4917-8D42-B1E45EFA6844}" dt="2024-06-24T01:07:58.696" v="11391"/>
        <pc:sldMkLst>
          <pc:docMk/>
          <pc:sldMk cId="1971423813" sldId="279"/>
        </pc:sldMkLst>
        <pc:spChg chg="mod">
          <ac:chgData name="Morrison, Isaac" userId="263f0020-77de-4cab-a27e-87b22ecdfaf7" providerId="ADAL" clId="{6AB3D5FB-D8D3-4917-8D42-B1E45EFA6844}" dt="2024-06-22T06:18:11.679" v="5565"/>
          <ac:spMkLst>
            <pc:docMk/>
            <pc:sldMk cId="1971423813" sldId="279"/>
            <ac:spMk id="2" creationId="{BE0D2266-18E4-1AD0-3039-55DEF79CBEE2}"/>
          </ac:spMkLst>
        </pc:spChg>
        <pc:spChg chg="mod">
          <ac:chgData name="Morrison, Isaac" userId="263f0020-77de-4cab-a27e-87b22ecdfaf7" providerId="ADAL" clId="{6AB3D5FB-D8D3-4917-8D42-B1E45EFA6844}" dt="2024-06-22T11:38:50.564" v="10340" actId="27636"/>
          <ac:spMkLst>
            <pc:docMk/>
            <pc:sldMk cId="1971423813" sldId="279"/>
            <ac:spMk id="3" creationId="{609A3852-9611-632A-B780-ACF441F28C85}"/>
          </ac:spMkLst>
        </pc:spChg>
      </pc:sldChg>
      <pc:sldChg chg="modSp mod ord setBg modAnim">
        <pc:chgData name="Morrison, Isaac" userId="263f0020-77de-4cab-a27e-87b22ecdfaf7" providerId="ADAL" clId="{6AB3D5FB-D8D3-4917-8D42-B1E45EFA6844}" dt="2024-06-24T03:03:44.840" v="12847" actId="20577"/>
        <pc:sldMkLst>
          <pc:docMk/>
          <pc:sldMk cId="1493276589" sldId="280"/>
        </pc:sldMkLst>
        <pc:spChg chg="mod">
          <ac:chgData name="Morrison, Isaac" userId="263f0020-77de-4cab-a27e-87b22ecdfaf7" providerId="ADAL" clId="{6AB3D5FB-D8D3-4917-8D42-B1E45EFA6844}" dt="2024-06-24T03:03:44.840" v="12847" actId="20577"/>
          <ac:spMkLst>
            <pc:docMk/>
            <pc:sldMk cId="1493276589" sldId="280"/>
            <ac:spMk id="2" creationId="{FBC64DDC-AC34-AFF1-3AFB-1958B5A1C149}"/>
          </ac:spMkLst>
        </pc:spChg>
        <pc:spChg chg="mod">
          <ac:chgData name="Morrison, Isaac" userId="263f0020-77de-4cab-a27e-87b22ecdfaf7" providerId="ADAL" clId="{6AB3D5FB-D8D3-4917-8D42-B1E45EFA6844}" dt="2024-06-24T02:59:02.121" v="12548" actId="20577"/>
          <ac:spMkLst>
            <pc:docMk/>
            <pc:sldMk cId="1493276589" sldId="280"/>
            <ac:spMk id="3" creationId="{09EB9984-56C4-652C-4CC7-B6AFB836F4C1}"/>
          </ac:spMkLst>
        </pc:spChg>
      </pc:sldChg>
      <pc:sldChg chg="modSp mod ord setBg modAnim">
        <pc:chgData name="Morrison, Isaac" userId="263f0020-77de-4cab-a27e-87b22ecdfaf7" providerId="ADAL" clId="{6AB3D5FB-D8D3-4917-8D42-B1E45EFA6844}" dt="2024-06-24T03:04:00.102" v="12853" actId="20577"/>
        <pc:sldMkLst>
          <pc:docMk/>
          <pc:sldMk cId="935325918" sldId="281"/>
        </pc:sldMkLst>
        <pc:spChg chg="mod">
          <ac:chgData name="Morrison, Isaac" userId="263f0020-77de-4cab-a27e-87b22ecdfaf7" providerId="ADAL" clId="{6AB3D5FB-D8D3-4917-8D42-B1E45EFA6844}" dt="2024-06-24T03:04:00.102" v="12853" actId="20577"/>
          <ac:spMkLst>
            <pc:docMk/>
            <pc:sldMk cId="935325918" sldId="281"/>
            <ac:spMk id="2" creationId="{906A9B70-F70D-B919-E562-483E6002B0E7}"/>
          </ac:spMkLst>
        </pc:spChg>
        <pc:spChg chg="mod">
          <ac:chgData name="Morrison, Isaac" userId="263f0020-77de-4cab-a27e-87b22ecdfaf7" providerId="ADAL" clId="{6AB3D5FB-D8D3-4917-8D42-B1E45EFA6844}" dt="2024-06-24T03:02:14.400" v="12823" actId="20577"/>
          <ac:spMkLst>
            <pc:docMk/>
            <pc:sldMk cId="935325918" sldId="281"/>
            <ac:spMk id="3" creationId="{E83C71FA-B057-2491-9608-CDE19A799745}"/>
          </ac:spMkLst>
        </pc:spChg>
      </pc:sldChg>
      <pc:sldChg chg="modSp mod setBg modAnim">
        <pc:chgData name="Morrison, Isaac" userId="263f0020-77de-4cab-a27e-87b22ecdfaf7" providerId="ADAL" clId="{6AB3D5FB-D8D3-4917-8D42-B1E45EFA6844}" dt="2024-06-24T01:08:07.744" v="11392"/>
        <pc:sldMkLst>
          <pc:docMk/>
          <pc:sldMk cId="854609909" sldId="282"/>
        </pc:sldMkLst>
        <pc:spChg chg="mod">
          <ac:chgData name="Morrison, Isaac" userId="263f0020-77de-4cab-a27e-87b22ecdfaf7" providerId="ADAL" clId="{6AB3D5FB-D8D3-4917-8D42-B1E45EFA6844}" dt="2024-06-20T05:05:19.612" v="415"/>
          <ac:spMkLst>
            <pc:docMk/>
            <pc:sldMk cId="854609909" sldId="282"/>
            <ac:spMk id="2" creationId="{89400CB8-6DF2-4850-B7D6-8E5FAA9E18D6}"/>
          </ac:spMkLst>
        </pc:spChg>
        <pc:spChg chg="mod">
          <ac:chgData name="Morrison, Isaac" userId="263f0020-77de-4cab-a27e-87b22ecdfaf7" providerId="ADAL" clId="{6AB3D5FB-D8D3-4917-8D42-B1E45EFA6844}" dt="2024-06-22T12:09:22.896" v="11081" actId="403"/>
          <ac:spMkLst>
            <pc:docMk/>
            <pc:sldMk cId="854609909" sldId="282"/>
            <ac:spMk id="3" creationId="{DA8D8FCC-5852-FCF3-2D3C-543C7578A7E1}"/>
          </ac:spMkLst>
        </pc:spChg>
      </pc:sldChg>
      <pc:sldChg chg="modSp mod setBg modAnim">
        <pc:chgData name="Morrison, Isaac" userId="263f0020-77de-4cab-a27e-87b22ecdfaf7" providerId="ADAL" clId="{6AB3D5FB-D8D3-4917-8D42-B1E45EFA6844}" dt="2024-06-24T01:24:32.864" v="11457"/>
        <pc:sldMkLst>
          <pc:docMk/>
          <pc:sldMk cId="1182802414" sldId="283"/>
        </pc:sldMkLst>
        <pc:spChg chg="mod">
          <ac:chgData name="Morrison, Isaac" userId="263f0020-77de-4cab-a27e-87b22ecdfaf7" providerId="ADAL" clId="{6AB3D5FB-D8D3-4917-8D42-B1E45EFA6844}" dt="2024-06-22T06:52:07.525" v="7092" actId="27636"/>
          <ac:spMkLst>
            <pc:docMk/>
            <pc:sldMk cId="1182802414" sldId="283"/>
            <ac:spMk id="2" creationId="{4B8C33FC-4A23-9C1A-9B30-7D0E881618E9}"/>
          </ac:spMkLst>
        </pc:spChg>
        <pc:spChg chg="mod">
          <ac:chgData name="Morrison, Isaac" userId="263f0020-77de-4cab-a27e-87b22ecdfaf7" providerId="ADAL" clId="{6AB3D5FB-D8D3-4917-8D42-B1E45EFA6844}" dt="2024-06-22T12:10:56.694" v="11086" actId="2711"/>
          <ac:spMkLst>
            <pc:docMk/>
            <pc:sldMk cId="1182802414" sldId="283"/>
            <ac:spMk id="3" creationId="{6D60969C-1188-4F0F-BF7F-822E82982185}"/>
          </ac:spMkLst>
        </pc:spChg>
      </pc:sldChg>
      <pc:sldChg chg="modSp mod setBg modAnim">
        <pc:chgData name="Morrison, Isaac" userId="263f0020-77de-4cab-a27e-87b22ecdfaf7" providerId="ADAL" clId="{6AB3D5FB-D8D3-4917-8D42-B1E45EFA6844}" dt="2024-06-24T01:24:41.917" v="11458"/>
        <pc:sldMkLst>
          <pc:docMk/>
          <pc:sldMk cId="2361427809" sldId="284"/>
        </pc:sldMkLst>
        <pc:spChg chg="mod">
          <ac:chgData name="Morrison, Isaac" userId="263f0020-77de-4cab-a27e-87b22ecdfaf7" providerId="ADAL" clId="{6AB3D5FB-D8D3-4917-8D42-B1E45EFA6844}" dt="2024-06-22T06:53:06.504" v="7133" actId="20577"/>
          <ac:spMkLst>
            <pc:docMk/>
            <pc:sldMk cId="2361427809" sldId="284"/>
            <ac:spMk id="2" creationId="{09A55AE8-06EB-78CF-7014-B41AD00A427F}"/>
          </ac:spMkLst>
        </pc:spChg>
        <pc:spChg chg="mod">
          <ac:chgData name="Morrison, Isaac" userId="263f0020-77de-4cab-a27e-87b22ecdfaf7" providerId="ADAL" clId="{6AB3D5FB-D8D3-4917-8D42-B1E45EFA6844}" dt="2024-06-22T12:11:12.786" v="11088" actId="403"/>
          <ac:spMkLst>
            <pc:docMk/>
            <pc:sldMk cId="2361427809" sldId="284"/>
            <ac:spMk id="3" creationId="{EB2B3301-7AB6-7C39-68D7-8EC26C301DB3}"/>
          </ac:spMkLst>
        </pc:spChg>
      </pc:sldChg>
      <pc:sldChg chg="addSp modSp mod setBg modAnim">
        <pc:chgData name="Morrison, Isaac" userId="263f0020-77de-4cab-a27e-87b22ecdfaf7" providerId="ADAL" clId="{6AB3D5FB-D8D3-4917-8D42-B1E45EFA6844}" dt="2024-06-24T01:25:39.496" v="11464"/>
        <pc:sldMkLst>
          <pc:docMk/>
          <pc:sldMk cId="973956282" sldId="285"/>
        </pc:sldMkLst>
        <pc:spChg chg="mod">
          <ac:chgData name="Morrison, Isaac" userId="263f0020-77de-4cab-a27e-87b22ecdfaf7" providerId="ADAL" clId="{6AB3D5FB-D8D3-4917-8D42-B1E45EFA6844}" dt="2024-06-22T11:52:51.777" v="10709" actId="5793"/>
          <ac:spMkLst>
            <pc:docMk/>
            <pc:sldMk cId="973956282" sldId="285"/>
            <ac:spMk id="2" creationId="{124E49A0-1A28-64D3-EB91-5CE7A82425BD}"/>
          </ac:spMkLst>
        </pc:spChg>
        <pc:spChg chg="mod">
          <ac:chgData name="Morrison, Isaac" userId="263f0020-77de-4cab-a27e-87b22ecdfaf7" providerId="ADAL" clId="{6AB3D5FB-D8D3-4917-8D42-B1E45EFA6844}" dt="2024-06-22T12:14:26.919" v="11131" actId="20577"/>
          <ac:spMkLst>
            <pc:docMk/>
            <pc:sldMk cId="973956282" sldId="285"/>
            <ac:spMk id="3" creationId="{D14BE071-04AA-8B57-4510-DFE62A931B78}"/>
          </ac:spMkLst>
        </pc:spChg>
        <pc:spChg chg="add mod">
          <ac:chgData name="Morrison, Isaac" userId="263f0020-77de-4cab-a27e-87b22ecdfaf7" providerId="ADAL" clId="{6AB3D5FB-D8D3-4917-8D42-B1E45EFA6844}" dt="2024-06-22T12:14:37.239" v="11134" actId="14100"/>
          <ac:spMkLst>
            <pc:docMk/>
            <pc:sldMk cId="973956282" sldId="285"/>
            <ac:spMk id="6" creationId="{A634C791-9169-EA11-4327-463FCA464DC6}"/>
          </ac:spMkLst>
        </pc:spChg>
        <pc:picChg chg="add mod">
          <ac:chgData name="Morrison, Isaac" userId="263f0020-77de-4cab-a27e-87b22ecdfaf7" providerId="ADAL" clId="{6AB3D5FB-D8D3-4917-8D42-B1E45EFA6844}" dt="2024-06-22T12:14:41.816" v="11136" actId="1076"/>
          <ac:picMkLst>
            <pc:docMk/>
            <pc:sldMk cId="973956282" sldId="285"/>
            <ac:picMk id="5" creationId="{00415C5B-76D1-2A8F-E7FD-4A857932EB0E}"/>
          </ac:picMkLst>
        </pc:picChg>
      </pc:sldChg>
      <pc:sldChg chg="addSp delSp modSp mod ord setBg modAnim">
        <pc:chgData name="Morrison, Isaac" userId="263f0020-77de-4cab-a27e-87b22ecdfaf7" providerId="ADAL" clId="{6AB3D5FB-D8D3-4917-8D42-B1E45EFA6844}" dt="2024-06-24T03:16:18.051" v="13123" actId="20578"/>
        <pc:sldMkLst>
          <pc:docMk/>
          <pc:sldMk cId="2630573952" sldId="286"/>
        </pc:sldMkLst>
        <pc:spChg chg="mod">
          <ac:chgData name="Morrison, Isaac" userId="263f0020-77de-4cab-a27e-87b22ecdfaf7" providerId="ADAL" clId="{6AB3D5FB-D8D3-4917-8D42-B1E45EFA6844}" dt="2024-06-20T05:05:19.612" v="415"/>
          <ac:spMkLst>
            <pc:docMk/>
            <pc:sldMk cId="2630573952" sldId="286"/>
            <ac:spMk id="2" creationId="{FC70EB48-2193-2599-A8D0-B3C605674101}"/>
          </ac:spMkLst>
        </pc:spChg>
        <pc:spChg chg="mod">
          <ac:chgData name="Morrison, Isaac" userId="263f0020-77de-4cab-a27e-87b22ecdfaf7" providerId="ADAL" clId="{6AB3D5FB-D8D3-4917-8D42-B1E45EFA6844}" dt="2024-06-24T03:16:18.051" v="13123" actId="20578"/>
          <ac:spMkLst>
            <pc:docMk/>
            <pc:sldMk cId="2630573952" sldId="286"/>
            <ac:spMk id="3" creationId="{00FCFF4C-FB98-2589-6CC2-9C4E27687ACA}"/>
          </ac:spMkLst>
        </pc:spChg>
        <pc:picChg chg="add del mod">
          <ac:chgData name="Morrison, Isaac" userId="263f0020-77de-4cab-a27e-87b22ecdfaf7" providerId="ADAL" clId="{6AB3D5FB-D8D3-4917-8D42-B1E45EFA6844}" dt="2024-06-22T11:55:46.062" v="10722" actId="478"/>
          <ac:picMkLst>
            <pc:docMk/>
            <pc:sldMk cId="2630573952" sldId="286"/>
            <ac:picMk id="5" creationId="{12F95757-6F09-44D4-75D8-56D2F9C423BE}"/>
          </ac:picMkLst>
        </pc:picChg>
        <pc:picChg chg="add mod">
          <ac:chgData name="Morrison, Isaac" userId="263f0020-77de-4cab-a27e-87b22ecdfaf7" providerId="ADAL" clId="{6AB3D5FB-D8D3-4917-8D42-B1E45EFA6844}" dt="2024-06-24T01:44:53.184" v="11529" actId="1076"/>
          <ac:picMkLst>
            <pc:docMk/>
            <pc:sldMk cId="2630573952" sldId="286"/>
            <ac:picMk id="5" creationId="{6BC5B060-E693-AF03-AFA2-30E1D1CFDD6C}"/>
          </ac:picMkLst>
        </pc:picChg>
        <pc:picChg chg="add del mod">
          <ac:chgData name="Morrison, Isaac" userId="263f0020-77de-4cab-a27e-87b22ecdfaf7" providerId="ADAL" clId="{6AB3D5FB-D8D3-4917-8D42-B1E45EFA6844}" dt="2024-06-22T11:58:36.867" v="10738" actId="478"/>
          <ac:picMkLst>
            <pc:docMk/>
            <pc:sldMk cId="2630573952" sldId="286"/>
            <ac:picMk id="7" creationId="{050364C9-A61A-CF76-4E16-EF1121BC976E}"/>
          </ac:picMkLst>
        </pc:picChg>
        <pc:picChg chg="add del mod">
          <ac:chgData name="Morrison, Isaac" userId="263f0020-77de-4cab-a27e-87b22ecdfaf7" providerId="ADAL" clId="{6AB3D5FB-D8D3-4917-8D42-B1E45EFA6844}" dt="2024-06-24T01:41:57.213" v="11502" actId="478"/>
          <ac:picMkLst>
            <pc:docMk/>
            <pc:sldMk cId="2630573952" sldId="286"/>
            <ac:picMk id="7" creationId="{61DF280D-987B-A5E8-BFFB-AE2FDBB7264E}"/>
          </ac:picMkLst>
        </pc:picChg>
        <pc:picChg chg="add del mod">
          <ac:chgData name="Morrison, Isaac" userId="263f0020-77de-4cab-a27e-87b22ecdfaf7" providerId="ADAL" clId="{6AB3D5FB-D8D3-4917-8D42-B1E45EFA6844}" dt="2024-06-22T11:58:04.634" v="10726" actId="478"/>
          <ac:picMkLst>
            <pc:docMk/>
            <pc:sldMk cId="2630573952" sldId="286"/>
            <ac:picMk id="9" creationId="{B252A093-DF69-7421-E3A5-D50E2C62246D}"/>
          </ac:picMkLst>
        </pc:picChg>
        <pc:picChg chg="add del mod">
          <ac:chgData name="Morrison, Isaac" userId="263f0020-77de-4cab-a27e-87b22ecdfaf7" providerId="ADAL" clId="{6AB3D5FB-D8D3-4917-8D42-B1E45EFA6844}" dt="2024-06-22T11:58:33.633" v="10737" actId="478"/>
          <ac:picMkLst>
            <pc:docMk/>
            <pc:sldMk cId="2630573952" sldId="286"/>
            <ac:picMk id="11" creationId="{7EA643C2-72D2-3D81-3E49-DA698C2650A6}"/>
          </ac:picMkLst>
        </pc:picChg>
      </pc:sldChg>
      <pc:sldChg chg="modSp del mod setBg">
        <pc:chgData name="Morrison, Isaac" userId="263f0020-77de-4cab-a27e-87b22ecdfaf7" providerId="ADAL" clId="{6AB3D5FB-D8D3-4917-8D42-B1E45EFA6844}" dt="2024-06-22T06:58:27.341" v="7307" actId="47"/>
        <pc:sldMkLst>
          <pc:docMk/>
          <pc:sldMk cId="450411044" sldId="287"/>
        </pc:sldMkLst>
        <pc:spChg chg="mod">
          <ac:chgData name="Morrison, Isaac" userId="263f0020-77de-4cab-a27e-87b22ecdfaf7" providerId="ADAL" clId="{6AB3D5FB-D8D3-4917-8D42-B1E45EFA6844}" dt="2024-06-20T05:05:19.612" v="415"/>
          <ac:spMkLst>
            <pc:docMk/>
            <pc:sldMk cId="450411044" sldId="287"/>
            <ac:spMk id="2" creationId="{39D00312-49A5-FE67-32E9-3D94BA9D6F11}"/>
          </ac:spMkLst>
        </pc:spChg>
        <pc:spChg chg="mod">
          <ac:chgData name="Morrison, Isaac" userId="263f0020-77de-4cab-a27e-87b22ecdfaf7" providerId="ADAL" clId="{6AB3D5FB-D8D3-4917-8D42-B1E45EFA6844}" dt="2024-06-20T05:05:19.612" v="415"/>
          <ac:spMkLst>
            <pc:docMk/>
            <pc:sldMk cId="450411044" sldId="287"/>
            <ac:spMk id="3" creationId="{9911CCDF-8438-C73E-5DDD-762FBDAB5968}"/>
          </ac:spMkLst>
        </pc:spChg>
      </pc:sldChg>
      <pc:sldChg chg="modSp mod setBg modAnim">
        <pc:chgData name="Morrison, Isaac" userId="263f0020-77de-4cab-a27e-87b22ecdfaf7" providerId="ADAL" clId="{6AB3D5FB-D8D3-4917-8D42-B1E45EFA6844}" dt="2024-06-24T01:25:56.873" v="11469"/>
        <pc:sldMkLst>
          <pc:docMk/>
          <pc:sldMk cId="2973269402" sldId="288"/>
        </pc:sldMkLst>
        <pc:spChg chg="mod">
          <ac:chgData name="Morrison, Isaac" userId="263f0020-77de-4cab-a27e-87b22ecdfaf7" providerId="ADAL" clId="{6AB3D5FB-D8D3-4917-8D42-B1E45EFA6844}" dt="2024-06-22T07:01:11.002" v="7331" actId="20577"/>
          <ac:spMkLst>
            <pc:docMk/>
            <pc:sldMk cId="2973269402" sldId="288"/>
            <ac:spMk id="2" creationId="{DC846D8E-3202-0409-DD7A-D03AE819A175}"/>
          </ac:spMkLst>
        </pc:spChg>
        <pc:spChg chg="mod">
          <ac:chgData name="Morrison, Isaac" userId="263f0020-77de-4cab-a27e-87b22ecdfaf7" providerId="ADAL" clId="{6AB3D5FB-D8D3-4917-8D42-B1E45EFA6844}" dt="2024-06-24T01:25:51.477" v="11468" actId="403"/>
          <ac:spMkLst>
            <pc:docMk/>
            <pc:sldMk cId="2973269402" sldId="288"/>
            <ac:spMk id="3" creationId="{A839F985-06BC-C4D6-5417-AE0096184342}"/>
          </ac:spMkLst>
        </pc:spChg>
      </pc:sldChg>
      <pc:sldChg chg="modSp mod setBg modAnim">
        <pc:chgData name="Morrison, Isaac" userId="263f0020-77de-4cab-a27e-87b22ecdfaf7" providerId="ADAL" clId="{6AB3D5FB-D8D3-4917-8D42-B1E45EFA6844}" dt="2024-06-24T02:57:32.199" v="12535" actId="114"/>
        <pc:sldMkLst>
          <pc:docMk/>
          <pc:sldMk cId="1136406943" sldId="289"/>
        </pc:sldMkLst>
        <pc:spChg chg="mod">
          <ac:chgData name="Morrison, Isaac" userId="263f0020-77de-4cab-a27e-87b22ecdfaf7" providerId="ADAL" clId="{6AB3D5FB-D8D3-4917-8D42-B1E45EFA6844}" dt="2024-06-22T07:01:53.779" v="7346" actId="20577"/>
          <ac:spMkLst>
            <pc:docMk/>
            <pc:sldMk cId="1136406943" sldId="289"/>
            <ac:spMk id="2" creationId="{D684BE60-86E9-7FCC-0368-D9E99C97912E}"/>
          </ac:spMkLst>
        </pc:spChg>
        <pc:spChg chg="mod">
          <ac:chgData name="Morrison, Isaac" userId="263f0020-77de-4cab-a27e-87b22ecdfaf7" providerId="ADAL" clId="{6AB3D5FB-D8D3-4917-8D42-B1E45EFA6844}" dt="2024-06-24T02:57:32.199" v="12535" actId="114"/>
          <ac:spMkLst>
            <pc:docMk/>
            <pc:sldMk cId="1136406943" sldId="289"/>
            <ac:spMk id="3" creationId="{5FC99E69-CCD7-AE5A-179A-C7C3A704C201}"/>
          </ac:spMkLst>
        </pc:spChg>
      </pc:sldChg>
      <pc:sldChg chg="modSp del setBg">
        <pc:chgData name="Morrison, Isaac" userId="263f0020-77de-4cab-a27e-87b22ecdfaf7" providerId="ADAL" clId="{6AB3D5FB-D8D3-4917-8D42-B1E45EFA6844}" dt="2024-06-22T10:27:09.165" v="8195" actId="47"/>
        <pc:sldMkLst>
          <pc:docMk/>
          <pc:sldMk cId="433541427" sldId="290"/>
        </pc:sldMkLst>
        <pc:spChg chg="mod">
          <ac:chgData name="Morrison, Isaac" userId="263f0020-77de-4cab-a27e-87b22ecdfaf7" providerId="ADAL" clId="{6AB3D5FB-D8D3-4917-8D42-B1E45EFA6844}" dt="2024-06-20T05:05:19.612" v="415"/>
          <ac:spMkLst>
            <pc:docMk/>
            <pc:sldMk cId="433541427" sldId="290"/>
            <ac:spMk id="2" creationId="{03BE23F1-6A32-ACE2-A449-63C2CA493D0E}"/>
          </ac:spMkLst>
        </pc:spChg>
        <pc:spChg chg="mod">
          <ac:chgData name="Morrison, Isaac" userId="263f0020-77de-4cab-a27e-87b22ecdfaf7" providerId="ADAL" clId="{6AB3D5FB-D8D3-4917-8D42-B1E45EFA6844}" dt="2024-06-20T05:05:19.612" v="415"/>
          <ac:spMkLst>
            <pc:docMk/>
            <pc:sldMk cId="433541427" sldId="290"/>
            <ac:spMk id="3" creationId="{54561DCF-CD78-E2DD-41ED-1AF6915F8B16}"/>
          </ac:spMkLst>
        </pc:spChg>
      </pc:sldChg>
      <pc:sldChg chg="modSp del mod ord setBg">
        <pc:chgData name="Morrison, Isaac" userId="263f0020-77de-4cab-a27e-87b22ecdfaf7" providerId="ADAL" clId="{6AB3D5FB-D8D3-4917-8D42-B1E45EFA6844}" dt="2024-06-22T11:36:26.910" v="10315" actId="2696"/>
        <pc:sldMkLst>
          <pc:docMk/>
          <pc:sldMk cId="2118704237" sldId="291"/>
        </pc:sldMkLst>
        <pc:spChg chg="mod">
          <ac:chgData name="Morrison, Isaac" userId="263f0020-77de-4cab-a27e-87b22ecdfaf7" providerId="ADAL" clId="{6AB3D5FB-D8D3-4917-8D42-B1E45EFA6844}" dt="2024-06-22T11:35:45.389" v="10306" actId="20577"/>
          <ac:spMkLst>
            <pc:docMk/>
            <pc:sldMk cId="2118704237" sldId="291"/>
            <ac:spMk id="2" creationId="{467AC138-0EA3-A835-CE6F-E1A66D27DD25}"/>
          </ac:spMkLst>
        </pc:spChg>
        <pc:spChg chg="mod">
          <ac:chgData name="Morrison, Isaac" userId="263f0020-77de-4cab-a27e-87b22ecdfaf7" providerId="ADAL" clId="{6AB3D5FB-D8D3-4917-8D42-B1E45EFA6844}" dt="2024-06-22T11:33:47.411" v="10253" actId="27636"/>
          <ac:spMkLst>
            <pc:docMk/>
            <pc:sldMk cId="2118704237" sldId="291"/>
            <ac:spMk id="3" creationId="{89B1CF7C-460E-CCED-EF14-57660A4FD29F}"/>
          </ac:spMkLst>
        </pc:spChg>
      </pc:sldChg>
      <pc:sldChg chg="add setBg modAnim">
        <pc:chgData name="Morrison, Isaac" userId="263f0020-77de-4cab-a27e-87b22ecdfaf7" providerId="ADAL" clId="{6AB3D5FB-D8D3-4917-8D42-B1E45EFA6844}" dt="2024-06-24T01:10:19.840" v="11405"/>
        <pc:sldMkLst>
          <pc:docMk/>
          <pc:sldMk cId="4283574033" sldId="291"/>
        </pc:sldMkLst>
      </pc:sldChg>
      <pc:sldChg chg="del">
        <pc:chgData name="Morrison, Isaac" userId="263f0020-77de-4cab-a27e-87b22ecdfaf7" providerId="ADAL" clId="{6AB3D5FB-D8D3-4917-8D42-B1E45EFA6844}" dt="2024-06-20T04:15:46.906" v="0" actId="47"/>
        <pc:sldMkLst>
          <pc:docMk/>
          <pc:sldMk cId="4291386097" sldId="292"/>
        </pc:sldMkLst>
      </pc:sldChg>
      <pc:sldChg chg="addSp modSp del mod setBg modClrScheme chgLayout">
        <pc:chgData name="Morrison, Isaac" userId="263f0020-77de-4cab-a27e-87b22ecdfaf7" providerId="ADAL" clId="{6AB3D5FB-D8D3-4917-8D42-B1E45EFA6844}" dt="2024-06-22T06:51:09.988" v="7026" actId="47"/>
        <pc:sldMkLst>
          <pc:docMk/>
          <pc:sldMk cId="386367958" sldId="293"/>
        </pc:sldMkLst>
        <pc:spChg chg="add mod ord">
          <ac:chgData name="Morrison, Isaac" userId="263f0020-77de-4cab-a27e-87b22ecdfaf7" providerId="ADAL" clId="{6AB3D5FB-D8D3-4917-8D42-B1E45EFA6844}" dt="2024-06-22T06:25:30.193" v="5820" actId="700"/>
          <ac:spMkLst>
            <pc:docMk/>
            <pc:sldMk cId="386367958" sldId="293"/>
            <ac:spMk id="2" creationId="{3A989386-3B7C-63B9-0F65-9D220F2D3710}"/>
          </ac:spMkLst>
        </pc:spChg>
        <pc:spChg chg="add mod ord">
          <ac:chgData name="Morrison, Isaac" userId="263f0020-77de-4cab-a27e-87b22ecdfaf7" providerId="ADAL" clId="{6AB3D5FB-D8D3-4917-8D42-B1E45EFA6844}" dt="2024-06-22T06:25:30.193" v="5820" actId="700"/>
          <ac:spMkLst>
            <pc:docMk/>
            <pc:sldMk cId="386367958" sldId="293"/>
            <ac:spMk id="3" creationId="{4D0B17CE-7ED3-B19D-ACF5-C6E042A9E9F7}"/>
          </ac:spMkLst>
        </pc:spChg>
        <pc:spChg chg="add mod ord">
          <ac:chgData name="Morrison, Isaac" userId="263f0020-77de-4cab-a27e-87b22ecdfaf7" providerId="ADAL" clId="{6AB3D5FB-D8D3-4917-8D42-B1E45EFA6844}" dt="2024-06-22T06:25:30.193" v="5820" actId="700"/>
          <ac:spMkLst>
            <pc:docMk/>
            <pc:sldMk cId="386367958" sldId="293"/>
            <ac:spMk id="4" creationId="{5BAC5091-2FC3-C498-D2C1-F757EA366035}"/>
          </ac:spMkLst>
        </pc:spChg>
        <pc:spChg chg="add mod ord">
          <ac:chgData name="Morrison, Isaac" userId="263f0020-77de-4cab-a27e-87b22ecdfaf7" providerId="ADAL" clId="{6AB3D5FB-D8D3-4917-8D42-B1E45EFA6844}" dt="2024-06-22T06:25:30.193" v="5820" actId="700"/>
          <ac:spMkLst>
            <pc:docMk/>
            <pc:sldMk cId="386367958" sldId="293"/>
            <ac:spMk id="10" creationId="{C4CAC792-B3DF-50D5-93CA-A8E1CF493902}"/>
          </ac:spMkLst>
        </pc:spChg>
        <pc:spChg chg="add mod ord">
          <ac:chgData name="Morrison, Isaac" userId="263f0020-77de-4cab-a27e-87b22ecdfaf7" providerId="ADAL" clId="{6AB3D5FB-D8D3-4917-8D42-B1E45EFA6844}" dt="2024-06-22T06:25:30.193" v="5820" actId="700"/>
          <ac:spMkLst>
            <pc:docMk/>
            <pc:sldMk cId="386367958" sldId="293"/>
            <ac:spMk id="11" creationId="{72855AA3-2D5E-43C5-4DDA-97D72BEEFEC7}"/>
          </ac:spMkLst>
        </pc:spChg>
        <pc:spChg chg="add mod">
          <ac:chgData name="Morrison, Isaac" userId="263f0020-77de-4cab-a27e-87b22ecdfaf7" providerId="ADAL" clId="{6AB3D5FB-D8D3-4917-8D42-B1E45EFA6844}" dt="2024-06-20T21:33:14.408" v="2045" actId="20577"/>
          <ac:spMkLst>
            <pc:docMk/>
            <pc:sldMk cId="386367958" sldId="293"/>
            <ac:spMk id="12" creationId="{BC17EB38-4398-A2D4-7693-7D4701639D06}"/>
          </ac:spMkLst>
        </pc:spChg>
        <pc:grpChg chg="mod">
          <ac:chgData name="Morrison, Isaac" userId="263f0020-77de-4cab-a27e-87b22ecdfaf7" providerId="ADAL" clId="{6AB3D5FB-D8D3-4917-8D42-B1E45EFA6844}" dt="2024-06-20T21:31:28.222" v="1960" actId="1076"/>
          <ac:grpSpMkLst>
            <pc:docMk/>
            <pc:sldMk cId="386367958" sldId="293"/>
            <ac:grpSpMk id="9" creationId="{4AF03901-2333-5E0F-457C-0CE269DC31F2}"/>
          </ac:grpSpMkLst>
        </pc:grpChg>
      </pc:sldChg>
      <pc:sldChg chg="addSp delSp modSp del mod setBg">
        <pc:chgData name="Morrison, Isaac" userId="263f0020-77de-4cab-a27e-87b22ecdfaf7" providerId="ADAL" clId="{6AB3D5FB-D8D3-4917-8D42-B1E45EFA6844}" dt="2024-06-22T06:51:37.276" v="7030" actId="47"/>
        <pc:sldMkLst>
          <pc:docMk/>
          <pc:sldMk cId="1207862496" sldId="294"/>
        </pc:sldMkLst>
        <pc:spChg chg="add mod">
          <ac:chgData name="Morrison, Isaac" userId="263f0020-77de-4cab-a27e-87b22ecdfaf7" providerId="ADAL" clId="{6AB3D5FB-D8D3-4917-8D42-B1E45EFA6844}" dt="2024-06-22T06:24:39.378" v="5819"/>
          <ac:spMkLst>
            <pc:docMk/>
            <pc:sldMk cId="1207862496" sldId="294"/>
            <ac:spMk id="2" creationId="{93D4503F-86E6-3FC5-ABD2-232E68231D3D}"/>
          </ac:spMkLst>
        </pc:spChg>
        <pc:spChg chg="add mod">
          <ac:chgData name="Morrison, Isaac" userId="263f0020-77de-4cab-a27e-87b22ecdfaf7" providerId="ADAL" clId="{6AB3D5FB-D8D3-4917-8D42-B1E45EFA6844}" dt="2024-06-20T21:31:59.805" v="1963" actId="1076"/>
          <ac:spMkLst>
            <pc:docMk/>
            <pc:sldMk cId="1207862496" sldId="294"/>
            <ac:spMk id="4" creationId="{10962C92-BFFF-3E0D-41AF-32DA89CD85D8}"/>
          </ac:spMkLst>
        </pc:spChg>
        <pc:spChg chg="add mod">
          <ac:chgData name="Morrison, Isaac" userId="263f0020-77de-4cab-a27e-87b22ecdfaf7" providerId="ADAL" clId="{6AB3D5FB-D8D3-4917-8D42-B1E45EFA6844}" dt="2024-06-20T21:31:59.805" v="1963" actId="1076"/>
          <ac:spMkLst>
            <pc:docMk/>
            <pc:sldMk cId="1207862496" sldId="294"/>
            <ac:spMk id="10" creationId="{BC430E4E-9A24-4142-0A88-B233F8F4B2AB}"/>
          </ac:spMkLst>
        </pc:spChg>
        <pc:spChg chg="add mod">
          <ac:chgData name="Morrison, Isaac" userId="263f0020-77de-4cab-a27e-87b22ecdfaf7" providerId="ADAL" clId="{6AB3D5FB-D8D3-4917-8D42-B1E45EFA6844}" dt="2024-06-20T21:31:59.805" v="1963" actId="1076"/>
          <ac:spMkLst>
            <pc:docMk/>
            <pc:sldMk cId="1207862496" sldId="294"/>
            <ac:spMk id="11" creationId="{38AB0BF9-D069-7E1A-7220-861E456B074B}"/>
          </ac:spMkLst>
        </pc:spChg>
        <pc:picChg chg="del mod">
          <ac:chgData name="Morrison, Isaac" userId="263f0020-77de-4cab-a27e-87b22ecdfaf7" providerId="ADAL" clId="{6AB3D5FB-D8D3-4917-8D42-B1E45EFA6844}" dt="2024-06-22T06:51:28.477" v="7027" actId="21"/>
          <ac:picMkLst>
            <pc:docMk/>
            <pc:sldMk cId="1207862496" sldId="294"/>
            <ac:picMk id="3" creationId="{7370B9BE-F7ED-792E-5535-B3EE23409B5D}"/>
          </ac:picMkLst>
        </pc:picChg>
      </pc:sldChg>
      <pc:sldChg chg="add del">
        <pc:chgData name="Morrison, Isaac" userId="263f0020-77de-4cab-a27e-87b22ecdfaf7" providerId="ADAL" clId="{6AB3D5FB-D8D3-4917-8D42-B1E45EFA6844}" dt="2024-06-20T04:29:59.633" v="373" actId="47"/>
        <pc:sldMkLst>
          <pc:docMk/>
          <pc:sldMk cId="1815659656" sldId="295"/>
        </pc:sldMkLst>
      </pc:sldChg>
      <pc:sldChg chg="modSp new mod ord setBg modAnim">
        <pc:chgData name="Morrison, Isaac" userId="263f0020-77de-4cab-a27e-87b22ecdfaf7" providerId="ADAL" clId="{6AB3D5FB-D8D3-4917-8D42-B1E45EFA6844}" dt="2024-06-24T03:16:54.862" v="13160" actId="20577"/>
        <pc:sldMkLst>
          <pc:docMk/>
          <pc:sldMk cId="35263653" sldId="296"/>
        </pc:sldMkLst>
        <pc:spChg chg="mod">
          <ac:chgData name="Morrison, Isaac" userId="263f0020-77de-4cab-a27e-87b22ecdfaf7" providerId="ADAL" clId="{6AB3D5FB-D8D3-4917-8D42-B1E45EFA6844}" dt="2024-06-24T01:51:36.746" v="11817" actId="20577"/>
          <ac:spMkLst>
            <pc:docMk/>
            <pc:sldMk cId="35263653" sldId="296"/>
            <ac:spMk id="2" creationId="{CEAD7C8A-88AA-4658-56A4-689FE46E27DD}"/>
          </ac:spMkLst>
        </pc:spChg>
        <pc:spChg chg="mod">
          <ac:chgData name="Morrison, Isaac" userId="263f0020-77de-4cab-a27e-87b22ecdfaf7" providerId="ADAL" clId="{6AB3D5FB-D8D3-4917-8D42-B1E45EFA6844}" dt="2024-06-24T03:16:54.862" v="13160" actId="20577"/>
          <ac:spMkLst>
            <pc:docMk/>
            <pc:sldMk cId="35263653" sldId="296"/>
            <ac:spMk id="3" creationId="{78EC5BE8-F00C-AFA4-DE21-4F8DE8B92B3B}"/>
          </ac:spMkLst>
        </pc:spChg>
      </pc:sldChg>
      <pc:sldChg chg="addSp delSp modSp new del">
        <pc:chgData name="Morrison, Isaac" userId="263f0020-77de-4cab-a27e-87b22ecdfaf7" providerId="ADAL" clId="{6AB3D5FB-D8D3-4917-8D42-B1E45EFA6844}" dt="2024-06-20T05:17:20.732" v="608" actId="47"/>
        <pc:sldMkLst>
          <pc:docMk/>
          <pc:sldMk cId="1491238468" sldId="297"/>
        </pc:sldMkLst>
        <pc:picChg chg="add del mod">
          <ac:chgData name="Morrison, Isaac" userId="263f0020-77de-4cab-a27e-87b22ecdfaf7" providerId="ADAL" clId="{6AB3D5FB-D8D3-4917-8D42-B1E45EFA6844}" dt="2024-06-20T05:11:50.547" v="440" actId="21"/>
          <ac:picMkLst>
            <pc:docMk/>
            <pc:sldMk cId="1491238468" sldId="297"/>
            <ac:picMk id="2" creationId="{BB45B28F-1DEC-701B-76AD-3FDCB7B6627E}"/>
          </ac:picMkLst>
        </pc:picChg>
      </pc:sldChg>
      <pc:sldChg chg="addSp modSp new mod modAnim">
        <pc:chgData name="Morrison, Isaac" userId="263f0020-77de-4cab-a27e-87b22ecdfaf7" providerId="ADAL" clId="{6AB3D5FB-D8D3-4917-8D42-B1E45EFA6844}" dt="2024-06-24T02:07:16.438" v="12124" actId="20577"/>
        <pc:sldMkLst>
          <pc:docMk/>
          <pc:sldMk cId="1205277187" sldId="298"/>
        </pc:sldMkLst>
        <pc:spChg chg="mod">
          <ac:chgData name="Morrison, Isaac" userId="263f0020-77de-4cab-a27e-87b22ecdfaf7" providerId="ADAL" clId="{6AB3D5FB-D8D3-4917-8D42-B1E45EFA6844}" dt="2024-06-24T00:51:09.229" v="11150" actId="1076"/>
          <ac:spMkLst>
            <pc:docMk/>
            <pc:sldMk cId="1205277187" sldId="298"/>
            <ac:spMk id="2" creationId="{8682AF68-A77A-EFC3-8277-7714C869065E}"/>
          </ac:spMkLst>
        </pc:spChg>
        <pc:spChg chg="mod">
          <ac:chgData name="Morrison, Isaac" userId="263f0020-77de-4cab-a27e-87b22ecdfaf7" providerId="ADAL" clId="{6AB3D5FB-D8D3-4917-8D42-B1E45EFA6844}" dt="2024-06-24T02:07:16.438" v="12124" actId="20577"/>
          <ac:spMkLst>
            <pc:docMk/>
            <pc:sldMk cId="1205277187" sldId="298"/>
            <ac:spMk id="3" creationId="{5752C054-C841-D14B-0AAB-0D4398975C70}"/>
          </ac:spMkLst>
        </pc:spChg>
        <pc:picChg chg="add mod">
          <ac:chgData name="Morrison, Isaac" userId="263f0020-77de-4cab-a27e-87b22ecdfaf7" providerId="ADAL" clId="{6AB3D5FB-D8D3-4917-8D42-B1E45EFA6844}" dt="2024-06-24T00:50:54.559" v="11147" actId="1076"/>
          <ac:picMkLst>
            <pc:docMk/>
            <pc:sldMk cId="1205277187" sldId="298"/>
            <ac:picMk id="4" creationId="{BB45B28F-1DEC-701B-76AD-3FDCB7B6627E}"/>
          </ac:picMkLst>
        </pc:picChg>
      </pc:sldChg>
      <pc:sldChg chg="addSp delSp modSp add mod ord modAnim">
        <pc:chgData name="Morrison, Isaac" userId="263f0020-77de-4cab-a27e-87b22ecdfaf7" providerId="ADAL" clId="{6AB3D5FB-D8D3-4917-8D42-B1E45EFA6844}" dt="2024-06-24T00:53:06.407" v="11171"/>
        <pc:sldMkLst>
          <pc:docMk/>
          <pc:sldMk cId="4085207931" sldId="299"/>
        </pc:sldMkLst>
        <pc:spChg chg="mod">
          <ac:chgData name="Morrison, Isaac" userId="263f0020-77de-4cab-a27e-87b22ecdfaf7" providerId="ADAL" clId="{6AB3D5FB-D8D3-4917-8D42-B1E45EFA6844}" dt="2024-06-24T00:51:22.255" v="11153" actId="1076"/>
          <ac:spMkLst>
            <pc:docMk/>
            <pc:sldMk cId="4085207931" sldId="299"/>
            <ac:spMk id="2" creationId="{8682AF68-A77A-EFC3-8277-7714C869065E}"/>
          </ac:spMkLst>
        </pc:spChg>
        <pc:spChg chg="mod">
          <ac:chgData name="Morrison, Isaac" userId="263f0020-77de-4cab-a27e-87b22ecdfaf7" providerId="ADAL" clId="{6AB3D5FB-D8D3-4917-8D42-B1E45EFA6844}" dt="2024-06-24T00:51:26.274" v="11154" actId="1076"/>
          <ac:spMkLst>
            <pc:docMk/>
            <pc:sldMk cId="4085207931" sldId="299"/>
            <ac:spMk id="3" creationId="{5752C054-C841-D14B-0AAB-0D4398975C70}"/>
          </ac:spMkLst>
        </pc:spChg>
        <pc:picChg chg="del">
          <ac:chgData name="Morrison, Isaac" userId="263f0020-77de-4cab-a27e-87b22ecdfaf7" providerId="ADAL" clId="{6AB3D5FB-D8D3-4917-8D42-B1E45EFA6844}" dt="2024-06-24T00:51:18.091" v="11152" actId="478"/>
          <ac:picMkLst>
            <pc:docMk/>
            <pc:sldMk cId="4085207931" sldId="299"/>
            <ac:picMk id="4" creationId="{BB45B28F-1DEC-701B-76AD-3FDCB7B6627E}"/>
          </ac:picMkLst>
        </pc:picChg>
        <pc:picChg chg="add mod">
          <ac:chgData name="Morrison, Isaac" userId="263f0020-77de-4cab-a27e-87b22ecdfaf7" providerId="ADAL" clId="{6AB3D5FB-D8D3-4917-8D42-B1E45EFA6844}" dt="2024-06-24T00:51:29.575" v="11155" actId="1076"/>
          <ac:picMkLst>
            <pc:docMk/>
            <pc:sldMk cId="4085207931" sldId="299"/>
            <ac:picMk id="4102" creationId="{C338F532-43D4-3283-933F-B3DAAC630D29}"/>
          </ac:picMkLst>
        </pc:picChg>
      </pc:sldChg>
      <pc:sldChg chg="addSp delSp modSp new mod delAnim modAnim">
        <pc:chgData name="Morrison, Isaac" userId="263f0020-77de-4cab-a27e-87b22ecdfaf7" providerId="ADAL" clId="{6AB3D5FB-D8D3-4917-8D42-B1E45EFA6844}" dt="2024-06-24T02:03:50.445" v="12087"/>
        <pc:sldMkLst>
          <pc:docMk/>
          <pc:sldMk cId="101052696" sldId="300"/>
        </pc:sldMkLst>
        <pc:spChg chg="mod">
          <ac:chgData name="Morrison, Isaac" userId="263f0020-77de-4cab-a27e-87b22ecdfaf7" providerId="ADAL" clId="{6AB3D5FB-D8D3-4917-8D42-B1E45EFA6844}" dt="2024-06-20T05:16:37.720" v="548" actId="20577"/>
          <ac:spMkLst>
            <pc:docMk/>
            <pc:sldMk cId="101052696" sldId="300"/>
            <ac:spMk id="2" creationId="{BB37442B-9227-2603-ABE5-79C7CE4EA241}"/>
          </ac:spMkLst>
        </pc:spChg>
        <pc:spChg chg="mod">
          <ac:chgData name="Morrison, Isaac" userId="263f0020-77de-4cab-a27e-87b22ecdfaf7" providerId="ADAL" clId="{6AB3D5FB-D8D3-4917-8D42-B1E45EFA6844}" dt="2024-06-20T05:16:42.050" v="566" actId="20577"/>
          <ac:spMkLst>
            <pc:docMk/>
            <pc:sldMk cId="101052696" sldId="300"/>
            <ac:spMk id="3" creationId="{E849ED28-93C6-6721-F353-995EFC5C8898}"/>
          </ac:spMkLst>
        </pc:spChg>
        <pc:picChg chg="add del mod">
          <ac:chgData name="Morrison, Isaac" userId="263f0020-77de-4cab-a27e-87b22ecdfaf7" providerId="ADAL" clId="{6AB3D5FB-D8D3-4917-8D42-B1E45EFA6844}" dt="2024-06-22T03:49:06.737" v="2085" actId="478"/>
          <ac:picMkLst>
            <pc:docMk/>
            <pc:sldMk cId="101052696" sldId="300"/>
            <ac:picMk id="5" creationId="{94A83F0E-694A-5209-2470-D13E4591AF67}"/>
          </ac:picMkLst>
        </pc:picChg>
        <pc:picChg chg="add del mod">
          <ac:chgData name="Morrison, Isaac" userId="263f0020-77de-4cab-a27e-87b22ecdfaf7" providerId="ADAL" clId="{6AB3D5FB-D8D3-4917-8D42-B1E45EFA6844}" dt="2024-06-22T03:53:42.293" v="2092" actId="478"/>
          <ac:picMkLst>
            <pc:docMk/>
            <pc:sldMk cId="101052696" sldId="300"/>
            <ac:picMk id="7" creationId="{BDC7C92F-322C-71E2-8704-CE5AF8C51FCF}"/>
          </ac:picMkLst>
        </pc:picChg>
        <pc:picChg chg="add mod">
          <ac:chgData name="Morrison, Isaac" userId="263f0020-77de-4cab-a27e-87b22ecdfaf7" providerId="ADAL" clId="{6AB3D5FB-D8D3-4917-8D42-B1E45EFA6844}" dt="2024-06-22T03:54:02.326" v="2098" actId="1076"/>
          <ac:picMkLst>
            <pc:docMk/>
            <pc:sldMk cId="101052696" sldId="300"/>
            <ac:picMk id="9" creationId="{96AD6717-7FAC-AFBD-BF12-474D8A8CCDE7}"/>
          </ac:picMkLst>
        </pc:picChg>
      </pc:sldChg>
      <pc:sldChg chg="addSp delSp modSp new mod">
        <pc:chgData name="Morrison, Isaac" userId="263f0020-77de-4cab-a27e-87b22ecdfaf7" providerId="ADAL" clId="{6AB3D5FB-D8D3-4917-8D42-B1E45EFA6844}" dt="2024-06-22T06:11:14.467" v="5191" actId="20577"/>
        <pc:sldMkLst>
          <pc:docMk/>
          <pc:sldMk cId="4157811279" sldId="301"/>
        </pc:sldMkLst>
        <pc:spChg chg="mod">
          <ac:chgData name="Morrison, Isaac" userId="263f0020-77de-4cab-a27e-87b22ecdfaf7" providerId="ADAL" clId="{6AB3D5FB-D8D3-4917-8D42-B1E45EFA6844}" dt="2024-06-20T05:17:28.727" v="615" actId="20577"/>
          <ac:spMkLst>
            <pc:docMk/>
            <pc:sldMk cId="4157811279" sldId="301"/>
            <ac:spMk id="2" creationId="{E2CED197-F411-565B-92B2-74496A4CAA01}"/>
          </ac:spMkLst>
        </pc:spChg>
        <pc:spChg chg="mod">
          <ac:chgData name="Morrison, Isaac" userId="263f0020-77de-4cab-a27e-87b22ecdfaf7" providerId="ADAL" clId="{6AB3D5FB-D8D3-4917-8D42-B1E45EFA6844}" dt="2024-06-22T06:11:14.467" v="5191" actId="20577"/>
          <ac:spMkLst>
            <pc:docMk/>
            <pc:sldMk cId="4157811279" sldId="301"/>
            <ac:spMk id="3" creationId="{8C9CFAFF-7437-2264-2D68-8E472218D2E9}"/>
          </ac:spMkLst>
        </pc:spChg>
        <pc:picChg chg="add del mod">
          <ac:chgData name="Morrison, Isaac" userId="263f0020-77de-4cab-a27e-87b22ecdfaf7" providerId="ADAL" clId="{6AB3D5FB-D8D3-4917-8D42-B1E45EFA6844}" dt="2024-06-22T06:11:11.484" v="5190" actId="478"/>
          <ac:picMkLst>
            <pc:docMk/>
            <pc:sldMk cId="4157811279" sldId="301"/>
            <ac:picMk id="5" creationId="{6A710E58-1476-39BA-0EA5-C33E75CB4F41}"/>
          </ac:picMkLst>
        </pc:picChg>
      </pc:sldChg>
      <pc:sldChg chg="modSp new mod modAnim">
        <pc:chgData name="Morrison, Isaac" userId="263f0020-77de-4cab-a27e-87b22ecdfaf7" providerId="ADAL" clId="{6AB3D5FB-D8D3-4917-8D42-B1E45EFA6844}" dt="2024-06-24T00:54:21.715" v="11182"/>
        <pc:sldMkLst>
          <pc:docMk/>
          <pc:sldMk cId="4161358453" sldId="302"/>
        </pc:sldMkLst>
        <pc:spChg chg="mod">
          <ac:chgData name="Morrison, Isaac" userId="263f0020-77de-4cab-a27e-87b22ecdfaf7" providerId="ADAL" clId="{6AB3D5FB-D8D3-4917-8D42-B1E45EFA6844}" dt="2024-06-22T05:19:47.423" v="4315" actId="20577"/>
          <ac:spMkLst>
            <pc:docMk/>
            <pc:sldMk cId="4161358453" sldId="302"/>
            <ac:spMk id="2" creationId="{AE1DC4C7-F7B2-C21C-89FE-83C878EAE478}"/>
          </ac:spMkLst>
        </pc:spChg>
        <pc:spChg chg="mod">
          <ac:chgData name="Morrison, Isaac" userId="263f0020-77de-4cab-a27e-87b22ecdfaf7" providerId="ADAL" clId="{6AB3D5FB-D8D3-4917-8D42-B1E45EFA6844}" dt="2024-06-22T03:58:57.806" v="2134" actId="207"/>
          <ac:spMkLst>
            <pc:docMk/>
            <pc:sldMk cId="4161358453" sldId="302"/>
            <ac:spMk id="3" creationId="{3BAE4A3D-3A6A-8857-0560-AB5B52943D26}"/>
          </ac:spMkLst>
        </pc:spChg>
      </pc:sldChg>
      <pc:sldChg chg="modSp new mod modAnim">
        <pc:chgData name="Morrison, Isaac" userId="263f0020-77de-4cab-a27e-87b22ecdfaf7" providerId="ADAL" clId="{6AB3D5FB-D8D3-4917-8D42-B1E45EFA6844}" dt="2024-06-24T00:57:25.602" v="11210"/>
        <pc:sldMkLst>
          <pc:docMk/>
          <pc:sldMk cId="4056377474" sldId="303"/>
        </pc:sldMkLst>
        <pc:spChg chg="mod">
          <ac:chgData name="Morrison, Isaac" userId="263f0020-77de-4cab-a27e-87b22ecdfaf7" providerId="ADAL" clId="{6AB3D5FB-D8D3-4917-8D42-B1E45EFA6844}" dt="2024-06-22T06:39:14.805" v="6676" actId="114"/>
          <ac:spMkLst>
            <pc:docMk/>
            <pc:sldMk cId="4056377474" sldId="303"/>
            <ac:spMk id="2" creationId="{607A7DE7-B646-D969-1422-E952014A5526}"/>
          </ac:spMkLst>
        </pc:spChg>
        <pc:spChg chg="mod">
          <ac:chgData name="Morrison, Isaac" userId="263f0020-77de-4cab-a27e-87b22ecdfaf7" providerId="ADAL" clId="{6AB3D5FB-D8D3-4917-8D42-B1E45EFA6844}" dt="2024-06-22T04:04:11.989" v="2261" actId="20577"/>
          <ac:spMkLst>
            <pc:docMk/>
            <pc:sldMk cId="4056377474" sldId="303"/>
            <ac:spMk id="3" creationId="{41BF341E-6759-A99D-C74D-F5B4F0DA805D}"/>
          </ac:spMkLst>
        </pc:spChg>
      </pc:sldChg>
      <pc:sldChg chg="addSp modSp add mod ord modAnim">
        <pc:chgData name="Morrison, Isaac" userId="263f0020-77de-4cab-a27e-87b22ecdfaf7" providerId="ADAL" clId="{6AB3D5FB-D8D3-4917-8D42-B1E45EFA6844}" dt="2024-06-24T02:20:06.349" v="12425" actId="20577"/>
        <pc:sldMkLst>
          <pc:docMk/>
          <pc:sldMk cId="1192377780" sldId="304"/>
        </pc:sldMkLst>
        <pc:spChg chg="mod">
          <ac:chgData name="Morrison, Isaac" userId="263f0020-77de-4cab-a27e-87b22ecdfaf7" providerId="ADAL" clId="{6AB3D5FB-D8D3-4917-8D42-B1E45EFA6844}" dt="2024-06-22T06:39:09.839" v="6675" actId="114"/>
          <ac:spMkLst>
            <pc:docMk/>
            <pc:sldMk cId="1192377780" sldId="304"/>
            <ac:spMk id="2" creationId="{607A7DE7-B646-D969-1422-E952014A5526}"/>
          </ac:spMkLst>
        </pc:spChg>
        <pc:spChg chg="mod">
          <ac:chgData name="Morrison, Isaac" userId="263f0020-77de-4cab-a27e-87b22ecdfaf7" providerId="ADAL" clId="{6AB3D5FB-D8D3-4917-8D42-B1E45EFA6844}" dt="2024-06-24T02:20:06.349" v="12425" actId="20577"/>
          <ac:spMkLst>
            <pc:docMk/>
            <pc:sldMk cId="1192377780" sldId="304"/>
            <ac:spMk id="3" creationId="{41BF341E-6759-A99D-C74D-F5B4F0DA805D}"/>
          </ac:spMkLst>
        </pc:spChg>
        <pc:picChg chg="add mod modCrop">
          <ac:chgData name="Morrison, Isaac" userId="263f0020-77de-4cab-a27e-87b22ecdfaf7" providerId="ADAL" clId="{6AB3D5FB-D8D3-4917-8D42-B1E45EFA6844}" dt="2024-06-24T00:56:21.722" v="11202" actId="1076"/>
          <ac:picMkLst>
            <pc:docMk/>
            <pc:sldMk cId="1192377780" sldId="304"/>
            <ac:picMk id="5" creationId="{ACA5F572-7B84-6E77-24E2-EC510F595E56}"/>
          </ac:picMkLst>
        </pc:picChg>
      </pc:sldChg>
      <pc:sldChg chg="addSp delSp modSp new mod modAnim">
        <pc:chgData name="Morrison, Isaac" userId="263f0020-77de-4cab-a27e-87b22ecdfaf7" providerId="ADAL" clId="{6AB3D5FB-D8D3-4917-8D42-B1E45EFA6844}" dt="2024-06-24T01:03:04.637" v="11360"/>
        <pc:sldMkLst>
          <pc:docMk/>
          <pc:sldMk cId="3563817727" sldId="305"/>
        </pc:sldMkLst>
        <pc:spChg chg="mod">
          <ac:chgData name="Morrison, Isaac" userId="263f0020-77de-4cab-a27e-87b22ecdfaf7" providerId="ADAL" clId="{6AB3D5FB-D8D3-4917-8D42-B1E45EFA6844}" dt="2024-06-20T06:48:06.435" v="1908" actId="20577"/>
          <ac:spMkLst>
            <pc:docMk/>
            <pc:sldMk cId="3563817727" sldId="305"/>
            <ac:spMk id="2" creationId="{68D1CC89-A421-4077-4605-46688DD8C939}"/>
          </ac:spMkLst>
        </pc:spChg>
        <pc:spChg chg="mod">
          <ac:chgData name="Morrison, Isaac" userId="263f0020-77de-4cab-a27e-87b22ecdfaf7" providerId="ADAL" clId="{6AB3D5FB-D8D3-4917-8D42-B1E45EFA6844}" dt="2024-06-22T04:40:02.577" v="3588" actId="20577"/>
          <ac:spMkLst>
            <pc:docMk/>
            <pc:sldMk cId="3563817727" sldId="305"/>
            <ac:spMk id="3" creationId="{75359C53-413C-843A-08DE-7CF19CAA474F}"/>
          </ac:spMkLst>
        </pc:spChg>
        <pc:picChg chg="add del mod">
          <ac:chgData name="Morrison, Isaac" userId="263f0020-77de-4cab-a27e-87b22ecdfaf7" providerId="ADAL" clId="{6AB3D5FB-D8D3-4917-8D42-B1E45EFA6844}" dt="2024-06-22T04:41:48.615" v="3597" actId="478"/>
          <ac:picMkLst>
            <pc:docMk/>
            <pc:sldMk cId="3563817727" sldId="305"/>
            <ac:picMk id="5" creationId="{B689888F-FCDB-CFA6-75E0-71B2466BCE93}"/>
          </ac:picMkLst>
        </pc:picChg>
        <pc:picChg chg="add del mod">
          <ac:chgData name="Morrison, Isaac" userId="263f0020-77de-4cab-a27e-87b22ecdfaf7" providerId="ADAL" clId="{6AB3D5FB-D8D3-4917-8D42-B1E45EFA6844}" dt="2024-06-22T10:20:36.114" v="8183" actId="478"/>
          <ac:picMkLst>
            <pc:docMk/>
            <pc:sldMk cId="3563817727" sldId="305"/>
            <ac:picMk id="7" creationId="{9B4A3D8E-C25A-A8D3-B923-42E7FB2995E4}"/>
          </ac:picMkLst>
        </pc:picChg>
        <pc:picChg chg="add del mod">
          <ac:chgData name="Morrison, Isaac" userId="263f0020-77de-4cab-a27e-87b22ecdfaf7" providerId="ADAL" clId="{6AB3D5FB-D8D3-4917-8D42-B1E45EFA6844}" dt="2024-06-22T10:25:42.749" v="8187" actId="21"/>
          <ac:picMkLst>
            <pc:docMk/>
            <pc:sldMk cId="3563817727" sldId="305"/>
            <ac:picMk id="9" creationId="{EB53B681-73F8-6C8E-2FDA-960434EE9086}"/>
          </ac:picMkLst>
        </pc:picChg>
        <pc:picChg chg="add mod modCrop">
          <ac:chgData name="Morrison, Isaac" userId="263f0020-77de-4cab-a27e-87b22ecdfaf7" providerId="ADAL" clId="{6AB3D5FB-D8D3-4917-8D42-B1E45EFA6844}" dt="2024-06-22T10:26:38.340" v="8194" actId="14100"/>
          <ac:picMkLst>
            <pc:docMk/>
            <pc:sldMk cId="3563817727" sldId="305"/>
            <ac:picMk id="10" creationId="{EB53B681-73F8-6C8E-2FDA-960434EE9086}"/>
          </ac:picMkLst>
        </pc:picChg>
      </pc:sldChg>
      <pc:sldChg chg="new del">
        <pc:chgData name="Morrison, Isaac" userId="263f0020-77de-4cab-a27e-87b22ecdfaf7" providerId="ADAL" clId="{6AB3D5FB-D8D3-4917-8D42-B1E45EFA6844}" dt="2024-06-20T06:09:38.129" v="1863" actId="47"/>
        <pc:sldMkLst>
          <pc:docMk/>
          <pc:sldMk cId="897866393" sldId="306"/>
        </pc:sldMkLst>
      </pc:sldChg>
      <pc:sldChg chg="add setBg modAnim">
        <pc:chgData name="Morrison, Isaac" userId="263f0020-77de-4cab-a27e-87b22ecdfaf7" providerId="ADAL" clId="{6AB3D5FB-D8D3-4917-8D42-B1E45EFA6844}" dt="2024-06-24T00:58:10.567" v="11214"/>
        <pc:sldMkLst>
          <pc:docMk/>
          <pc:sldMk cId="218148584" sldId="307"/>
        </pc:sldMkLst>
      </pc:sldChg>
      <pc:sldChg chg="modSp add del mod">
        <pc:chgData name="Morrison, Isaac" userId="263f0020-77de-4cab-a27e-87b22ecdfaf7" providerId="ADAL" clId="{6AB3D5FB-D8D3-4917-8D42-B1E45EFA6844}" dt="2024-06-22T04:09:52.061" v="2384" actId="2696"/>
        <pc:sldMkLst>
          <pc:docMk/>
          <pc:sldMk cId="1280891979" sldId="307"/>
        </pc:sldMkLst>
        <pc:spChg chg="mod">
          <ac:chgData name="Morrison, Isaac" userId="263f0020-77de-4cab-a27e-87b22ecdfaf7" providerId="ADAL" clId="{6AB3D5FB-D8D3-4917-8D42-B1E45EFA6844}" dt="2024-06-20T21:22:17.814" v="1956" actId="207"/>
          <ac:spMkLst>
            <pc:docMk/>
            <pc:sldMk cId="1280891979" sldId="307"/>
            <ac:spMk id="3" creationId="{367F9232-F729-C9C2-A013-B27F7519B12E}"/>
          </ac:spMkLst>
        </pc:spChg>
      </pc:sldChg>
      <pc:sldChg chg="modSp add mod modAnim">
        <pc:chgData name="Morrison, Isaac" userId="263f0020-77de-4cab-a27e-87b22ecdfaf7" providerId="ADAL" clId="{6AB3D5FB-D8D3-4917-8D42-B1E45EFA6844}" dt="2024-06-24T01:05:38.827" v="11367"/>
        <pc:sldMkLst>
          <pc:docMk/>
          <pc:sldMk cId="31878143" sldId="308"/>
        </pc:sldMkLst>
        <pc:spChg chg="mod">
          <ac:chgData name="Morrison, Isaac" userId="263f0020-77de-4cab-a27e-87b22ecdfaf7" providerId="ADAL" clId="{6AB3D5FB-D8D3-4917-8D42-B1E45EFA6844}" dt="2024-06-20T06:09:07.454" v="1856" actId="2711"/>
          <ac:spMkLst>
            <pc:docMk/>
            <pc:sldMk cId="31878143" sldId="308"/>
            <ac:spMk id="2" creationId="{825D16FD-E814-FD64-A581-03B2937767B2}"/>
          </ac:spMkLst>
        </pc:spChg>
        <pc:spChg chg="mod">
          <ac:chgData name="Morrison, Isaac" userId="263f0020-77de-4cab-a27e-87b22ecdfaf7" providerId="ADAL" clId="{6AB3D5FB-D8D3-4917-8D42-B1E45EFA6844}" dt="2024-06-22T04:28:50.804" v="3051" actId="27636"/>
          <ac:spMkLst>
            <pc:docMk/>
            <pc:sldMk cId="31878143" sldId="308"/>
            <ac:spMk id="3" creationId="{367F9232-F729-C9C2-A013-B27F7519B12E}"/>
          </ac:spMkLst>
        </pc:spChg>
      </pc:sldChg>
      <pc:sldChg chg="modSp new mod modAnim">
        <pc:chgData name="Morrison, Isaac" userId="263f0020-77de-4cab-a27e-87b22ecdfaf7" providerId="ADAL" clId="{6AB3D5FB-D8D3-4917-8D42-B1E45EFA6844}" dt="2024-06-24T03:08:18.059" v="12996" actId="20577"/>
        <pc:sldMkLst>
          <pc:docMk/>
          <pc:sldMk cId="1589330208" sldId="309"/>
        </pc:sldMkLst>
        <pc:spChg chg="mod">
          <ac:chgData name="Morrison, Isaac" userId="263f0020-77de-4cab-a27e-87b22ecdfaf7" providerId="ADAL" clId="{6AB3D5FB-D8D3-4917-8D42-B1E45EFA6844}" dt="2024-06-22T05:54:19.002" v="4530" actId="404"/>
          <ac:spMkLst>
            <pc:docMk/>
            <pc:sldMk cId="1589330208" sldId="309"/>
            <ac:spMk id="2" creationId="{B5CE1985-3193-B164-9FC3-989DF1D27D7B}"/>
          </ac:spMkLst>
        </pc:spChg>
        <pc:spChg chg="mod">
          <ac:chgData name="Morrison, Isaac" userId="263f0020-77de-4cab-a27e-87b22ecdfaf7" providerId="ADAL" clId="{6AB3D5FB-D8D3-4917-8D42-B1E45EFA6844}" dt="2024-06-24T03:08:18.059" v="12996" actId="20577"/>
          <ac:spMkLst>
            <pc:docMk/>
            <pc:sldMk cId="1589330208" sldId="309"/>
            <ac:spMk id="3" creationId="{0BB62587-0460-2650-3C7C-D956AFB699FC}"/>
          </ac:spMkLst>
        </pc:spChg>
      </pc:sldChg>
      <pc:sldChg chg="addSp modSp new del mod modClrScheme chgLayout">
        <pc:chgData name="Morrison, Isaac" userId="263f0020-77de-4cab-a27e-87b22ecdfaf7" providerId="ADAL" clId="{6AB3D5FB-D8D3-4917-8D42-B1E45EFA6844}" dt="2024-06-22T04:44:25.487" v="3610" actId="47"/>
        <pc:sldMkLst>
          <pc:docMk/>
          <pc:sldMk cId="2980157117" sldId="310"/>
        </pc:sldMkLst>
        <pc:spChg chg="mod ord">
          <ac:chgData name="Morrison, Isaac" userId="263f0020-77de-4cab-a27e-87b22ecdfaf7" providerId="ADAL" clId="{6AB3D5FB-D8D3-4917-8D42-B1E45EFA6844}" dt="2024-06-22T04:43:56.645" v="3609" actId="20577"/>
          <ac:spMkLst>
            <pc:docMk/>
            <pc:sldMk cId="2980157117" sldId="310"/>
            <ac:spMk id="2" creationId="{0424BDFA-1DCD-F63D-C229-2AAA87484652}"/>
          </ac:spMkLst>
        </pc:spChg>
        <pc:spChg chg="mod ord">
          <ac:chgData name="Morrison, Isaac" userId="263f0020-77de-4cab-a27e-87b22ecdfaf7" providerId="ADAL" clId="{6AB3D5FB-D8D3-4917-8D42-B1E45EFA6844}" dt="2024-06-22T04:43:44.337" v="3598" actId="700"/>
          <ac:spMkLst>
            <pc:docMk/>
            <pc:sldMk cId="2980157117" sldId="310"/>
            <ac:spMk id="3" creationId="{30266175-4F26-7C20-B96F-4DCDE831F5FE}"/>
          </ac:spMkLst>
        </pc:spChg>
        <pc:spChg chg="add mod ord">
          <ac:chgData name="Morrison, Isaac" userId="263f0020-77de-4cab-a27e-87b22ecdfaf7" providerId="ADAL" clId="{6AB3D5FB-D8D3-4917-8D42-B1E45EFA6844}" dt="2024-06-22T04:43:44.337" v="3598" actId="700"/>
          <ac:spMkLst>
            <pc:docMk/>
            <pc:sldMk cId="2980157117" sldId="310"/>
            <ac:spMk id="4" creationId="{22EAADF7-0EE4-85E0-4974-B1DEE6DE988F}"/>
          </ac:spMkLst>
        </pc:spChg>
      </pc:sldChg>
      <pc:sldChg chg="modSp add mod modAnim">
        <pc:chgData name="Morrison, Isaac" userId="263f0020-77de-4cab-a27e-87b22ecdfaf7" providerId="ADAL" clId="{6AB3D5FB-D8D3-4917-8D42-B1E45EFA6844}" dt="2024-06-24T02:16:30.016" v="12288" actId="404"/>
        <pc:sldMkLst>
          <pc:docMk/>
          <pc:sldMk cId="3822154091" sldId="311"/>
        </pc:sldMkLst>
        <pc:spChg chg="mod">
          <ac:chgData name="Morrison, Isaac" userId="263f0020-77de-4cab-a27e-87b22ecdfaf7" providerId="ADAL" clId="{6AB3D5FB-D8D3-4917-8D42-B1E45EFA6844}" dt="2024-06-24T02:16:30.016" v="12288" actId="404"/>
          <ac:spMkLst>
            <pc:docMk/>
            <pc:sldMk cId="3822154091" sldId="311"/>
            <ac:spMk id="3" creationId="{5433774D-884E-A476-9456-99C5B487B8DC}"/>
          </ac:spMkLst>
        </pc:spChg>
      </pc:sldChg>
      <pc:sldChg chg="modSp add mod modAnim">
        <pc:chgData name="Morrison, Isaac" userId="263f0020-77de-4cab-a27e-87b22ecdfaf7" providerId="ADAL" clId="{6AB3D5FB-D8D3-4917-8D42-B1E45EFA6844}" dt="2024-06-24T02:17:27.702" v="12291" actId="115"/>
        <pc:sldMkLst>
          <pc:docMk/>
          <pc:sldMk cId="4247524117" sldId="312"/>
        </pc:sldMkLst>
        <pc:spChg chg="mod">
          <ac:chgData name="Morrison, Isaac" userId="263f0020-77de-4cab-a27e-87b22ecdfaf7" providerId="ADAL" clId="{6AB3D5FB-D8D3-4917-8D42-B1E45EFA6844}" dt="2024-06-24T02:17:27.702" v="12291" actId="115"/>
          <ac:spMkLst>
            <pc:docMk/>
            <pc:sldMk cId="4247524117" sldId="312"/>
            <ac:spMk id="3" creationId="{C69037AA-EBA3-41D0-96D6-735F0F98DC65}"/>
          </ac:spMkLst>
        </pc:spChg>
      </pc:sldChg>
      <pc:sldChg chg="addSp delSp modSp new mod modClrScheme chgLayout">
        <pc:chgData name="Morrison, Isaac" userId="263f0020-77de-4cab-a27e-87b22ecdfaf7" providerId="ADAL" clId="{6AB3D5FB-D8D3-4917-8D42-B1E45EFA6844}" dt="2024-06-24T01:59:29.934" v="12045" actId="122"/>
        <pc:sldMkLst>
          <pc:docMk/>
          <pc:sldMk cId="197356930" sldId="313"/>
        </pc:sldMkLst>
        <pc:spChg chg="mod ord">
          <ac:chgData name="Morrison, Isaac" userId="263f0020-77de-4cab-a27e-87b22ecdfaf7" providerId="ADAL" clId="{6AB3D5FB-D8D3-4917-8D42-B1E45EFA6844}" dt="2024-06-24T01:59:29.934" v="12045" actId="122"/>
          <ac:spMkLst>
            <pc:docMk/>
            <pc:sldMk cId="197356930" sldId="313"/>
            <ac:spMk id="2" creationId="{D4F8EE7A-22B7-6748-7642-F61FC8DA4799}"/>
          </ac:spMkLst>
        </pc:spChg>
        <pc:spChg chg="del">
          <ac:chgData name="Morrison, Isaac" userId="263f0020-77de-4cab-a27e-87b22ecdfaf7" providerId="ADAL" clId="{6AB3D5FB-D8D3-4917-8D42-B1E45EFA6844}" dt="2024-06-22T04:05:16.074" v="2375" actId="700"/>
          <ac:spMkLst>
            <pc:docMk/>
            <pc:sldMk cId="197356930" sldId="313"/>
            <ac:spMk id="3" creationId="{5CBCE1B2-B5F1-4209-DC86-8A5096DDE718}"/>
          </ac:spMkLst>
        </pc:spChg>
        <pc:picChg chg="add mod">
          <ac:chgData name="Morrison, Isaac" userId="263f0020-77de-4cab-a27e-87b22ecdfaf7" providerId="ADAL" clId="{6AB3D5FB-D8D3-4917-8D42-B1E45EFA6844}" dt="2024-06-24T01:59:17.625" v="12041" actId="14861"/>
          <ac:picMkLst>
            <pc:docMk/>
            <pc:sldMk cId="197356930" sldId="313"/>
            <ac:picMk id="5" creationId="{8906AD16-ABE1-7626-59D4-EC701E61BB09}"/>
          </ac:picMkLst>
        </pc:picChg>
      </pc:sldChg>
      <pc:sldChg chg="modSp new mod modAnim">
        <pc:chgData name="Morrison, Isaac" userId="263f0020-77de-4cab-a27e-87b22ecdfaf7" providerId="ADAL" clId="{6AB3D5FB-D8D3-4917-8D42-B1E45EFA6844}" dt="2024-06-24T01:02:45.946" v="11357"/>
        <pc:sldMkLst>
          <pc:docMk/>
          <pc:sldMk cId="362264971" sldId="314"/>
        </pc:sldMkLst>
        <pc:spChg chg="mod">
          <ac:chgData name="Morrison, Isaac" userId="263f0020-77de-4cab-a27e-87b22ecdfaf7" providerId="ADAL" clId="{6AB3D5FB-D8D3-4917-8D42-B1E45EFA6844}" dt="2024-06-22T04:14:17.908" v="2581" actId="114"/>
          <ac:spMkLst>
            <pc:docMk/>
            <pc:sldMk cId="362264971" sldId="314"/>
            <ac:spMk id="2" creationId="{92D7CFC5-E9C4-E7D2-7FE8-418FFD270BAD}"/>
          </ac:spMkLst>
        </pc:spChg>
        <pc:spChg chg="mod">
          <ac:chgData name="Morrison, Isaac" userId="263f0020-77de-4cab-a27e-87b22ecdfaf7" providerId="ADAL" clId="{6AB3D5FB-D8D3-4917-8D42-B1E45EFA6844}" dt="2024-06-24T01:02:29.895" v="11356" actId="20577"/>
          <ac:spMkLst>
            <pc:docMk/>
            <pc:sldMk cId="362264971" sldId="314"/>
            <ac:spMk id="3" creationId="{A55285DC-6FF5-C7F9-1688-47648CC09C2A}"/>
          </ac:spMkLst>
        </pc:spChg>
      </pc:sldChg>
      <pc:sldChg chg="modSp new mod modAnim">
        <pc:chgData name="Morrison, Isaac" userId="263f0020-77de-4cab-a27e-87b22ecdfaf7" providerId="ADAL" clId="{6AB3D5FB-D8D3-4917-8D42-B1E45EFA6844}" dt="2024-06-24T01:05:26.937" v="11365"/>
        <pc:sldMkLst>
          <pc:docMk/>
          <pc:sldMk cId="2286031923" sldId="315"/>
        </pc:sldMkLst>
        <pc:spChg chg="mod">
          <ac:chgData name="Morrison, Isaac" userId="263f0020-77de-4cab-a27e-87b22ecdfaf7" providerId="ADAL" clId="{6AB3D5FB-D8D3-4917-8D42-B1E45EFA6844}" dt="2024-06-22T04:29:05.234" v="3053" actId="114"/>
          <ac:spMkLst>
            <pc:docMk/>
            <pc:sldMk cId="2286031923" sldId="315"/>
            <ac:spMk id="2" creationId="{DC958B15-4059-8288-1B39-EF9BEDE9CE63}"/>
          </ac:spMkLst>
        </pc:spChg>
        <pc:spChg chg="mod">
          <ac:chgData name="Morrison, Isaac" userId="263f0020-77de-4cab-a27e-87b22ecdfaf7" providerId="ADAL" clId="{6AB3D5FB-D8D3-4917-8D42-B1E45EFA6844}" dt="2024-06-22T04:27:51.368" v="3047" actId="20577"/>
          <ac:spMkLst>
            <pc:docMk/>
            <pc:sldMk cId="2286031923" sldId="315"/>
            <ac:spMk id="3" creationId="{4EFE3513-C87B-6B86-61B9-3F6A6508E5E1}"/>
          </ac:spMkLst>
        </pc:spChg>
      </pc:sldChg>
      <pc:sldChg chg="add del">
        <pc:chgData name="Morrison, Isaac" userId="263f0020-77de-4cab-a27e-87b22ecdfaf7" providerId="ADAL" clId="{6AB3D5FB-D8D3-4917-8D42-B1E45EFA6844}" dt="2024-06-22T11:36:26.910" v="10315" actId="2696"/>
        <pc:sldMkLst>
          <pc:docMk/>
          <pc:sldMk cId="2271635268" sldId="316"/>
        </pc:sldMkLst>
      </pc:sldChg>
      <pc:sldChg chg="modSp new del mod">
        <pc:chgData name="Morrison, Isaac" userId="263f0020-77de-4cab-a27e-87b22ecdfaf7" providerId="ADAL" clId="{6AB3D5FB-D8D3-4917-8D42-B1E45EFA6844}" dt="2024-06-22T05:53:31.096" v="4525" actId="2696"/>
        <pc:sldMkLst>
          <pc:docMk/>
          <pc:sldMk cId="3836401922" sldId="316"/>
        </pc:sldMkLst>
        <pc:spChg chg="mod">
          <ac:chgData name="Morrison, Isaac" userId="263f0020-77de-4cab-a27e-87b22ecdfaf7" providerId="ADAL" clId="{6AB3D5FB-D8D3-4917-8D42-B1E45EFA6844}" dt="2024-06-22T04:31:12.005" v="3167" actId="20577"/>
          <ac:spMkLst>
            <pc:docMk/>
            <pc:sldMk cId="3836401922" sldId="316"/>
            <ac:spMk id="2" creationId="{394583DC-6DDE-7B44-902F-9625496AC477}"/>
          </ac:spMkLst>
        </pc:spChg>
        <pc:spChg chg="mod">
          <ac:chgData name="Morrison, Isaac" userId="263f0020-77de-4cab-a27e-87b22ecdfaf7" providerId="ADAL" clId="{6AB3D5FB-D8D3-4917-8D42-B1E45EFA6844}" dt="2024-06-22T04:32:38.329" v="3317" actId="20577"/>
          <ac:spMkLst>
            <pc:docMk/>
            <pc:sldMk cId="3836401922" sldId="316"/>
            <ac:spMk id="3" creationId="{080985DE-4F1E-3D52-1904-3A19A0F3B1B0}"/>
          </ac:spMkLst>
        </pc:spChg>
      </pc:sldChg>
      <pc:sldChg chg="add">
        <pc:chgData name="Morrison, Isaac" userId="263f0020-77de-4cab-a27e-87b22ecdfaf7" providerId="ADAL" clId="{6AB3D5FB-D8D3-4917-8D42-B1E45EFA6844}" dt="2024-06-22T11:36:38.308" v="10316"/>
        <pc:sldMkLst>
          <pc:docMk/>
          <pc:sldMk cId="4005467004" sldId="316"/>
        </pc:sldMkLst>
      </pc:sldChg>
      <pc:sldChg chg="addSp modSp new del mod modClrScheme chgLayout">
        <pc:chgData name="Morrison, Isaac" userId="263f0020-77de-4cab-a27e-87b22ecdfaf7" providerId="ADAL" clId="{6AB3D5FB-D8D3-4917-8D42-B1E45EFA6844}" dt="2024-06-22T05:53:31.096" v="4525" actId="2696"/>
        <pc:sldMkLst>
          <pc:docMk/>
          <pc:sldMk cId="204486840" sldId="317"/>
        </pc:sldMkLst>
        <pc:spChg chg="mod ord">
          <ac:chgData name="Morrison, Isaac" userId="263f0020-77de-4cab-a27e-87b22ecdfaf7" providerId="ADAL" clId="{6AB3D5FB-D8D3-4917-8D42-B1E45EFA6844}" dt="2024-06-22T05:15:06.057" v="4252" actId="700"/>
          <ac:spMkLst>
            <pc:docMk/>
            <pc:sldMk cId="204486840" sldId="317"/>
            <ac:spMk id="2" creationId="{3070A8A0-5329-CEEE-A7A5-51319FF2B7FD}"/>
          </ac:spMkLst>
        </pc:spChg>
        <pc:spChg chg="mod ord">
          <ac:chgData name="Morrison, Isaac" userId="263f0020-77de-4cab-a27e-87b22ecdfaf7" providerId="ADAL" clId="{6AB3D5FB-D8D3-4917-8D42-B1E45EFA6844}" dt="2024-06-22T05:15:06.057" v="4252" actId="700"/>
          <ac:spMkLst>
            <pc:docMk/>
            <pc:sldMk cId="204486840" sldId="317"/>
            <ac:spMk id="3" creationId="{6B2D61DB-D7B1-C967-C8C9-854AA1E78BEA}"/>
          </ac:spMkLst>
        </pc:spChg>
        <pc:spChg chg="add mod ord">
          <ac:chgData name="Morrison, Isaac" userId="263f0020-77de-4cab-a27e-87b22ecdfaf7" providerId="ADAL" clId="{6AB3D5FB-D8D3-4917-8D42-B1E45EFA6844}" dt="2024-06-22T05:15:06.057" v="4252" actId="700"/>
          <ac:spMkLst>
            <pc:docMk/>
            <pc:sldMk cId="204486840" sldId="317"/>
            <ac:spMk id="4" creationId="{EAE4BF56-9587-C3B6-E816-D368150A68E8}"/>
          </ac:spMkLst>
        </pc:spChg>
      </pc:sldChg>
      <pc:sldChg chg="modSp add mod modAnim">
        <pc:chgData name="Morrison, Isaac" userId="263f0020-77de-4cab-a27e-87b22ecdfaf7" providerId="ADAL" clId="{6AB3D5FB-D8D3-4917-8D42-B1E45EFA6844}" dt="2024-06-24T01:08:44.964" v="11396"/>
        <pc:sldMkLst>
          <pc:docMk/>
          <pc:sldMk cId="979500505" sldId="317"/>
        </pc:sldMkLst>
        <pc:spChg chg="mod">
          <ac:chgData name="Morrison, Isaac" userId="263f0020-77de-4cab-a27e-87b22ecdfaf7" providerId="ADAL" clId="{6AB3D5FB-D8D3-4917-8D42-B1E45EFA6844}" dt="2024-06-22T11:36:50.923" v="10327" actId="20577"/>
          <ac:spMkLst>
            <pc:docMk/>
            <pc:sldMk cId="979500505" sldId="317"/>
            <ac:spMk id="2" creationId="{3070A8A0-5329-CEEE-A7A5-51319FF2B7FD}"/>
          </ac:spMkLst>
        </pc:spChg>
      </pc:sldChg>
      <pc:sldChg chg="addSp delSp modSp add del mod">
        <pc:chgData name="Morrison, Isaac" userId="263f0020-77de-4cab-a27e-87b22ecdfaf7" providerId="ADAL" clId="{6AB3D5FB-D8D3-4917-8D42-B1E45EFA6844}" dt="2024-06-22T11:36:26.910" v="10315" actId="2696"/>
        <pc:sldMkLst>
          <pc:docMk/>
          <pc:sldMk cId="1898003867" sldId="317"/>
        </pc:sldMkLst>
        <pc:spChg chg="mod">
          <ac:chgData name="Morrison, Isaac" userId="263f0020-77de-4cab-a27e-87b22ecdfaf7" providerId="ADAL" clId="{6AB3D5FB-D8D3-4917-8D42-B1E45EFA6844}" dt="2024-06-22T10:36:27.042" v="8284" actId="20577"/>
          <ac:spMkLst>
            <pc:docMk/>
            <pc:sldMk cId="1898003867" sldId="317"/>
            <ac:spMk id="2" creationId="{3070A8A0-5329-CEEE-A7A5-51319FF2B7FD}"/>
          </ac:spMkLst>
        </pc:spChg>
        <pc:spChg chg="mod">
          <ac:chgData name="Morrison, Isaac" userId="263f0020-77de-4cab-a27e-87b22ecdfaf7" providerId="ADAL" clId="{6AB3D5FB-D8D3-4917-8D42-B1E45EFA6844}" dt="2024-06-22T10:55:28.742" v="9174" actId="5793"/>
          <ac:spMkLst>
            <pc:docMk/>
            <pc:sldMk cId="1898003867" sldId="317"/>
            <ac:spMk id="3" creationId="{6B2D61DB-D7B1-C967-C8C9-854AA1E78BEA}"/>
          </ac:spMkLst>
        </pc:spChg>
        <pc:spChg chg="del">
          <ac:chgData name="Morrison, Isaac" userId="263f0020-77de-4cab-a27e-87b22ecdfaf7" providerId="ADAL" clId="{6AB3D5FB-D8D3-4917-8D42-B1E45EFA6844}" dt="2024-06-22T10:32:48.665" v="8238" actId="478"/>
          <ac:spMkLst>
            <pc:docMk/>
            <pc:sldMk cId="1898003867" sldId="317"/>
            <ac:spMk id="4" creationId="{EAE4BF56-9587-C3B6-E816-D368150A68E8}"/>
          </ac:spMkLst>
        </pc:spChg>
        <pc:picChg chg="add mod">
          <ac:chgData name="Morrison, Isaac" userId="263f0020-77de-4cab-a27e-87b22ecdfaf7" providerId="ADAL" clId="{6AB3D5FB-D8D3-4917-8D42-B1E45EFA6844}" dt="2024-06-22T10:44:51.202" v="8499" actId="1076"/>
          <ac:picMkLst>
            <pc:docMk/>
            <pc:sldMk cId="1898003867" sldId="317"/>
            <ac:picMk id="5" creationId="{C39B55E3-256F-B926-E583-72D566AC8042}"/>
          </ac:picMkLst>
        </pc:picChg>
      </pc:sldChg>
      <pc:sldChg chg="addSp modSp new del mod">
        <pc:chgData name="Morrison, Isaac" userId="263f0020-77de-4cab-a27e-87b22ecdfaf7" providerId="ADAL" clId="{6AB3D5FB-D8D3-4917-8D42-B1E45EFA6844}" dt="2024-06-22T04:35:40.694" v="3381" actId="47"/>
        <pc:sldMkLst>
          <pc:docMk/>
          <pc:sldMk cId="3614081770" sldId="317"/>
        </pc:sldMkLst>
        <pc:picChg chg="add mod">
          <ac:chgData name="Morrison, Isaac" userId="263f0020-77de-4cab-a27e-87b22ecdfaf7" providerId="ADAL" clId="{6AB3D5FB-D8D3-4917-8D42-B1E45EFA6844}" dt="2024-06-22T04:35:34.872" v="3379" actId="1076"/>
          <ac:picMkLst>
            <pc:docMk/>
            <pc:sldMk cId="3614081770" sldId="317"/>
            <ac:picMk id="5" creationId="{6A710E58-1476-39BA-0EA5-C33E75CB4F41}"/>
          </ac:picMkLst>
        </pc:picChg>
      </pc:sldChg>
      <pc:sldChg chg="modSp add del mod">
        <pc:chgData name="Morrison, Isaac" userId="263f0020-77de-4cab-a27e-87b22ecdfaf7" providerId="ADAL" clId="{6AB3D5FB-D8D3-4917-8D42-B1E45EFA6844}" dt="2024-06-22T11:36:26.910" v="10315" actId="2696"/>
        <pc:sldMkLst>
          <pc:docMk/>
          <pc:sldMk cId="424162240" sldId="318"/>
        </pc:sldMkLst>
        <pc:spChg chg="mod">
          <ac:chgData name="Morrison, Isaac" userId="263f0020-77de-4cab-a27e-87b22ecdfaf7" providerId="ADAL" clId="{6AB3D5FB-D8D3-4917-8D42-B1E45EFA6844}" dt="2024-06-22T10:48:27.439" v="8689" actId="20577"/>
          <ac:spMkLst>
            <pc:docMk/>
            <pc:sldMk cId="424162240" sldId="318"/>
            <ac:spMk id="3" creationId="{AA93DBA4-04C7-A7FD-C82B-D49D0C5FE4FD}"/>
          </ac:spMkLst>
        </pc:spChg>
      </pc:sldChg>
      <pc:sldChg chg="modSp new del mod">
        <pc:chgData name="Morrison, Isaac" userId="263f0020-77de-4cab-a27e-87b22ecdfaf7" providerId="ADAL" clId="{6AB3D5FB-D8D3-4917-8D42-B1E45EFA6844}" dt="2024-06-22T05:53:31.096" v="4525" actId="2696"/>
        <pc:sldMkLst>
          <pc:docMk/>
          <pc:sldMk cId="4126734435" sldId="318"/>
        </pc:sldMkLst>
        <pc:spChg chg="mod">
          <ac:chgData name="Morrison, Isaac" userId="263f0020-77de-4cab-a27e-87b22ecdfaf7" providerId="ADAL" clId="{6AB3D5FB-D8D3-4917-8D42-B1E45EFA6844}" dt="2024-06-22T04:52:52.433" v="4053" actId="20577"/>
          <ac:spMkLst>
            <pc:docMk/>
            <pc:sldMk cId="4126734435" sldId="318"/>
            <ac:spMk id="2" creationId="{F828F26C-7A44-020A-A0F2-61DA87B912F9}"/>
          </ac:spMkLst>
        </pc:spChg>
        <pc:spChg chg="mod">
          <ac:chgData name="Morrison, Isaac" userId="263f0020-77de-4cab-a27e-87b22ecdfaf7" providerId="ADAL" clId="{6AB3D5FB-D8D3-4917-8D42-B1E45EFA6844}" dt="2024-06-22T05:10:37.863" v="4174" actId="207"/>
          <ac:spMkLst>
            <pc:docMk/>
            <pc:sldMk cId="4126734435" sldId="318"/>
            <ac:spMk id="3" creationId="{AA93DBA4-04C7-A7FD-C82B-D49D0C5FE4FD}"/>
          </ac:spMkLst>
        </pc:spChg>
      </pc:sldChg>
      <pc:sldChg chg="modSp add mod modAnim">
        <pc:chgData name="Morrison, Isaac" userId="263f0020-77de-4cab-a27e-87b22ecdfaf7" providerId="ADAL" clId="{6AB3D5FB-D8D3-4917-8D42-B1E45EFA6844}" dt="2024-06-24T01:09:20.888" v="11398" actId="207"/>
        <pc:sldMkLst>
          <pc:docMk/>
          <pc:sldMk cId="4290545426" sldId="318"/>
        </pc:sldMkLst>
        <pc:spChg chg="mod">
          <ac:chgData name="Morrison, Isaac" userId="263f0020-77de-4cab-a27e-87b22ecdfaf7" providerId="ADAL" clId="{6AB3D5FB-D8D3-4917-8D42-B1E45EFA6844}" dt="2024-06-24T01:09:20.888" v="11398" actId="207"/>
          <ac:spMkLst>
            <pc:docMk/>
            <pc:sldMk cId="4290545426" sldId="318"/>
            <ac:spMk id="3" creationId="{AA93DBA4-04C7-A7FD-C82B-D49D0C5FE4FD}"/>
          </ac:spMkLst>
        </pc:spChg>
      </pc:sldChg>
      <pc:sldChg chg="modSp new del mod">
        <pc:chgData name="Morrison, Isaac" userId="263f0020-77de-4cab-a27e-87b22ecdfaf7" providerId="ADAL" clId="{6AB3D5FB-D8D3-4917-8D42-B1E45EFA6844}" dt="2024-06-22T05:53:31.096" v="4525" actId="2696"/>
        <pc:sldMkLst>
          <pc:docMk/>
          <pc:sldMk cId="1609164414" sldId="319"/>
        </pc:sldMkLst>
        <pc:spChg chg="mod">
          <ac:chgData name="Morrison, Isaac" userId="263f0020-77de-4cab-a27e-87b22ecdfaf7" providerId="ADAL" clId="{6AB3D5FB-D8D3-4917-8D42-B1E45EFA6844}" dt="2024-06-22T04:54:17.744" v="4060" actId="27636"/>
          <ac:spMkLst>
            <pc:docMk/>
            <pc:sldMk cId="1609164414" sldId="319"/>
            <ac:spMk id="3" creationId="{8AFD6D45-0BAD-AA84-0CCE-5040628928C6}"/>
          </ac:spMkLst>
        </pc:spChg>
      </pc:sldChg>
      <pc:sldChg chg="modSp add del mod">
        <pc:chgData name="Morrison, Isaac" userId="263f0020-77de-4cab-a27e-87b22ecdfaf7" providerId="ADAL" clId="{6AB3D5FB-D8D3-4917-8D42-B1E45EFA6844}" dt="2024-06-22T11:16:20.301" v="9762" actId="47"/>
        <pc:sldMkLst>
          <pc:docMk/>
          <pc:sldMk cId="2050101680" sldId="319"/>
        </pc:sldMkLst>
        <pc:spChg chg="mod">
          <ac:chgData name="Morrison, Isaac" userId="263f0020-77de-4cab-a27e-87b22ecdfaf7" providerId="ADAL" clId="{6AB3D5FB-D8D3-4917-8D42-B1E45EFA6844}" dt="2024-06-22T11:00:05.589" v="9297" actId="404"/>
          <ac:spMkLst>
            <pc:docMk/>
            <pc:sldMk cId="2050101680" sldId="319"/>
            <ac:spMk id="2" creationId="{CDFDEAD6-8BCE-A741-83A5-E5A76F500652}"/>
          </ac:spMkLst>
        </pc:spChg>
        <pc:spChg chg="mod">
          <ac:chgData name="Morrison, Isaac" userId="263f0020-77de-4cab-a27e-87b22ecdfaf7" providerId="ADAL" clId="{6AB3D5FB-D8D3-4917-8D42-B1E45EFA6844}" dt="2024-06-22T11:00:25.758" v="9299" actId="27636"/>
          <ac:spMkLst>
            <pc:docMk/>
            <pc:sldMk cId="2050101680" sldId="319"/>
            <ac:spMk id="3" creationId="{8AFD6D45-0BAD-AA84-0CCE-5040628928C6}"/>
          </ac:spMkLst>
        </pc:spChg>
      </pc:sldChg>
      <pc:sldChg chg="modSp add del mod">
        <pc:chgData name="Morrison, Isaac" userId="263f0020-77de-4cab-a27e-87b22ecdfaf7" providerId="ADAL" clId="{6AB3D5FB-D8D3-4917-8D42-B1E45EFA6844}" dt="2024-06-22T11:16:22.827" v="9763" actId="47"/>
        <pc:sldMkLst>
          <pc:docMk/>
          <pc:sldMk cId="529342453" sldId="320"/>
        </pc:sldMkLst>
        <pc:spChg chg="mod">
          <ac:chgData name="Morrison, Isaac" userId="263f0020-77de-4cab-a27e-87b22ecdfaf7" providerId="ADAL" clId="{6AB3D5FB-D8D3-4917-8D42-B1E45EFA6844}" dt="2024-06-22T11:01:36.455" v="9360" actId="20577"/>
          <ac:spMkLst>
            <pc:docMk/>
            <pc:sldMk cId="529342453" sldId="320"/>
            <ac:spMk id="2" creationId="{FDE58E4A-2D4A-6B24-7051-398CFD085C63}"/>
          </ac:spMkLst>
        </pc:spChg>
        <pc:spChg chg="mod">
          <ac:chgData name="Morrison, Isaac" userId="263f0020-77de-4cab-a27e-87b22ecdfaf7" providerId="ADAL" clId="{6AB3D5FB-D8D3-4917-8D42-B1E45EFA6844}" dt="2024-06-22T11:00:28.824" v="9300"/>
          <ac:spMkLst>
            <pc:docMk/>
            <pc:sldMk cId="529342453" sldId="320"/>
            <ac:spMk id="3" creationId="{BCFF1E31-AED1-39CF-46DD-58153EFE1638}"/>
          </ac:spMkLst>
        </pc:spChg>
      </pc:sldChg>
      <pc:sldChg chg="modSp new del mod">
        <pc:chgData name="Morrison, Isaac" userId="263f0020-77de-4cab-a27e-87b22ecdfaf7" providerId="ADAL" clId="{6AB3D5FB-D8D3-4917-8D42-B1E45EFA6844}" dt="2024-06-22T05:53:31.096" v="4525" actId="2696"/>
        <pc:sldMkLst>
          <pc:docMk/>
          <pc:sldMk cId="2761578357" sldId="320"/>
        </pc:sldMkLst>
        <pc:spChg chg="mod">
          <ac:chgData name="Morrison, Isaac" userId="263f0020-77de-4cab-a27e-87b22ecdfaf7" providerId="ADAL" clId="{6AB3D5FB-D8D3-4917-8D42-B1E45EFA6844}" dt="2024-06-22T04:57:54.637" v="4085" actId="20577"/>
          <ac:spMkLst>
            <pc:docMk/>
            <pc:sldMk cId="2761578357" sldId="320"/>
            <ac:spMk id="2" creationId="{FDE58E4A-2D4A-6B24-7051-398CFD085C63}"/>
          </ac:spMkLst>
        </pc:spChg>
        <pc:spChg chg="mod">
          <ac:chgData name="Morrison, Isaac" userId="263f0020-77de-4cab-a27e-87b22ecdfaf7" providerId="ADAL" clId="{6AB3D5FB-D8D3-4917-8D42-B1E45EFA6844}" dt="2024-06-22T04:54:27.186" v="4062" actId="5793"/>
          <ac:spMkLst>
            <pc:docMk/>
            <pc:sldMk cId="2761578357" sldId="320"/>
            <ac:spMk id="3" creationId="{BCFF1E31-AED1-39CF-46DD-58153EFE1638}"/>
          </ac:spMkLst>
        </pc:spChg>
      </pc:sldChg>
      <pc:sldChg chg="modSp add del mod ord">
        <pc:chgData name="Morrison, Isaac" userId="263f0020-77de-4cab-a27e-87b22ecdfaf7" providerId="ADAL" clId="{6AB3D5FB-D8D3-4917-8D42-B1E45EFA6844}" dt="2024-06-22T11:36:26.910" v="10315" actId="2696"/>
        <pc:sldMkLst>
          <pc:docMk/>
          <pc:sldMk cId="2330602984" sldId="321"/>
        </pc:sldMkLst>
        <pc:spChg chg="mod">
          <ac:chgData name="Morrison, Isaac" userId="263f0020-77de-4cab-a27e-87b22ecdfaf7" providerId="ADAL" clId="{6AB3D5FB-D8D3-4917-8D42-B1E45EFA6844}" dt="2024-06-22T10:58:53.508" v="9208" actId="20577"/>
          <ac:spMkLst>
            <pc:docMk/>
            <pc:sldMk cId="2330602984" sldId="321"/>
            <ac:spMk id="2" creationId="{AE1DC4C7-F7B2-C21C-89FE-83C878EAE478}"/>
          </ac:spMkLst>
        </pc:spChg>
      </pc:sldChg>
      <pc:sldChg chg="modSp add del mod">
        <pc:chgData name="Morrison, Isaac" userId="263f0020-77de-4cab-a27e-87b22ecdfaf7" providerId="ADAL" clId="{6AB3D5FB-D8D3-4917-8D42-B1E45EFA6844}" dt="2024-06-22T05:53:31.096" v="4525" actId="2696"/>
        <pc:sldMkLst>
          <pc:docMk/>
          <pc:sldMk cId="3249132188" sldId="321"/>
        </pc:sldMkLst>
        <pc:spChg chg="mod">
          <ac:chgData name="Morrison, Isaac" userId="263f0020-77de-4cab-a27e-87b22ecdfaf7" providerId="ADAL" clId="{6AB3D5FB-D8D3-4917-8D42-B1E45EFA6844}" dt="2024-06-22T05:19:32.516" v="4292" actId="20577"/>
          <ac:spMkLst>
            <pc:docMk/>
            <pc:sldMk cId="3249132188" sldId="321"/>
            <ac:spMk id="2" creationId="{AE1DC4C7-F7B2-C21C-89FE-83C878EAE478}"/>
          </ac:spMkLst>
        </pc:spChg>
        <pc:spChg chg="mod">
          <ac:chgData name="Morrison, Isaac" userId="263f0020-77de-4cab-a27e-87b22ecdfaf7" providerId="ADAL" clId="{6AB3D5FB-D8D3-4917-8D42-B1E45EFA6844}" dt="2024-06-22T05:13:08.745" v="4214" actId="207"/>
          <ac:spMkLst>
            <pc:docMk/>
            <pc:sldMk cId="3249132188" sldId="321"/>
            <ac:spMk id="3" creationId="{3BAE4A3D-3A6A-8857-0560-AB5B52943D26}"/>
          </ac:spMkLst>
        </pc:spChg>
      </pc:sldChg>
      <pc:sldChg chg="add">
        <pc:chgData name="Morrison, Isaac" userId="263f0020-77de-4cab-a27e-87b22ecdfaf7" providerId="ADAL" clId="{6AB3D5FB-D8D3-4917-8D42-B1E45EFA6844}" dt="2024-06-22T11:36:38.308" v="10316"/>
        <pc:sldMkLst>
          <pc:docMk/>
          <pc:sldMk cId="3337203278" sldId="321"/>
        </pc:sldMkLst>
      </pc:sldChg>
      <pc:sldChg chg="modSp add del mod">
        <pc:chgData name="Morrison, Isaac" userId="263f0020-77de-4cab-a27e-87b22ecdfaf7" providerId="ADAL" clId="{6AB3D5FB-D8D3-4917-8D42-B1E45EFA6844}" dt="2024-06-22T05:53:31.096" v="4525" actId="2696"/>
        <pc:sldMkLst>
          <pc:docMk/>
          <pc:sldMk cId="2423794376" sldId="322"/>
        </pc:sldMkLst>
        <pc:spChg chg="mod">
          <ac:chgData name="Morrison, Isaac" userId="263f0020-77de-4cab-a27e-87b22ecdfaf7" providerId="ADAL" clId="{6AB3D5FB-D8D3-4917-8D42-B1E45EFA6844}" dt="2024-06-22T05:19:22.273" v="4277" actId="20577"/>
          <ac:spMkLst>
            <pc:docMk/>
            <pc:sldMk cId="2423794376" sldId="322"/>
            <ac:spMk id="2" creationId="{AE1DC4C7-F7B2-C21C-89FE-83C878EAE478}"/>
          </ac:spMkLst>
        </pc:spChg>
        <pc:spChg chg="mod">
          <ac:chgData name="Morrison, Isaac" userId="263f0020-77de-4cab-a27e-87b22ecdfaf7" providerId="ADAL" clId="{6AB3D5FB-D8D3-4917-8D42-B1E45EFA6844}" dt="2024-06-22T05:50:23.407" v="4318" actId="207"/>
          <ac:spMkLst>
            <pc:docMk/>
            <pc:sldMk cId="2423794376" sldId="322"/>
            <ac:spMk id="3" creationId="{3BAE4A3D-3A6A-8857-0560-AB5B52943D26}"/>
          </ac:spMkLst>
        </pc:spChg>
      </pc:sldChg>
      <pc:sldChg chg="add del ord">
        <pc:chgData name="Morrison, Isaac" userId="263f0020-77de-4cab-a27e-87b22ecdfaf7" providerId="ADAL" clId="{6AB3D5FB-D8D3-4917-8D42-B1E45EFA6844}" dt="2024-06-22T11:36:26.910" v="10315" actId="2696"/>
        <pc:sldMkLst>
          <pc:docMk/>
          <pc:sldMk cId="4052718642" sldId="322"/>
        </pc:sldMkLst>
      </pc:sldChg>
      <pc:sldChg chg="modSp add mod">
        <pc:chgData name="Morrison, Isaac" userId="263f0020-77de-4cab-a27e-87b22ecdfaf7" providerId="ADAL" clId="{6AB3D5FB-D8D3-4917-8D42-B1E45EFA6844}" dt="2024-06-24T03:09:59.023" v="13010" actId="207"/>
        <pc:sldMkLst>
          <pc:docMk/>
          <pc:sldMk cId="4156949747" sldId="322"/>
        </pc:sldMkLst>
        <pc:spChg chg="mod">
          <ac:chgData name="Morrison, Isaac" userId="263f0020-77de-4cab-a27e-87b22ecdfaf7" providerId="ADAL" clId="{6AB3D5FB-D8D3-4917-8D42-B1E45EFA6844}" dt="2024-06-24T03:09:59.023" v="13010" actId="207"/>
          <ac:spMkLst>
            <pc:docMk/>
            <pc:sldMk cId="4156949747" sldId="322"/>
            <ac:spMk id="3" creationId="{3BAE4A3D-3A6A-8857-0560-AB5B52943D26}"/>
          </ac:spMkLst>
        </pc:spChg>
      </pc:sldChg>
      <pc:sldChg chg="add del">
        <pc:chgData name="Morrison, Isaac" userId="263f0020-77de-4cab-a27e-87b22ecdfaf7" providerId="ADAL" clId="{6AB3D5FB-D8D3-4917-8D42-B1E45EFA6844}" dt="2024-06-22T12:10:06.425" v="11085" actId="47"/>
        <pc:sldMkLst>
          <pc:docMk/>
          <pc:sldMk cId="974950140" sldId="323"/>
        </pc:sldMkLst>
      </pc:sldChg>
      <pc:sldChg chg="modSp new del mod">
        <pc:chgData name="Morrison, Isaac" userId="263f0020-77de-4cab-a27e-87b22ecdfaf7" providerId="ADAL" clId="{6AB3D5FB-D8D3-4917-8D42-B1E45EFA6844}" dt="2024-06-22T05:53:31.096" v="4525" actId="2696"/>
        <pc:sldMkLst>
          <pc:docMk/>
          <pc:sldMk cId="2912823466" sldId="323"/>
        </pc:sldMkLst>
        <pc:spChg chg="mod">
          <ac:chgData name="Morrison, Isaac" userId="263f0020-77de-4cab-a27e-87b22ecdfaf7" providerId="ADAL" clId="{6AB3D5FB-D8D3-4917-8D42-B1E45EFA6844}" dt="2024-06-22T05:50:49.407" v="4354" actId="20577"/>
          <ac:spMkLst>
            <pc:docMk/>
            <pc:sldMk cId="2912823466" sldId="323"/>
            <ac:spMk id="2" creationId="{E3A113A6-B4FB-AD07-4C23-7982FB8D9949}"/>
          </ac:spMkLst>
        </pc:spChg>
        <pc:spChg chg="mod">
          <ac:chgData name="Morrison, Isaac" userId="263f0020-77de-4cab-a27e-87b22ecdfaf7" providerId="ADAL" clId="{6AB3D5FB-D8D3-4917-8D42-B1E45EFA6844}" dt="2024-06-22T05:52:36.086" v="4524" actId="20577"/>
          <ac:spMkLst>
            <pc:docMk/>
            <pc:sldMk cId="2912823466" sldId="323"/>
            <ac:spMk id="3" creationId="{F980277F-1FFC-5801-CBBC-46A9E48D1B16}"/>
          </ac:spMkLst>
        </pc:spChg>
      </pc:sldChg>
      <pc:sldChg chg="modSp add del mod ord">
        <pc:chgData name="Morrison, Isaac" userId="263f0020-77de-4cab-a27e-87b22ecdfaf7" providerId="ADAL" clId="{6AB3D5FB-D8D3-4917-8D42-B1E45EFA6844}" dt="2024-06-22T11:36:26.910" v="10315" actId="2696"/>
        <pc:sldMkLst>
          <pc:docMk/>
          <pc:sldMk cId="3129833941" sldId="323"/>
        </pc:sldMkLst>
        <pc:spChg chg="mod">
          <ac:chgData name="Morrison, Isaac" userId="263f0020-77de-4cab-a27e-87b22ecdfaf7" providerId="ADAL" clId="{6AB3D5FB-D8D3-4917-8D42-B1E45EFA6844}" dt="2024-06-22T10:57:28.845" v="9187" actId="20577"/>
          <ac:spMkLst>
            <pc:docMk/>
            <pc:sldMk cId="3129833941" sldId="323"/>
            <ac:spMk id="3" creationId="{F980277F-1FFC-5801-CBBC-46A9E48D1B16}"/>
          </ac:spMkLst>
        </pc:spChg>
      </pc:sldChg>
      <pc:sldChg chg="addSp delSp modSp new del mod modAnim">
        <pc:chgData name="Morrison, Isaac" userId="263f0020-77de-4cab-a27e-87b22ecdfaf7" providerId="ADAL" clId="{6AB3D5FB-D8D3-4917-8D42-B1E45EFA6844}" dt="2024-06-24T03:07:27.760" v="12985" actId="47"/>
        <pc:sldMkLst>
          <pc:docMk/>
          <pc:sldMk cId="3766573060" sldId="324"/>
        </pc:sldMkLst>
        <pc:spChg chg="mod">
          <ac:chgData name="Morrison, Isaac" userId="263f0020-77de-4cab-a27e-87b22ecdfaf7" providerId="ADAL" clId="{6AB3D5FB-D8D3-4917-8D42-B1E45EFA6844}" dt="2024-06-24T03:06:49.707" v="12984" actId="20577"/>
          <ac:spMkLst>
            <pc:docMk/>
            <pc:sldMk cId="3766573060" sldId="324"/>
            <ac:spMk id="2" creationId="{D889752B-97E2-5298-0CF2-45EF531786CF}"/>
          </ac:spMkLst>
        </pc:spChg>
        <pc:spChg chg="mod">
          <ac:chgData name="Morrison, Isaac" userId="263f0020-77de-4cab-a27e-87b22ecdfaf7" providerId="ADAL" clId="{6AB3D5FB-D8D3-4917-8D42-B1E45EFA6844}" dt="2024-06-22T11:50:04.743" v="10604" actId="20577"/>
          <ac:spMkLst>
            <pc:docMk/>
            <pc:sldMk cId="3766573060" sldId="324"/>
            <ac:spMk id="3" creationId="{7A4D9340-C72D-5455-F93C-FDB4231BC730}"/>
          </ac:spMkLst>
        </pc:spChg>
        <pc:spChg chg="add del">
          <ac:chgData name="Morrison, Isaac" userId="263f0020-77de-4cab-a27e-87b22ecdfaf7" providerId="ADAL" clId="{6AB3D5FB-D8D3-4917-8D42-B1E45EFA6844}" dt="2024-06-22T06:13:03.710" v="5247" actId="22"/>
          <ac:spMkLst>
            <pc:docMk/>
            <pc:sldMk cId="3766573060" sldId="324"/>
            <ac:spMk id="5" creationId="{9289ED70-39F1-67C6-8917-13F98E611E03}"/>
          </ac:spMkLst>
        </pc:spChg>
        <pc:spChg chg="add del">
          <ac:chgData name="Morrison, Isaac" userId="263f0020-77de-4cab-a27e-87b22ecdfaf7" providerId="ADAL" clId="{6AB3D5FB-D8D3-4917-8D42-B1E45EFA6844}" dt="2024-06-22T06:13:06.128" v="5249" actId="22"/>
          <ac:spMkLst>
            <pc:docMk/>
            <pc:sldMk cId="3766573060" sldId="324"/>
            <ac:spMk id="7" creationId="{6688FC61-DA3B-C5E5-CB81-8CDF71A6F1EE}"/>
          </ac:spMkLst>
        </pc:spChg>
      </pc:sldChg>
      <pc:sldChg chg="modSp add mod modAnim">
        <pc:chgData name="Morrison, Isaac" userId="263f0020-77de-4cab-a27e-87b22ecdfaf7" providerId="ADAL" clId="{6AB3D5FB-D8D3-4917-8D42-B1E45EFA6844}" dt="2024-06-24T01:07:53.879" v="11390"/>
        <pc:sldMkLst>
          <pc:docMk/>
          <pc:sldMk cId="1839942699" sldId="325"/>
        </pc:sldMkLst>
        <pc:spChg chg="mod">
          <ac:chgData name="Morrison, Isaac" userId="263f0020-77de-4cab-a27e-87b22ecdfaf7" providerId="ADAL" clId="{6AB3D5FB-D8D3-4917-8D42-B1E45EFA6844}" dt="2024-06-22T11:50:39.064" v="10621" actId="403"/>
          <ac:spMkLst>
            <pc:docMk/>
            <pc:sldMk cId="1839942699" sldId="325"/>
            <ac:spMk id="3" creationId="{2602A5A3-41DC-3185-D6E2-0976A842690D}"/>
          </ac:spMkLst>
        </pc:spChg>
      </pc:sldChg>
      <pc:sldChg chg="modSp add mod setBg modAnim">
        <pc:chgData name="Morrison, Isaac" userId="263f0020-77de-4cab-a27e-87b22ecdfaf7" providerId="ADAL" clId="{6AB3D5FB-D8D3-4917-8D42-B1E45EFA6844}" dt="2024-06-24T03:08:31.137" v="13009" actId="20577"/>
        <pc:sldMkLst>
          <pc:docMk/>
          <pc:sldMk cId="3759097813" sldId="326"/>
        </pc:sldMkLst>
        <pc:spChg chg="mod">
          <ac:chgData name="Morrison, Isaac" userId="263f0020-77de-4cab-a27e-87b22ecdfaf7" providerId="ADAL" clId="{6AB3D5FB-D8D3-4917-8D42-B1E45EFA6844}" dt="2024-06-24T03:08:31.137" v="13009" actId="20577"/>
          <ac:spMkLst>
            <pc:docMk/>
            <pc:sldMk cId="3759097813" sldId="326"/>
            <ac:spMk id="2" creationId="{D7B2EF25-EBE2-E317-7D0D-9FC3BB160039}"/>
          </ac:spMkLst>
        </pc:spChg>
        <pc:spChg chg="mod">
          <ac:chgData name="Morrison, Isaac" userId="263f0020-77de-4cab-a27e-87b22ecdfaf7" providerId="ADAL" clId="{6AB3D5FB-D8D3-4917-8D42-B1E45EFA6844}" dt="2024-06-22T12:08:18.169" v="11050" actId="20577"/>
          <ac:spMkLst>
            <pc:docMk/>
            <pc:sldMk cId="3759097813" sldId="326"/>
            <ac:spMk id="3" creationId="{5433774D-884E-A476-9456-99C5B487B8DC}"/>
          </ac:spMkLst>
        </pc:spChg>
      </pc:sldChg>
      <pc:sldChg chg="modSp add mod setBg modAnim">
        <pc:chgData name="Morrison, Isaac" userId="263f0020-77de-4cab-a27e-87b22ecdfaf7" providerId="ADAL" clId="{6AB3D5FB-D8D3-4917-8D42-B1E45EFA6844}" dt="2024-06-24T01:07:40.626" v="11388"/>
        <pc:sldMkLst>
          <pc:docMk/>
          <pc:sldMk cId="433049076" sldId="327"/>
        </pc:sldMkLst>
        <pc:spChg chg="mod">
          <ac:chgData name="Morrison, Isaac" userId="263f0020-77de-4cab-a27e-87b22ecdfaf7" providerId="ADAL" clId="{6AB3D5FB-D8D3-4917-8D42-B1E45EFA6844}" dt="2024-06-22T12:08:28.108" v="11069" actId="20577"/>
          <ac:spMkLst>
            <pc:docMk/>
            <pc:sldMk cId="433049076" sldId="327"/>
            <ac:spMk id="3" creationId="{5433774D-884E-A476-9456-99C5B487B8DC}"/>
          </ac:spMkLst>
        </pc:spChg>
      </pc:sldChg>
      <pc:sldChg chg="new del">
        <pc:chgData name="Morrison, Isaac" userId="263f0020-77de-4cab-a27e-87b22ecdfaf7" providerId="ADAL" clId="{6AB3D5FB-D8D3-4917-8D42-B1E45EFA6844}" dt="2024-06-22T06:25:44.901" v="5823" actId="47"/>
        <pc:sldMkLst>
          <pc:docMk/>
          <pc:sldMk cId="2500045069" sldId="328"/>
        </pc:sldMkLst>
      </pc:sldChg>
      <pc:sldChg chg="addSp delSp modSp new mod modAnim">
        <pc:chgData name="Morrison, Isaac" userId="263f0020-77de-4cab-a27e-87b22ecdfaf7" providerId="ADAL" clId="{6AB3D5FB-D8D3-4917-8D42-B1E45EFA6844}" dt="2024-06-24T01:08:21.399" v="11394"/>
        <pc:sldMkLst>
          <pc:docMk/>
          <pc:sldMk cId="3458165462" sldId="329"/>
        </pc:sldMkLst>
        <pc:spChg chg="mod">
          <ac:chgData name="Morrison, Isaac" userId="263f0020-77de-4cab-a27e-87b22ecdfaf7" providerId="ADAL" clId="{6AB3D5FB-D8D3-4917-8D42-B1E45EFA6844}" dt="2024-06-22T06:30:47.558" v="6342" actId="113"/>
          <ac:spMkLst>
            <pc:docMk/>
            <pc:sldMk cId="3458165462" sldId="329"/>
            <ac:spMk id="2" creationId="{45630634-5FCC-5954-C104-05BEF9B1ED81}"/>
          </ac:spMkLst>
        </pc:spChg>
        <pc:spChg chg="mod">
          <ac:chgData name="Morrison, Isaac" userId="263f0020-77de-4cab-a27e-87b22ecdfaf7" providerId="ADAL" clId="{6AB3D5FB-D8D3-4917-8D42-B1E45EFA6844}" dt="2024-06-22T12:09:35.351" v="11084" actId="14100"/>
          <ac:spMkLst>
            <pc:docMk/>
            <pc:sldMk cId="3458165462" sldId="329"/>
            <ac:spMk id="3" creationId="{9F9DB53F-78C7-B2F7-716D-AF6A299D525A}"/>
          </ac:spMkLst>
        </pc:spChg>
        <pc:spChg chg="del">
          <ac:chgData name="Morrison, Isaac" userId="263f0020-77de-4cab-a27e-87b22ecdfaf7" providerId="ADAL" clId="{6AB3D5FB-D8D3-4917-8D42-B1E45EFA6844}" dt="2024-06-22T06:28:51.907" v="6183" actId="478"/>
          <ac:spMkLst>
            <pc:docMk/>
            <pc:sldMk cId="3458165462" sldId="329"/>
            <ac:spMk id="4" creationId="{81591C0E-91DD-F3ED-A3D2-56BCA21F5EDE}"/>
          </ac:spMkLst>
        </pc:spChg>
        <pc:spChg chg="mod">
          <ac:chgData name="Morrison, Isaac" userId="263f0020-77de-4cab-a27e-87b22ecdfaf7" providerId="ADAL" clId="{6AB3D5FB-D8D3-4917-8D42-B1E45EFA6844}" dt="2024-06-22T06:25:57.937" v="5847"/>
          <ac:spMkLst>
            <pc:docMk/>
            <pc:sldMk cId="3458165462" sldId="329"/>
            <ac:spMk id="7" creationId="{9E8F4DB0-78ED-B615-4FE8-0B38985E2E8D}"/>
          </ac:spMkLst>
        </pc:spChg>
        <pc:spChg chg="mod">
          <ac:chgData name="Morrison, Isaac" userId="263f0020-77de-4cab-a27e-87b22ecdfaf7" providerId="ADAL" clId="{6AB3D5FB-D8D3-4917-8D42-B1E45EFA6844}" dt="2024-06-22T06:25:57.937" v="5847"/>
          <ac:spMkLst>
            <pc:docMk/>
            <pc:sldMk cId="3458165462" sldId="329"/>
            <ac:spMk id="8" creationId="{FE61EC34-FCB5-B6D6-AB54-6393E143ACFB}"/>
          </ac:spMkLst>
        </pc:spChg>
        <pc:spChg chg="mod">
          <ac:chgData name="Morrison, Isaac" userId="263f0020-77de-4cab-a27e-87b22ecdfaf7" providerId="ADAL" clId="{6AB3D5FB-D8D3-4917-8D42-B1E45EFA6844}" dt="2024-06-22T06:25:57.937" v="5847"/>
          <ac:spMkLst>
            <pc:docMk/>
            <pc:sldMk cId="3458165462" sldId="329"/>
            <ac:spMk id="9" creationId="{52589970-A7C2-6514-02D1-4917F2883275}"/>
          </ac:spMkLst>
        </pc:spChg>
        <pc:grpChg chg="add del mod">
          <ac:chgData name="Morrison, Isaac" userId="263f0020-77de-4cab-a27e-87b22ecdfaf7" providerId="ADAL" clId="{6AB3D5FB-D8D3-4917-8D42-B1E45EFA6844}" dt="2024-06-22T06:51:31.300" v="7028" actId="478"/>
          <ac:grpSpMkLst>
            <pc:docMk/>
            <pc:sldMk cId="3458165462" sldId="329"/>
            <ac:grpSpMk id="5" creationId="{21D6D94E-0190-A02A-7AC0-EE5399A4ACDB}"/>
          </ac:grpSpMkLst>
        </pc:grpChg>
        <pc:picChg chg="mod">
          <ac:chgData name="Morrison, Isaac" userId="263f0020-77de-4cab-a27e-87b22ecdfaf7" providerId="ADAL" clId="{6AB3D5FB-D8D3-4917-8D42-B1E45EFA6844}" dt="2024-06-22T06:25:57.937" v="5847"/>
          <ac:picMkLst>
            <pc:docMk/>
            <pc:sldMk cId="3458165462" sldId="329"/>
            <ac:picMk id="6" creationId="{2E34AE5B-FFC0-7FBC-4095-716D32F622C7}"/>
          </ac:picMkLst>
        </pc:picChg>
        <pc:picChg chg="add mod">
          <ac:chgData name="Morrison, Isaac" userId="263f0020-77de-4cab-a27e-87b22ecdfaf7" providerId="ADAL" clId="{6AB3D5FB-D8D3-4917-8D42-B1E45EFA6844}" dt="2024-06-22T06:51:31.546" v="7029"/>
          <ac:picMkLst>
            <pc:docMk/>
            <pc:sldMk cId="3458165462" sldId="329"/>
            <ac:picMk id="10" creationId="{7370B9BE-F7ED-792E-5535-B3EE23409B5D}"/>
          </ac:picMkLst>
        </pc:picChg>
      </pc:sldChg>
      <pc:sldChg chg="modSp add del mod ord">
        <pc:chgData name="Morrison, Isaac" userId="263f0020-77de-4cab-a27e-87b22ecdfaf7" providerId="ADAL" clId="{6AB3D5FB-D8D3-4917-8D42-B1E45EFA6844}" dt="2024-06-22T07:17:23.279" v="8174" actId="2696"/>
        <pc:sldMkLst>
          <pc:docMk/>
          <pc:sldMk cId="949039114" sldId="330"/>
        </pc:sldMkLst>
        <pc:spChg chg="mod">
          <ac:chgData name="Morrison, Isaac" userId="263f0020-77de-4cab-a27e-87b22ecdfaf7" providerId="ADAL" clId="{6AB3D5FB-D8D3-4917-8D42-B1E45EFA6844}" dt="2024-06-22T06:48:47.652" v="6939" actId="404"/>
          <ac:spMkLst>
            <pc:docMk/>
            <pc:sldMk cId="949039114" sldId="330"/>
            <ac:spMk id="3" creationId="{9F9DB53F-78C7-B2F7-716D-AF6A299D525A}"/>
          </ac:spMkLst>
        </pc:spChg>
      </pc:sldChg>
      <pc:sldChg chg="add modAnim">
        <pc:chgData name="Morrison, Isaac" userId="263f0020-77de-4cab-a27e-87b22ecdfaf7" providerId="ADAL" clId="{6AB3D5FB-D8D3-4917-8D42-B1E45EFA6844}" dt="2024-06-24T00:53:30.198" v="11176"/>
        <pc:sldMkLst>
          <pc:docMk/>
          <pc:sldMk cId="3611987224" sldId="330"/>
        </pc:sldMkLst>
      </pc:sldChg>
      <pc:sldChg chg="modSp new mod">
        <pc:chgData name="Morrison, Isaac" userId="263f0020-77de-4cab-a27e-87b22ecdfaf7" providerId="ADAL" clId="{6AB3D5FB-D8D3-4917-8D42-B1E45EFA6844}" dt="2024-06-22T06:51:58.527" v="7086" actId="20577"/>
        <pc:sldMkLst>
          <pc:docMk/>
          <pc:sldMk cId="939247554" sldId="331"/>
        </pc:sldMkLst>
        <pc:spChg chg="mod">
          <ac:chgData name="Morrison, Isaac" userId="263f0020-77de-4cab-a27e-87b22ecdfaf7" providerId="ADAL" clId="{6AB3D5FB-D8D3-4917-8D42-B1E45EFA6844}" dt="2024-06-22T06:51:48.578" v="7037" actId="20577"/>
          <ac:spMkLst>
            <pc:docMk/>
            <pc:sldMk cId="939247554" sldId="331"/>
            <ac:spMk id="2" creationId="{C383DAE3-9090-F110-5E82-3DDD4CD22BDD}"/>
          </ac:spMkLst>
        </pc:spChg>
        <pc:spChg chg="mod">
          <ac:chgData name="Morrison, Isaac" userId="263f0020-77de-4cab-a27e-87b22ecdfaf7" providerId="ADAL" clId="{6AB3D5FB-D8D3-4917-8D42-B1E45EFA6844}" dt="2024-06-22T06:51:58.527" v="7086" actId="20577"/>
          <ac:spMkLst>
            <pc:docMk/>
            <pc:sldMk cId="939247554" sldId="331"/>
            <ac:spMk id="3" creationId="{230C89B0-A3E7-22F1-D671-CCEF94902F36}"/>
          </ac:spMkLst>
        </pc:spChg>
      </pc:sldChg>
      <pc:sldChg chg="add del">
        <pc:chgData name="Morrison, Isaac" userId="263f0020-77de-4cab-a27e-87b22ecdfaf7" providerId="ADAL" clId="{6AB3D5FB-D8D3-4917-8D42-B1E45EFA6844}" dt="2024-06-22T06:57:18.697" v="7281" actId="47"/>
        <pc:sldMkLst>
          <pc:docMk/>
          <pc:sldMk cId="1819167663" sldId="332"/>
        </pc:sldMkLst>
      </pc:sldChg>
      <pc:sldChg chg="modSp add mod modAnim">
        <pc:chgData name="Morrison, Isaac" userId="263f0020-77de-4cab-a27e-87b22ecdfaf7" providerId="ADAL" clId="{6AB3D5FB-D8D3-4917-8D42-B1E45EFA6844}" dt="2024-06-24T01:25:12.559" v="11459"/>
        <pc:sldMkLst>
          <pc:docMk/>
          <pc:sldMk cId="2385361796" sldId="333"/>
        </pc:sldMkLst>
        <pc:spChg chg="mod">
          <ac:chgData name="Morrison, Isaac" userId="263f0020-77de-4cab-a27e-87b22ecdfaf7" providerId="ADAL" clId="{6AB3D5FB-D8D3-4917-8D42-B1E45EFA6844}" dt="2024-06-22T12:13:04.581" v="11120" actId="20577"/>
          <ac:spMkLst>
            <pc:docMk/>
            <pc:sldMk cId="2385361796" sldId="333"/>
            <ac:spMk id="3" creationId="{EB2B3301-7AB6-7C39-68D7-8EC26C301DB3}"/>
          </ac:spMkLst>
        </pc:spChg>
      </pc:sldChg>
      <pc:sldChg chg="addSp delSp modSp add mod ord modAnim">
        <pc:chgData name="Morrison, Isaac" userId="263f0020-77de-4cab-a27e-87b22ecdfaf7" providerId="ADAL" clId="{6AB3D5FB-D8D3-4917-8D42-B1E45EFA6844}" dt="2024-06-24T01:45:33.768" v="11532" actId="20577"/>
        <pc:sldMkLst>
          <pc:docMk/>
          <pc:sldMk cId="2955067805" sldId="334"/>
        </pc:sldMkLst>
        <pc:spChg chg="mod">
          <ac:chgData name="Morrison, Isaac" userId="263f0020-77de-4cab-a27e-87b22ecdfaf7" providerId="ADAL" clId="{6AB3D5FB-D8D3-4917-8D42-B1E45EFA6844}" dt="2024-06-22T06:57:32.914" v="7296" actId="5793"/>
          <ac:spMkLst>
            <pc:docMk/>
            <pc:sldMk cId="2955067805" sldId="334"/>
            <ac:spMk id="2" creationId="{FC70EB48-2193-2599-A8D0-B3C605674101}"/>
          </ac:spMkLst>
        </pc:spChg>
        <pc:spChg chg="mod">
          <ac:chgData name="Morrison, Isaac" userId="263f0020-77de-4cab-a27e-87b22ecdfaf7" providerId="ADAL" clId="{6AB3D5FB-D8D3-4917-8D42-B1E45EFA6844}" dt="2024-06-24T01:45:33.768" v="11532" actId="20577"/>
          <ac:spMkLst>
            <pc:docMk/>
            <pc:sldMk cId="2955067805" sldId="334"/>
            <ac:spMk id="3" creationId="{00FCFF4C-FB98-2589-6CC2-9C4E27687ACA}"/>
          </ac:spMkLst>
        </pc:spChg>
        <pc:picChg chg="add mod">
          <ac:chgData name="Morrison, Isaac" userId="263f0020-77de-4cab-a27e-87b22ecdfaf7" providerId="ADAL" clId="{6AB3D5FB-D8D3-4917-8D42-B1E45EFA6844}" dt="2024-06-24T01:41:26.239" v="11497"/>
          <ac:picMkLst>
            <pc:docMk/>
            <pc:sldMk cId="2955067805" sldId="334"/>
            <ac:picMk id="4" creationId="{E7AB7D06-F6FA-4712-E79C-95BBD5533735}"/>
          </ac:picMkLst>
        </pc:picChg>
        <pc:picChg chg="add mod">
          <ac:chgData name="Morrison, Isaac" userId="263f0020-77de-4cab-a27e-87b22ecdfaf7" providerId="ADAL" clId="{6AB3D5FB-D8D3-4917-8D42-B1E45EFA6844}" dt="2024-06-24T01:41:26.239" v="11497"/>
          <ac:picMkLst>
            <pc:docMk/>
            <pc:sldMk cId="2955067805" sldId="334"/>
            <ac:picMk id="5" creationId="{A746E9E5-1EE9-CF19-F1B6-DD16B5B9E8C2}"/>
          </ac:picMkLst>
        </pc:picChg>
        <pc:picChg chg="add mod">
          <ac:chgData name="Morrison, Isaac" userId="263f0020-77de-4cab-a27e-87b22ecdfaf7" providerId="ADAL" clId="{6AB3D5FB-D8D3-4917-8D42-B1E45EFA6844}" dt="2024-06-24T01:42:10.651" v="11504" actId="1076"/>
          <ac:picMkLst>
            <pc:docMk/>
            <pc:sldMk cId="2955067805" sldId="334"/>
            <ac:picMk id="6" creationId="{56E6D7CE-7785-27DD-2E1A-3470194255C1}"/>
          </ac:picMkLst>
        </pc:picChg>
        <pc:picChg chg="add del mod">
          <ac:chgData name="Morrison, Isaac" userId="263f0020-77de-4cab-a27e-87b22ecdfaf7" providerId="ADAL" clId="{6AB3D5FB-D8D3-4917-8D42-B1E45EFA6844}" dt="2024-06-24T01:41:54.993" v="11501" actId="478"/>
          <ac:picMkLst>
            <pc:docMk/>
            <pc:sldMk cId="2955067805" sldId="334"/>
            <ac:picMk id="7" creationId="{312E06A7-7330-A7D2-DBB6-4446BE0D4612}"/>
          </ac:picMkLst>
        </pc:picChg>
        <pc:picChg chg="add del mod">
          <ac:chgData name="Morrison, Isaac" userId="263f0020-77de-4cab-a27e-87b22ecdfaf7" providerId="ADAL" clId="{6AB3D5FB-D8D3-4917-8D42-B1E45EFA6844}" dt="2024-06-24T01:43:26.324" v="11514" actId="478"/>
          <ac:picMkLst>
            <pc:docMk/>
            <pc:sldMk cId="2955067805" sldId="334"/>
            <ac:picMk id="9" creationId="{F047CDDD-EF2F-D73A-9851-B130170A6FF1}"/>
          </ac:picMkLst>
        </pc:picChg>
        <pc:picChg chg="add mod">
          <ac:chgData name="Morrison, Isaac" userId="263f0020-77de-4cab-a27e-87b22ecdfaf7" providerId="ADAL" clId="{6AB3D5FB-D8D3-4917-8D42-B1E45EFA6844}" dt="2024-06-24T01:44:29.586" v="11525" actId="207"/>
          <ac:picMkLst>
            <pc:docMk/>
            <pc:sldMk cId="2955067805" sldId="334"/>
            <ac:picMk id="11" creationId="{21E078DC-21E0-988B-FF4D-3484F9FC50A7}"/>
          </ac:picMkLst>
        </pc:picChg>
      </pc:sldChg>
      <pc:sldChg chg="modSp add mod modAnim">
        <pc:chgData name="Morrison, Isaac" userId="263f0020-77de-4cab-a27e-87b22ecdfaf7" providerId="ADAL" clId="{6AB3D5FB-D8D3-4917-8D42-B1E45EFA6844}" dt="2024-06-24T01:26:08.968" v="11471" actId="20577"/>
        <pc:sldMkLst>
          <pc:docMk/>
          <pc:sldMk cId="557152686" sldId="335"/>
        </pc:sldMkLst>
        <pc:spChg chg="mod">
          <ac:chgData name="Morrison, Isaac" userId="263f0020-77de-4cab-a27e-87b22ecdfaf7" providerId="ADAL" clId="{6AB3D5FB-D8D3-4917-8D42-B1E45EFA6844}" dt="2024-06-22T07:01:29.312" v="7341" actId="20577"/>
          <ac:spMkLst>
            <pc:docMk/>
            <pc:sldMk cId="557152686" sldId="335"/>
            <ac:spMk id="2" creationId="{DC846D8E-3202-0409-DD7A-D03AE819A175}"/>
          </ac:spMkLst>
        </pc:spChg>
        <pc:spChg chg="mod">
          <ac:chgData name="Morrison, Isaac" userId="263f0020-77de-4cab-a27e-87b22ecdfaf7" providerId="ADAL" clId="{6AB3D5FB-D8D3-4917-8D42-B1E45EFA6844}" dt="2024-06-24T01:26:08.968" v="11471" actId="20577"/>
          <ac:spMkLst>
            <pc:docMk/>
            <pc:sldMk cId="557152686" sldId="335"/>
            <ac:spMk id="3" creationId="{A839F985-06BC-C4D6-5417-AE0096184342}"/>
          </ac:spMkLst>
        </pc:spChg>
      </pc:sldChg>
      <pc:sldChg chg="add">
        <pc:chgData name="Morrison, Isaac" userId="263f0020-77de-4cab-a27e-87b22ecdfaf7" providerId="ADAL" clId="{6AB3D5FB-D8D3-4917-8D42-B1E45EFA6844}" dt="2024-06-22T11:36:38.308" v="10316"/>
        <pc:sldMkLst>
          <pc:docMk/>
          <pc:sldMk cId="926983821" sldId="336"/>
        </pc:sldMkLst>
      </pc:sldChg>
      <pc:sldChg chg="addSp modSp new del mod ord">
        <pc:chgData name="Morrison, Isaac" userId="263f0020-77de-4cab-a27e-87b22ecdfaf7" providerId="ADAL" clId="{6AB3D5FB-D8D3-4917-8D42-B1E45EFA6844}" dt="2024-06-22T11:36:26.910" v="10315" actId="2696"/>
        <pc:sldMkLst>
          <pc:docMk/>
          <pc:sldMk cId="3367931000" sldId="336"/>
        </pc:sldMkLst>
        <pc:picChg chg="add mod">
          <ac:chgData name="Morrison, Isaac" userId="263f0020-77de-4cab-a27e-87b22ecdfaf7" providerId="ADAL" clId="{6AB3D5FB-D8D3-4917-8D42-B1E45EFA6844}" dt="2024-06-22T10:35:35.057" v="8280" actId="962"/>
          <ac:picMkLst>
            <pc:docMk/>
            <pc:sldMk cId="3367931000" sldId="336"/>
            <ac:picMk id="3" creationId="{9DEAEAD5-1AF9-6408-1EE6-E905957F62FF}"/>
          </ac:picMkLst>
        </pc:picChg>
      </pc:sldChg>
      <pc:sldChg chg="addSp delSp modSp new del mod">
        <pc:chgData name="Morrison, Isaac" userId="263f0020-77de-4cab-a27e-87b22ecdfaf7" providerId="ADAL" clId="{6AB3D5FB-D8D3-4917-8D42-B1E45EFA6844}" dt="2024-06-22T11:36:15.089" v="10314" actId="47"/>
        <pc:sldMkLst>
          <pc:docMk/>
          <pc:sldMk cId="2031447153" sldId="337"/>
        </pc:sldMkLst>
        <pc:picChg chg="add del mod">
          <ac:chgData name="Morrison, Isaac" userId="263f0020-77de-4cab-a27e-87b22ecdfaf7" providerId="ADAL" clId="{6AB3D5FB-D8D3-4917-8D42-B1E45EFA6844}" dt="2024-06-22T10:41:30.323" v="8479" actId="478"/>
          <ac:picMkLst>
            <pc:docMk/>
            <pc:sldMk cId="2031447153" sldId="337"/>
            <ac:picMk id="2" creationId="{EB53B681-73F8-6C8E-2FDA-960434EE9086}"/>
          </ac:picMkLst>
        </pc:picChg>
        <pc:picChg chg="add del mod">
          <ac:chgData name="Morrison, Isaac" userId="263f0020-77de-4cab-a27e-87b22ecdfaf7" providerId="ADAL" clId="{6AB3D5FB-D8D3-4917-8D42-B1E45EFA6844}" dt="2024-06-22T10:44:41.144" v="8494" actId="21"/>
          <ac:picMkLst>
            <pc:docMk/>
            <pc:sldMk cId="2031447153" sldId="337"/>
            <ac:picMk id="4" creationId="{C39B55E3-256F-B926-E583-72D566AC8042}"/>
          </ac:picMkLst>
        </pc:picChg>
      </pc:sldChg>
      <pc:sldChg chg="modSp add del mod">
        <pc:chgData name="Morrison, Isaac" userId="263f0020-77de-4cab-a27e-87b22ecdfaf7" providerId="ADAL" clId="{6AB3D5FB-D8D3-4917-8D42-B1E45EFA6844}" dt="2024-06-22T11:20:16.078" v="9898" actId="47"/>
        <pc:sldMkLst>
          <pc:docMk/>
          <pc:sldMk cId="3907929289" sldId="338"/>
        </pc:sldMkLst>
        <pc:spChg chg="mod">
          <ac:chgData name="Morrison, Isaac" userId="263f0020-77de-4cab-a27e-87b22ecdfaf7" providerId="ADAL" clId="{6AB3D5FB-D8D3-4917-8D42-B1E45EFA6844}" dt="2024-06-22T11:04:14.849" v="9421" actId="20577"/>
          <ac:spMkLst>
            <pc:docMk/>
            <pc:sldMk cId="3907929289" sldId="338"/>
            <ac:spMk id="3" creationId="{89B1CF7C-460E-CCED-EF14-57660A4FD29F}"/>
          </ac:spMkLst>
        </pc:spChg>
      </pc:sldChg>
      <pc:sldChg chg="delSp modSp add del mod ord">
        <pc:chgData name="Morrison, Isaac" userId="263f0020-77de-4cab-a27e-87b22ecdfaf7" providerId="ADAL" clId="{6AB3D5FB-D8D3-4917-8D42-B1E45EFA6844}" dt="2024-06-22T11:36:26.910" v="10315" actId="2696"/>
        <pc:sldMkLst>
          <pc:docMk/>
          <pc:sldMk cId="991262043" sldId="339"/>
        </pc:sldMkLst>
        <pc:spChg chg="del mod">
          <ac:chgData name="Morrison, Isaac" userId="263f0020-77de-4cab-a27e-87b22ecdfaf7" providerId="ADAL" clId="{6AB3D5FB-D8D3-4917-8D42-B1E45EFA6844}" dt="2024-06-22T11:34:27.094" v="10268" actId="478"/>
          <ac:spMkLst>
            <pc:docMk/>
            <pc:sldMk cId="991262043" sldId="339"/>
            <ac:spMk id="2" creationId="{467AC138-0EA3-A835-CE6F-E1A66D27DD25}"/>
          </ac:spMkLst>
        </pc:spChg>
        <pc:spChg chg="mod">
          <ac:chgData name="Morrison, Isaac" userId="263f0020-77de-4cab-a27e-87b22ecdfaf7" providerId="ADAL" clId="{6AB3D5FB-D8D3-4917-8D42-B1E45EFA6844}" dt="2024-06-22T11:34:38.001" v="10269" actId="1076"/>
          <ac:spMkLst>
            <pc:docMk/>
            <pc:sldMk cId="991262043" sldId="339"/>
            <ac:spMk id="3" creationId="{89B1CF7C-460E-CCED-EF14-57660A4FD29F}"/>
          </ac:spMkLst>
        </pc:spChg>
      </pc:sldChg>
      <pc:sldChg chg="add setBg modAnim">
        <pc:chgData name="Morrison, Isaac" userId="263f0020-77de-4cab-a27e-87b22ecdfaf7" providerId="ADAL" clId="{6AB3D5FB-D8D3-4917-8D42-B1E45EFA6844}" dt="2024-06-24T01:10:24.631" v="11406"/>
        <pc:sldMkLst>
          <pc:docMk/>
          <pc:sldMk cId="3740067960" sldId="339"/>
        </pc:sldMkLst>
      </pc:sldChg>
      <pc:sldChg chg="modSp add del mod">
        <pc:chgData name="Morrison, Isaac" userId="263f0020-77de-4cab-a27e-87b22ecdfaf7" providerId="ADAL" clId="{6AB3D5FB-D8D3-4917-8D42-B1E45EFA6844}" dt="2024-06-22T11:20:19.526" v="9899" actId="47"/>
        <pc:sldMkLst>
          <pc:docMk/>
          <pc:sldMk cId="461688803" sldId="340"/>
        </pc:sldMkLst>
        <pc:spChg chg="mod">
          <ac:chgData name="Morrison, Isaac" userId="263f0020-77de-4cab-a27e-87b22ecdfaf7" providerId="ADAL" clId="{6AB3D5FB-D8D3-4917-8D42-B1E45EFA6844}" dt="2024-06-22T11:05:12.602" v="9475" actId="20577"/>
          <ac:spMkLst>
            <pc:docMk/>
            <pc:sldMk cId="461688803" sldId="340"/>
            <ac:spMk id="2" creationId="{467AC138-0EA3-A835-CE6F-E1A66D27DD25}"/>
          </ac:spMkLst>
        </pc:spChg>
      </pc:sldChg>
      <pc:sldChg chg="modSp new del mod">
        <pc:chgData name="Morrison, Isaac" userId="263f0020-77de-4cab-a27e-87b22ecdfaf7" providerId="ADAL" clId="{6AB3D5FB-D8D3-4917-8D42-B1E45EFA6844}" dt="2024-06-22T11:29:09.620" v="10162" actId="47"/>
        <pc:sldMkLst>
          <pc:docMk/>
          <pc:sldMk cId="3718298230" sldId="341"/>
        </pc:sldMkLst>
        <pc:spChg chg="mod">
          <ac:chgData name="Morrison, Isaac" userId="263f0020-77de-4cab-a27e-87b22ecdfaf7" providerId="ADAL" clId="{6AB3D5FB-D8D3-4917-8D42-B1E45EFA6844}" dt="2024-06-22T11:09:39.609" v="9572" actId="20577"/>
          <ac:spMkLst>
            <pc:docMk/>
            <pc:sldMk cId="3718298230" sldId="341"/>
            <ac:spMk id="2" creationId="{47BE601E-35B9-6CC0-01D6-4635482B8401}"/>
          </ac:spMkLst>
        </pc:spChg>
        <pc:spChg chg="mod">
          <ac:chgData name="Morrison, Isaac" userId="263f0020-77de-4cab-a27e-87b22ecdfaf7" providerId="ADAL" clId="{6AB3D5FB-D8D3-4917-8D42-B1E45EFA6844}" dt="2024-06-22T11:09:32.680" v="9571" actId="20577"/>
          <ac:spMkLst>
            <pc:docMk/>
            <pc:sldMk cId="3718298230" sldId="341"/>
            <ac:spMk id="3" creationId="{D93721C9-F74C-8F75-4F97-B113BC1342EC}"/>
          </ac:spMkLst>
        </pc:spChg>
      </pc:sldChg>
      <pc:sldChg chg="add modAnim">
        <pc:chgData name="Morrison, Isaac" userId="263f0020-77de-4cab-a27e-87b22ecdfaf7" providerId="ADAL" clId="{6AB3D5FB-D8D3-4917-8D42-B1E45EFA6844}" dt="2024-06-24T01:09:39.735" v="11400"/>
        <pc:sldMkLst>
          <pc:docMk/>
          <pc:sldMk cId="784991944" sldId="342"/>
        </pc:sldMkLst>
      </pc:sldChg>
      <pc:sldChg chg="modSp add del mod">
        <pc:chgData name="Morrison, Isaac" userId="263f0020-77de-4cab-a27e-87b22ecdfaf7" providerId="ADAL" clId="{6AB3D5FB-D8D3-4917-8D42-B1E45EFA6844}" dt="2024-06-22T11:36:26.910" v="10315" actId="2696"/>
        <pc:sldMkLst>
          <pc:docMk/>
          <pc:sldMk cId="1085978432" sldId="342"/>
        </pc:sldMkLst>
        <pc:spChg chg="mod">
          <ac:chgData name="Morrison, Isaac" userId="263f0020-77de-4cab-a27e-87b22ecdfaf7" providerId="ADAL" clId="{6AB3D5FB-D8D3-4917-8D42-B1E45EFA6844}" dt="2024-06-22T11:31:33.415" v="10190" actId="20577"/>
          <ac:spMkLst>
            <pc:docMk/>
            <pc:sldMk cId="1085978432" sldId="342"/>
            <ac:spMk id="2" creationId="{47BE601E-35B9-6CC0-01D6-4635482B8401}"/>
          </ac:spMkLst>
        </pc:spChg>
        <pc:spChg chg="mod">
          <ac:chgData name="Morrison, Isaac" userId="263f0020-77de-4cab-a27e-87b22ecdfaf7" providerId="ADAL" clId="{6AB3D5FB-D8D3-4917-8D42-B1E45EFA6844}" dt="2024-06-22T11:33:24.697" v="10246" actId="404"/>
          <ac:spMkLst>
            <pc:docMk/>
            <pc:sldMk cId="1085978432" sldId="342"/>
            <ac:spMk id="3" creationId="{D93721C9-F74C-8F75-4F97-B113BC1342EC}"/>
          </ac:spMkLst>
        </pc:spChg>
      </pc:sldChg>
      <pc:sldChg chg="modSp new del mod">
        <pc:chgData name="Morrison, Isaac" userId="263f0020-77de-4cab-a27e-87b22ecdfaf7" providerId="ADAL" clId="{6AB3D5FB-D8D3-4917-8D42-B1E45EFA6844}" dt="2024-06-22T11:36:26.910" v="10315" actId="2696"/>
        <pc:sldMkLst>
          <pc:docMk/>
          <pc:sldMk cId="1820920154" sldId="343"/>
        </pc:sldMkLst>
        <pc:spChg chg="mod">
          <ac:chgData name="Morrison, Isaac" userId="263f0020-77de-4cab-a27e-87b22ecdfaf7" providerId="ADAL" clId="{6AB3D5FB-D8D3-4917-8D42-B1E45EFA6844}" dt="2024-06-22T11:35:18.253" v="10279" actId="20577"/>
          <ac:spMkLst>
            <pc:docMk/>
            <pc:sldMk cId="1820920154" sldId="343"/>
            <ac:spMk id="2" creationId="{89C0C3E7-4748-B14B-4A21-0A7816B6C15F}"/>
          </ac:spMkLst>
        </pc:spChg>
        <pc:spChg chg="mod">
          <ac:chgData name="Morrison, Isaac" userId="263f0020-77de-4cab-a27e-87b22ecdfaf7" providerId="ADAL" clId="{6AB3D5FB-D8D3-4917-8D42-B1E45EFA6844}" dt="2024-06-22T11:33:29.944" v="10247" actId="403"/>
          <ac:spMkLst>
            <pc:docMk/>
            <pc:sldMk cId="1820920154" sldId="343"/>
            <ac:spMk id="3" creationId="{2F481882-276D-D54D-7453-0ECC06E61BAE}"/>
          </ac:spMkLst>
        </pc:spChg>
      </pc:sldChg>
      <pc:sldChg chg="add modAnim">
        <pc:chgData name="Morrison, Isaac" userId="263f0020-77de-4cab-a27e-87b22ecdfaf7" providerId="ADAL" clId="{6AB3D5FB-D8D3-4917-8D42-B1E45EFA6844}" dt="2024-06-24T01:09:43.674" v="11401"/>
        <pc:sldMkLst>
          <pc:docMk/>
          <pc:sldMk cId="3753294985" sldId="343"/>
        </pc:sldMkLst>
      </pc:sldChg>
      <pc:sldChg chg="addSp delSp modSp add del mod">
        <pc:chgData name="Morrison, Isaac" userId="263f0020-77de-4cab-a27e-87b22ecdfaf7" providerId="ADAL" clId="{6AB3D5FB-D8D3-4917-8D42-B1E45EFA6844}" dt="2024-06-22T11:36:26.910" v="10315" actId="2696"/>
        <pc:sldMkLst>
          <pc:docMk/>
          <pc:sldMk cId="2586393621" sldId="344"/>
        </pc:sldMkLst>
        <pc:spChg chg="del mod">
          <ac:chgData name="Morrison, Isaac" userId="263f0020-77de-4cab-a27e-87b22ecdfaf7" providerId="ADAL" clId="{6AB3D5FB-D8D3-4917-8D42-B1E45EFA6844}" dt="2024-06-22T11:29:47.230" v="10180" actId="478"/>
          <ac:spMkLst>
            <pc:docMk/>
            <pc:sldMk cId="2586393621" sldId="344"/>
            <ac:spMk id="2" creationId="{89C0C3E7-4748-B14B-4A21-0A7816B6C15F}"/>
          </ac:spMkLst>
        </pc:spChg>
        <pc:spChg chg="mod">
          <ac:chgData name="Morrison, Isaac" userId="263f0020-77de-4cab-a27e-87b22ecdfaf7" providerId="ADAL" clId="{6AB3D5FB-D8D3-4917-8D42-B1E45EFA6844}" dt="2024-06-22T11:33:33.894" v="10248" actId="403"/>
          <ac:spMkLst>
            <pc:docMk/>
            <pc:sldMk cId="2586393621" sldId="344"/>
            <ac:spMk id="3" creationId="{2F481882-276D-D54D-7453-0ECC06E61BAE}"/>
          </ac:spMkLst>
        </pc:spChg>
        <pc:spChg chg="add mod">
          <ac:chgData name="Morrison, Isaac" userId="263f0020-77de-4cab-a27e-87b22ecdfaf7" providerId="ADAL" clId="{6AB3D5FB-D8D3-4917-8D42-B1E45EFA6844}" dt="2024-06-22T11:29:47.230" v="10180" actId="478"/>
          <ac:spMkLst>
            <pc:docMk/>
            <pc:sldMk cId="2586393621" sldId="344"/>
            <ac:spMk id="5" creationId="{6596C0C2-39C9-D764-A375-01A99045DC6F}"/>
          </ac:spMkLst>
        </pc:spChg>
      </pc:sldChg>
      <pc:sldChg chg="add modAnim">
        <pc:chgData name="Morrison, Isaac" userId="263f0020-77de-4cab-a27e-87b22ecdfaf7" providerId="ADAL" clId="{6AB3D5FB-D8D3-4917-8D42-B1E45EFA6844}" dt="2024-06-24T01:09:56.030" v="11402"/>
        <pc:sldMkLst>
          <pc:docMk/>
          <pc:sldMk cId="3565598651" sldId="344"/>
        </pc:sldMkLst>
      </pc:sldChg>
      <pc:sldChg chg="add modAnim">
        <pc:chgData name="Morrison, Isaac" userId="263f0020-77de-4cab-a27e-87b22ecdfaf7" providerId="ADAL" clId="{6AB3D5FB-D8D3-4917-8D42-B1E45EFA6844}" dt="2024-06-24T01:10:03.756" v="11403"/>
        <pc:sldMkLst>
          <pc:docMk/>
          <pc:sldMk cId="454486941" sldId="345"/>
        </pc:sldMkLst>
      </pc:sldChg>
      <pc:sldChg chg="addSp delSp modSp add del mod">
        <pc:chgData name="Morrison, Isaac" userId="263f0020-77de-4cab-a27e-87b22ecdfaf7" providerId="ADAL" clId="{6AB3D5FB-D8D3-4917-8D42-B1E45EFA6844}" dt="2024-06-22T11:36:26.910" v="10315" actId="2696"/>
        <pc:sldMkLst>
          <pc:docMk/>
          <pc:sldMk cId="3788867111" sldId="345"/>
        </pc:sldMkLst>
        <pc:spChg chg="mod">
          <ac:chgData name="Morrison, Isaac" userId="263f0020-77de-4cab-a27e-87b22ecdfaf7" providerId="ADAL" clId="{6AB3D5FB-D8D3-4917-8D42-B1E45EFA6844}" dt="2024-06-22T11:30:10.799" v="10184" actId="6549"/>
          <ac:spMkLst>
            <pc:docMk/>
            <pc:sldMk cId="3788867111" sldId="345"/>
            <ac:spMk id="2" creationId="{89C0C3E7-4748-B14B-4A21-0A7816B6C15F}"/>
          </ac:spMkLst>
        </pc:spChg>
        <pc:spChg chg="add del mod">
          <ac:chgData name="Morrison, Isaac" userId="263f0020-77de-4cab-a27e-87b22ecdfaf7" providerId="ADAL" clId="{6AB3D5FB-D8D3-4917-8D42-B1E45EFA6844}" dt="2024-06-22T11:33:37.942" v="10250" actId="27636"/>
          <ac:spMkLst>
            <pc:docMk/>
            <pc:sldMk cId="3788867111" sldId="345"/>
            <ac:spMk id="3" creationId="{2F481882-276D-D54D-7453-0ECC06E61BAE}"/>
          </ac:spMkLst>
        </pc:spChg>
        <pc:spChg chg="add del mod">
          <ac:chgData name="Morrison, Isaac" userId="263f0020-77de-4cab-a27e-87b22ecdfaf7" providerId="ADAL" clId="{6AB3D5FB-D8D3-4917-8D42-B1E45EFA6844}" dt="2024-06-22T11:30:07.780" v="10182" actId="478"/>
          <ac:spMkLst>
            <pc:docMk/>
            <pc:sldMk cId="3788867111" sldId="345"/>
            <ac:spMk id="5" creationId="{84D53A9A-CB2C-8E58-F1FC-635273681378}"/>
          </ac:spMkLst>
        </pc:spChg>
      </pc:sldChg>
      <pc:sldChg chg="add modAnim">
        <pc:chgData name="Morrison, Isaac" userId="263f0020-77de-4cab-a27e-87b22ecdfaf7" providerId="ADAL" clId="{6AB3D5FB-D8D3-4917-8D42-B1E45EFA6844}" dt="2024-06-24T01:10:09.441" v="11404"/>
        <pc:sldMkLst>
          <pc:docMk/>
          <pc:sldMk cId="2090247" sldId="346"/>
        </pc:sldMkLst>
      </pc:sldChg>
      <pc:sldChg chg="modSp add del mod">
        <pc:chgData name="Morrison, Isaac" userId="263f0020-77de-4cab-a27e-87b22ecdfaf7" providerId="ADAL" clId="{6AB3D5FB-D8D3-4917-8D42-B1E45EFA6844}" dt="2024-06-22T11:36:26.910" v="10315" actId="2696"/>
        <pc:sldMkLst>
          <pc:docMk/>
          <pc:sldMk cId="2347440530" sldId="346"/>
        </pc:sldMkLst>
        <pc:spChg chg="mod">
          <ac:chgData name="Morrison, Isaac" userId="263f0020-77de-4cab-a27e-87b22ecdfaf7" providerId="ADAL" clId="{6AB3D5FB-D8D3-4917-8D42-B1E45EFA6844}" dt="2024-06-22T11:30:13.910" v="10185" actId="6549"/>
          <ac:spMkLst>
            <pc:docMk/>
            <pc:sldMk cId="2347440530" sldId="346"/>
            <ac:spMk id="2" creationId="{89C0C3E7-4748-B14B-4A21-0A7816B6C15F}"/>
          </ac:spMkLst>
        </pc:spChg>
        <pc:spChg chg="mod">
          <ac:chgData name="Morrison, Isaac" userId="263f0020-77de-4cab-a27e-87b22ecdfaf7" providerId="ADAL" clId="{6AB3D5FB-D8D3-4917-8D42-B1E45EFA6844}" dt="2024-06-22T11:33:42.732" v="10251" actId="403"/>
          <ac:spMkLst>
            <pc:docMk/>
            <pc:sldMk cId="2347440530" sldId="346"/>
            <ac:spMk id="3" creationId="{2F481882-276D-D54D-7453-0ECC06E61BAE}"/>
          </ac:spMkLst>
        </pc:spChg>
      </pc:sldChg>
      <pc:sldChg chg="add setBg modAnim">
        <pc:chgData name="Morrison, Isaac" userId="263f0020-77de-4cab-a27e-87b22ecdfaf7" providerId="ADAL" clId="{6AB3D5FB-D8D3-4917-8D42-B1E45EFA6844}" dt="2024-06-24T01:10:28.203" v="11407"/>
        <pc:sldMkLst>
          <pc:docMk/>
          <pc:sldMk cId="2870276677" sldId="347"/>
        </pc:sldMkLst>
      </pc:sldChg>
      <pc:sldChg chg="modSp add del mod">
        <pc:chgData name="Morrison, Isaac" userId="263f0020-77de-4cab-a27e-87b22ecdfaf7" providerId="ADAL" clId="{6AB3D5FB-D8D3-4917-8D42-B1E45EFA6844}" dt="2024-06-22T11:36:26.910" v="10315" actId="2696"/>
        <pc:sldMkLst>
          <pc:docMk/>
          <pc:sldMk cId="3150607944" sldId="347"/>
        </pc:sldMkLst>
        <pc:spChg chg="mod">
          <ac:chgData name="Morrison, Isaac" userId="263f0020-77de-4cab-a27e-87b22ecdfaf7" providerId="ADAL" clId="{6AB3D5FB-D8D3-4917-8D42-B1E45EFA6844}" dt="2024-06-22T11:36:03.677" v="10313" actId="20577"/>
          <ac:spMkLst>
            <pc:docMk/>
            <pc:sldMk cId="3150607944" sldId="347"/>
            <ac:spMk id="2" creationId="{467AC138-0EA3-A835-CE6F-E1A66D27DD25}"/>
          </ac:spMkLst>
        </pc:spChg>
        <pc:spChg chg="mod">
          <ac:chgData name="Morrison, Isaac" userId="263f0020-77de-4cab-a27e-87b22ecdfaf7" providerId="ADAL" clId="{6AB3D5FB-D8D3-4917-8D42-B1E45EFA6844}" dt="2024-06-22T11:34:49.523" v="10274" actId="20577"/>
          <ac:spMkLst>
            <pc:docMk/>
            <pc:sldMk cId="3150607944" sldId="347"/>
            <ac:spMk id="3" creationId="{89B1CF7C-460E-CCED-EF14-57660A4FD29F}"/>
          </ac:spMkLst>
        </pc:spChg>
      </pc:sldChg>
      <pc:sldChg chg="modSp add del mod">
        <pc:chgData name="Morrison, Isaac" userId="263f0020-77de-4cab-a27e-87b22ecdfaf7" providerId="ADAL" clId="{6AB3D5FB-D8D3-4917-8D42-B1E45EFA6844}" dt="2024-06-22T11:20:14.200" v="9897" actId="47"/>
        <pc:sldMkLst>
          <pc:docMk/>
          <pc:sldMk cId="4037216862" sldId="347"/>
        </pc:sldMkLst>
        <pc:spChg chg="mod">
          <ac:chgData name="Morrison, Isaac" userId="263f0020-77de-4cab-a27e-87b22ecdfaf7" providerId="ADAL" clId="{6AB3D5FB-D8D3-4917-8D42-B1E45EFA6844}" dt="2024-06-22T11:15:44.375" v="9761" actId="20577"/>
          <ac:spMkLst>
            <pc:docMk/>
            <pc:sldMk cId="4037216862" sldId="347"/>
            <ac:spMk id="2" creationId="{89C0C3E7-4748-B14B-4A21-0A7816B6C15F}"/>
          </ac:spMkLst>
        </pc:spChg>
      </pc:sldChg>
      <pc:sldChg chg="add setBg modAnim">
        <pc:chgData name="Morrison, Isaac" userId="263f0020-77de-4cab-a27e-87b22ecdfaf7" providerId="ADAL" clId="{6AB3D5FB-D8D3-4917-8D42-B1E45EFA6844}" dt="2024-06-24T01:24:19.576" v="11456"/>
        <pc:sldMkLst>
          <pc:docMk/>
          <pc:sldMk cId="387841874" sldId="348"/>
        </pc:sldMkLst>
      </pc:sldChg>
      <pc:sldChg chg="modSp add del mod">
        <pc:chgData name="Morrison, Isaac" userId="263f0020-77de-4cab-a27e-87b22ecdfaf7" providerId="ADAL" clId="{6AB3D5FB-D8D3-4917-8D42-B1E45EFA6844}" dt="2024-06-22T11:36:26.910" v="10315" actId="2696"/>
        <pc:sldMkLst>
          <pc:docMk/>
          <pc:sldMk cId="4249058692" sldId="348"/>
        </pc:sldMkLst>
        <pc:spChg chg="mod">
          <ac:chgData name="Morrison, Isaac" userId="263f0020-77de-4cab-a27e-87b22ecdfaf7" providerId="ADAL" clId="{6AB3D5FB-D8D3-4917-8D42-B1E45EFA6844}" dt="2024-06-22T11:30:28.005" v="10187" actId="6549"/>
          <ac:spMkLst>
            <pc:docMk/>
            <pc:sldMk cId="4249058692" sldId="348"/>
            <ac:spMk id="2" creationId="{467AC138-0EA3-A835-CE6F-E1A66D27DD25}"/>
          </ac:spMkLst>
        </pc:spChg>
        <pc:spChg chg="mod">
          <ac:chgData name="Morrison, Isaac" userId="263f0020-77de-4cab-a27e-87b22ecdfaf7" providerId="ADAL" clId="{6AB3D5FB-D8D3-4917-8D42-B1E45EFA6844}" dt="2024-06-22T11:35:02.633" v="10278" actId="403"/>
          <ac:spMkLst>
            <pc:docMk/>
            <pc:sldMk cId="4249058692" sldId="348"/>
            <ac:spMk id="3" creationId="{89B1CF7C-460E-CCED-EF14-57660A4FD29F}"/>
          </ac:spMkLst>
        </pc:spChg>
      </pc:sldChg>
      <pc:sldChg chg="modSp add mod">
        <pc:chgData name="Morrison, Isaac" userId="263f0020-77de-4cab-a27e-87b22ecdfaf7" providerId="ADAL" clId="{6AB3D5FB-D8D3-4917-8D42-B1E45EFA6844}" dt="2024-06-24T01:09:24.655" v="11399"/>
        <pc:sldMkLst>
          <pc:docMk/>
          <pc:sldMk cId="2375509012" sldId="349"/>
        </pc:sldMkLst>
        <pc:spChg chg="mod">
          <ac:chgData name="Morrison, Isaac" userId="263f0020-77de-4cab-a27e-87b22ecdfaf7" providerId="ADAL" clId="{6AB3D5FB-D8D3-4917-8D42-B1E45EFA6844}" dt="2024-06-24T01:09:24.655" v="11399"/>
          <ac:spMkLst>
            <pc:docMk/>
            <pc:sldMk cId="2375509012" sldId="349"/>
            <ac:spMk id="3" creationId="{AA93DBA4-04C7-A7FD-C82B-D49D0C5FE4FD}"/>
          </ac:spMkLst>
        </pc:spChg>
      </pc:sldChg>
      <pc:sldChg chg="add">
        <pc:chgData name="Morrison, Isaac" userId="263f0020-77de-4cab-a27e-87b22ecdfaf7" providerId="ADAL" clId="{6AB3D5FB-D8D3-4917-8D42-B1E45EFA6844}" dt="2024-06-22T11:51:25.843" v="10622"/>
        <pc:sldMkLst>
          <pc:docMk/>
          <pc:sldMk cId="1506905172" sldId="350"/>
        </pc:sldMkLst>
      </pc:sldChg>
      <pc:sldChg chg="modSp add mod modAnim">
        <pc:chgData name="Morrison, Isaac" userId="263f0020-77de-4cab-a27e-87b22ecdfaf7" providerId="ADAL" clId="{6AB3D5FB-D8D3-4917-8D42-B1E45EFA6844}" dt="2024-06-24T01:38:47.919" v="11478" actId="20577"/>
        <pc:sldMkLst>
          <pc:docMk/>
          <pc:sldMk cId="3193818725" sldId="351"/>
        </pc:sldMkLst>
        <pc:spChg chg="mod">
          <ac:chgData name="Morrison, Isaac" userId="263f0020-77de-4cab-a27e-87b22ecdfaf7" providerId="ADAL" clId="{6AB3D5FB-D8D3-4917-8D42-B1E45EFA6844}" dt="2024-06-24T01:38:47.919" v="11478" actId="20577"/>
          <ac:spMkLst>
            <pc:docMk/>
            <pc:sldMk cId="3193818725" sldId="351"/>
            <ac:spMk id="3" creationId="{A839F985-06BC-C4D6-5417-AE0096184342}"/>
          </ac:spMkLst>
        </pc:spChg>
      </pc:sldChg>
      <pc:sldChg chg="addSp delSp modSp add mod delAnim modAnim">
        <pc:chgData name="Morrison, Isaac" userId="263f0020-77de-4cab-a27e-87b22ecdfaf7" providerId="ADAL" clId="{6AB3D5FB-D8D3-4917-8D42-B1E45EFA6844}" dt="2024-06-24T01:59:38.641" v="12046" actId="122"/>
        <pc:sldMkLst>
          <pc:docMk/>
          <pc:sldMk cId="4078867877" sldId="352"/>
        </pc:sldMkLst>
        <pc:spChg chg="mod">
          <ac:chgData name="Morrison, Isaac" userId="263f0020-77de-4cab-a27e-87b22ecdfaf7" providerId="ADAL" clId="{6AB3D5FB-D8D3-4917-8D42-B1E45EFA6844}" dt="2024-06-24T01:59:38.641" v="12046" actId="122"/>
          <ac:spMkLst>
            <pc:docMk/>
            <pc:sldMk cId="4078867877" sldId="352"/>
            <ac:spMk id="2" creationId="{D4F8EE7A-22B7-6748-7642-F61FC8DA4799}"/>
          </ac:spMkLst>
        </pc:spChg>
        <pc:picChg chg="add del mod">
          <ac:chgData name="Morrison, Isaac" userId="263f0020-77de-4cab-a27e-87b22ecdfaf7" providerId="ADAL" clId="{6AB3D5FB-D8D3-4917-8D42-B1E45EFA6844}" dt="2024-06-24T01:58:05.716" v="11955" actId="21"/>
          <ac:picMkLst>
            <pc:docMk/>
            <pc:sldMk cId="4078867877" sldId="352"/>
            <ac:picMk id="3" creationId="{D6373DF1-3507-1B90-5528-06C7FA0EDB7C}"/>
          </ac:picMkLst>
        </pc:picChg>
        <pc:picChg chg="add del mod">
          <ac:chgData name="Morrison, Isaac" userId="263f0020-77de-4cab-a27e-87b22ecdfaf7" providerId="ADAL" clId="{6AB3D5FB-D8D3-4917-8D42-B1E45EFA6844}" dt="2024-06-24T01:54:44.804" v="11899" actId="478"/>
          <ac:picMkLst>
            <pc:docMk/>
            <pc:sldMk cId="4078867877" sldId="352"/>
            <ac:picMk id="4" creationId="{F712BB15-5D67-A54F-5C33-687C62594FF9}"/>
          </ac:picMkLst>
        </pc:picChg>
        <pc:picChg chg="mod ord">
          <ac:chgData name="Morrison, Isaac" userId="263f0020-77de-4cab-a27e-87b22ecdfaf7" providerId="ADAL" clId="{6AB3D5FB-D8D3-4917-8D42-B1E45EFA6844}" dt="2024-06-24T01:58:39.124" v="12039" actId="14861"/>
          <ac:picMkLst>
            <pc:docMk/>
            <pc:sldMk cId="4078867877" sldId="352"/>
            <ac:picMk id="5" creationId="{8906AD16-ABE1-7626-59D4-EC701E61BB09}"/>
          </ac:picMkLst>
        </pc:picChg>
        <pc:picChg chg="add del mod">
          <ac:chgData name="Morrison, Isaac" userId="263f0020-77de-4cab-a27e-87b22ecdfaf7" providerId="ADAL" clId="{6AB3D5FB-D8D3-4917-8D42-B1E45EFA6844}" dt="2024-06-24T01:56:53.953" v="11938" actId="478"/>
          <ac:picMkLst>
            <pc:docMk/>
            <pc:sldMk cId="4078867877" sldId="352"/>
            <ac:picMk id="6" creationId="{077E0866-5A5B-D731-07B4-21830777B082}"/>
          </ac:picMkLst>
        </pc:picChg>
      </pc:sldChg>
      <pc:sldChg chg="addSp modSp add mod modAnim">
        <pc:chgData name="Morrison, Isaac" userId="263f0020-77de-4cab-a27e-87b22ecdfaf7" providerId="ADAL" clId="{6AB3D5FB-D8D3-4917-8D42-B1E45EFA6844}" dt="2024-06-24T02:49:22.042" v="12474" actId="20577"/>
        <pc:sldMkLst>
          <pc:docMk/>
          <pc:sldMk cId="1143007117" sldId="353"/>
        </pc:sldMkLst>
        <pc:spChg chg="mod">
          <ac:chgData name="Morrison, Isaac" userId="263f0020-77de-4cab-a27e-87b22ecdfaf7" providerId="ADAL" clId="{6AB3D5FB-D8D3-4917-8D42-B1E45EFA6844}" dt="2024-06-24T01:11:48.698" v="11409" actId="1076"/>
          <ac:spMkLst>
            <pc:docMk/>
            <pc:sldMk cId="1143007117" sldId="353"/>
            <ac:spMk id="2" creationId="{DC958B15-4059-8288-1B39-EF9BEDE9CE63}"/>
          </ac:spMkLst>
        </pc:spChg>
        <pc:spChg chg="mod">
          <ac:chgData name="Morrison, Isaac" userId="263f0020-77de-4cab-a27e-87b22ecdfaf7" providerId="ADAL" clId="{6AB3D5FB-D8D3-4917-8D42-B1E45EFA6844}" dt="2024-06-24T01:12:02.881" v="11413" actId="1076"/>
          <ac:spMkLst>
            <pc:docMk/>
            <pc:sldMk cId="1143007117" sldId="353"/>
            <ac:spMk id="3" creationId="{4EFE3513-C87B-6B86-61B9-3F6A6508E5E1}"/>
          </ac:spMkLst>
        </pc:spChg>
        <pc:spChg chg="add mod">
          <ac:chgData name="Morrison, Isaac" userId="263f0020-77de-4cab-a27e-87b22ecdfaf7" providerId="ADAL" clId="{6AB3D5FB-D8D3-4917-8D42-B1E45EFA6844}" dt="2024-06-24T01:12:07.598" v="11419" actId="313"/>
          <ac:spMkLst>
            <pc:docMk/>
            <pc:sldMk cId="1143007117" sldId="353"/>
            <ac:spMk id="4" creationId="{52D3BBA4-8385-E04B-2D78-0D010B042464}"/>
          </ac:spMkLst>
        </pc:spChg>
        <pc:spChg chg="add mod">
          <ac:chgData name="Morrison, Isaac" userId="263f0020-77de-4cab-a27e-87b22ecdfaf7" providerId="ADAL" clId="{6AB3D5FB-D8D3-4917-8D42-B1E45EFA6844}" dt="2024-06-24T02:49:22.042" v="12474" actId="20577"/>
          <ac:spMkLst>
            <pc:docMk/>
            <pc:sldMk cId="1143007117" sldId="353"/>
            <ac:spMk id="5" creationId="{B5AE3EAD-FC96-4DF7-D1DD-57E0DC709805}"/>
          </ac:spMkLst>
        </pc:spChg>
      </pc:sldChg>
      <pc:sldChg chg="addSp delSp modSp add mod setBg modAnim">
        <pc:chgData name="Morrison, Isaac" userId="263f0020-77de-4cab-a27e-87b22ecdfaf7" providerId="ADAL" clId="{6AB3D5FB-D8D3-4917-8D42-B1E45EFA6844}" dt="2024-06-24T03:17:06.474" v="13170" actId="20577"/>
        <pc:sldMkLst>
          <pc:docMk/>
          <pc:sldMk cId="1417032947" sldId="354"/>
        </pc:sldMkLst>
        <pc:spChg chg="mod">
          <ac:chgData name="Morrison, Isaac" userId="263f0020-77de-4cab-a27e-87b22ecdfaf7" providerId="ADAL" clId="{6AB3D5FB-D8D3-4917-8D42-B1E45EFA6844}" dt="2024-06-24T03:17:06.474" v="13170" actId="20577"/>
          <ac:spMkLst>
            <pc:docMk/>
            <pc:sldMk cId="1417032947" sldId="354"/>
            <ac:spMk id="2" creationId="{22676A46-2D08-CC97-75D7-B82D648E4092}"/>
          </ac:spMkLst>
        </pc:spChg>
        <pc:spChg chg="mod">
          <ac:chgData name="Morrison, Isaac" userId="263f0020-77de-4cab-a27e-87b22ecdfaf7" providerId="ADAL" clId="{6AB3D5FB-D8D3-4917-8D42-B1E45EFA6844}" dt="2024-06-24T02:02:55.646" v="12083" actId="207"/>
          <ac:spMkLst>
            <pc:docMk/>
            <pc:sldMk cId="1417032947" sldId="354"/>
            <ac:spMk id="3" creationId="{A1C87DD4-80A4-FDAC-442E-43248EB347CF}"/>
          </ac:spMkLst>
        </pc:spChg>
        <pc:picChg chg="del">
          <ac:chgData name="Morrison, Isaac" userId="263f0020-77de-4cab-a27e-87b22ecdfaf7" providerId="ADAL" clId="{6AB3D5FB-D8D3-4917-8D42-B1E45EFA6844}" dt="2024-06-24T01:58:09.441" v="11957" actId="478"/>
          <ac:picMkLst>
            <pc:docMk/>
            <pc:sldMk cId="1417032947" sldId="354"/>
            <ac:picMk id="4" creationId="{63DF6D83-3046-4E41-B933-89C3E212C018}"/>
          </ac:picMkLst>
        </pc:picChg>
        <pc:picChg chg="add mod">
          <ac:chgData name="Morrison, Isaac" userId="263f0020-77de-4cab-a27e-87b22ecdfaf7" providerId="ADAL" clId="{6AB3D5FB-D8D3-4917-8D42-B1E45EFA6844}" dt="2024-06-24T01:58:57.607" v="12040" actId="14100"/>
          <ac:picMkLst>
            <pc:docMk/>
            <pc:sldMk cId="1417032947" sldId="354"/>
            <ac:picMk id="5" creationId="{D6373DF1-3507-1B90-5528-06C7FA0EDB7C}"/>
          </ac:picMkLst>
        </pc:picChg>
      </pc:sldChg>
      <pc:sldChg chg="new del">
        <pc:chgData name="Morrison, Isaac" userId="263f0020-77de-4cab-a27e-87b22ecdfaf7" providerId="ADAL" clId="{6AB3D5FB-D8D3-4917-8D42-B1E45EFA6844}" dt="2024-06-24T02:12:41.203" v="12259" actId="47"/>
        <pc:sldMkLst>
          <pc:docMk/>
          <pc:sldMk cId="3726537469" sldId="355"/>
        </pc:sldMkLst>
      </pc:sldChg>
      <pc:sldChg chg="modSp new mod">
        <pc:chgData name="Morrison, Isaac" userId="263f0020-77de-4cab-a27e-87b22ecdfaf7" providerId="ADAL" clId="{6AB3D5FB-D8D3-4917-8D42-B1E45EFA6844}" dt="2024-06-24T02:13:07.405" v="12270" actId="313"/>
        <pc:sldMkLst>
          <pc:docMk/>
          <pc:sldMk cId="448982955" sldId="356"/>
        </pc:sldMkLst>
        <pc:spChg chg="mod">
          <ac:chgData name="Morrison, Isaac" userId="263f0020-77de-4cab-a27e-87b22ecdfaf7" providerId="ADAL" clId="{6AB3D5FB-D8D3-4917-8D42-B1E45EFA6844}" dt="2024-06-24T02:13:07.405" v="12270" actId="313"/>
          <ac:spMkLst>
            <pc:docMk/>
            <pc:sldMk cId="448982955" sldId="356"/>
            <ac:spMk id="2" creationId="{49C29BDB-4B1C-88D9-9A99-5438DE6A49D3}"/>
          </ac:spMkLst>
        </pc:spChg>
        <pc:spChg chg="mod">
          <ac:chgData name="Morrison, Isaac" userId="263f0020-77de-4cab-a27e-87b22ecdfaf7" providerId="ADAL" clId="{6AB3D5FB-D8D3-4917-8D42-B1E45EFA6844}" dt="2024-06-24T02:12:58.041" v="12266" actId="404"/>
          <ac:spMkLst>
            <pc:docMk/>
            <pc:sldMk cId="448982955" sldId="356"/>
            <ac:spMk id="3" creationId="{ADF74280-C3D5-71A0-D918-1DEE5B7F6DAF}"/>
          </ac:spMkLst>
        </pc:spChg>
      </pc:sldChg>
      <pc:sldChg chg="modSp add mod">
        <pc:chgData name="Morrison, Isaac" userId="263f0020-77de-4cab-a27e-87b22ecdfaf7" providerId="ADAL" clId="{6AB3D5FB-D8D3-4917-8D42-B1E45EFA6844}" dt="2024-06-24T02:14:36.479" v="12273"/>
        <pc:sldMkLst>
          <pc:docMk/>
          <pc:sldMk cId="3943215237" sldId="357"/>
        </pc:sldMkLst>
        <pc:spChg chg="mod">
          <ac:chgData name="Morrison, Isaac" userId="263f0020-77de-4cab-a27e-87b22ecdfaf7" providerId="ADAL" clId="{6AB3D5FB-D8D3-4917-8D42-B1E45EFA6844}" dt="2024-06-24T02:14:36.479" v="12273"/>
          <ac:spMkLst>
            <pc:docMk/>
            <pc:sldMk cId="3943215237" sldId="357"/>
            <ac:spMk id="2" creationId="{49C29BDB-4B1C-88D9-9A99-5438DE6A49D3}"/>
          </ac:spMkLst>
        </pc:spChg>
      </pc:sldChg>
      <pc:sldChg chg="modSp add modAnim">
        <pc:chgData name="Morrison, Isaac" userId="263f0020-77de-4cab-a27e-87b22ecdfaf7" providerId="ADAL" clId="{6AB3D5FB-D8D3-4917-8D42-B1E45EFA6844}" dt="2024-06-24T02:59:51.837" v="12599" actId="20577"/>
        <pc:sldMkLst>
          <pc:docMk/>
          <pc:sldMk cId="2068949137" sldId="358"/>
        </pc:sldMkLst>
        <pc:spChg chg="mod">
          <ac:chgData name="Morrison, Isaac" userId="263f0020-77de-4cab-a27e-87b22ecdfaf7" providerId="ADAL" clId="{6AB3D5FB-D8D3-4917-8D42-B1E45EFA6844}" dt="2024-06-24T02:59:38.791" v="12588" actId="20577"/>
          <ac:spMkLst>
            <pc:docMk/>
            <pc:sldMk cId="2068949137" sldId="358"/>
            <ac:spMk id="2" creationId="{DC958B15-4059-8288-1B39-EF9BEDE9CE63}"/>
          </ac:spMkLst>
        </pc:spChg>
        <pc:spChg chg="mod">
          <ac:chgData name="Morrison, Isaac" userId="263f0020-77de-4cab-a27e-87b22ecdfaf7" providerId="ADAL" clId="{6AB3D5FB-D8D3-4917-8D42-B1E45EFA6844}" dt="2024-06-24T02:59:51.837" v="12599" actId="20577"/>
          <ac:spMkLst>
            <pc:docMk/>
            <pc:sldMk cId="2068949137" sldId="358"/>
            <ac:spMk id="3" creationId="{4EFE3513-C87B-6B86-61B9-3F6A6508E5E1}"/>
          </ac:spMkLst>
        </pc:spChg>
      </pc:sldChg>
      <pc:sldChg chg="new del">
        <pc:chgData name="Morrison, Isaac" userId="263f0020-77de-4cab-a27e-87b22ecdfaf7" providerId="ADAL" clId="{6AB3D5FB-D8D3-4917-8D42-B1E45EFA6844}" dt="2024-06-24T02:57:01.100" v="12483" actId="680"/>
        <pc:sldMkLst>
          <pc:docMk/>
          <pc:sldMk cId="2487758461" sldId="358"/>
        </pc:sldMkLst>
      </pc:sldChg>
      <pc:sldChg chg="add">
        <pc:chgData name="Morrison, Isaac" userId="263f0020-77de-4cab-a27e-87b22ecdfaf7" providerId="ADAL" clId="{6AB3D5FB-D8D3-4917-8D42-B1E45EFA6844}" dt="2024-06-24T03:12:59.233" v="13011"/>
        <pc:sldMkLst>
          <pc:docMk/>
          <pc:sldMk cId="3235736122" sldId="359"/>
        </pc:sldMkLst>
      </pc:sldChg>
      <pc:sldMasterChg chg="setBg modSldLayout">
        <pc:chgData name="Morrison, Isaac" userId="263f0020-77de-4cab-a27e-87b22ecdfaf7" providerId="ADAL" clId="{6AB3D5FB-D8D3-4917-8D42-B1E45EFA6844}" dt="2024-06-20T05:09:31.589" v="420" actId="207"/>
        <pc:sldMasterMkLst>
          <pc:docMk/>
          <pc:sldMasterMk cId="2071619090" sldId="2147483648"/>
        </pc:sldMasterMkLst>
        <pc:sldLayoutChg chg="modSp">
          <pc:chgData name="Morrison, Isaac" userId="263f0020-77de-4cab-a27e-87b22ecdfaf7" providerId="ADAL" clId="{6AB3D5FB-D8D3-4917-8D42-B1E45EFA6844}" dt="2024-06-20T05:09:31.589" v="420" actId="207"/>
          <pc:sldLayoutMkLst>
            <pc:docMk/>
            <pc:sldMasterMk cId="2071619090" sldId="2147483648"/>
            <pc:sldLayoutMk cId="1112772519" sldId="2147483649"/>
          </pc:sldLayoutMkLst>
          <pc:spChg chg="mod">
            <ac:chgData name="Morrison, Isaac" userId="263f0020-77de-4cab-a27e-87b22ecdfaf7" providerId="ADAL" clId="{6AB3D5FB-D8D3-4917-8D42-B1E45EFA6844}" dt="2024-06-20T05:09:31.589" v="420" actId="207"/>
            <ac:spMkLst>
              <pc:docMk/>
              <pc:sldMasterMk cId="2071619090" sldId="2147483648"/>
              <pc:sldLayoutMk cId="1112772519" sldId="2147483649"/>
              <ac:spMk id="2" creationId="{BD0A288F-034A-7FCD-145C-B429A831281D}"/>
            </ac:spMkLst>
          </pc:spChg>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31A5C1A-9D34-4492-B62B-4D6E098C264B}" type="datetimeFigureOut">
              <a:rPr lang="en-AU" smtClean="0"/>
              <a:t>24/06/2024</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335F2A8-715F-4DE3-9A9A-1AC28BDF4039}" type="slidenum">
              <a:rPr lang="en-AU" smtClean="0"/>
              <a:t>‹#›</a:t>
            </a:fld>
            <a:endParaRPr lang="en-AU"/>
          </a:p>
        </p:txBody>
      </p:sp>
    </p:spTree>
    <p:extLst>
      <p:ext uri="{BB962C8B-B14F-4D97-AF65-F5344CB8AC3E}">
        <p14:creationId xmlns:p14="http://schemas.microsoft.com/office/powerpoint/2010/main" val="23502452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A288F-034A-7FCD-145C-B429A831281D}"/>
              </a:ext>
            </a:extLst>
          </p:cNvPr>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37D7CF7D-63F2-4EC9-C84B-9DA8EE81C90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AU"/>
          </a:p>
        </p:txBody>
      </p:sp>
      <p:sp>
        <p:nvSpPr>
          <p:cNvPr id="4" name="Date Placeholder 3">
            <a:extLst>
              <a:ext uri="{FF2B5EF4-FFF2-40B4-BE49-F238E27FC236}">
                <a16:creationId xmlns:a16="http://schemas.microsoft.com/office/drawing/2014/main" id="{D22D495D-DD13-0DF5-A358-3194B844E5C0}"/>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5" name="Footer Placeholder 4">
            <a:extLst>
              <a:ext uri="{FF2B5EF4-FFF2-40B4-BE49-F238E27FC236}">
                <a16:creationId xmlns:a16="http://schemas.microsoft.com/office/drawing/2014/main" id="{4739091F-B115-82DD-4790-368678AD34F6}"/>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E17630-0D0B-45F3-0D54-E33BF60A5BC6}"/>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11127725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ECF10-59FE-87B8-AE11-EB8DA8837DD5}"/>
              </a:ext>
            </a:extLst>
          </p:cNvPr>
          <p:cNvSpPr>
            <a:spLocks noGrp="1"/>
          </p:cNvSpPr>
          <p:nvPr>
            <p:ph type="title"/>
          </p:nvPr>
        </p:nvSpPr>
        <p:spPr/>
        <p:txBody>
          <a:bodyPr/>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DE3C85C9-C781-6C88-8BF1-217E9130A79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EB92DE78-21A9-479C-7740-BD48CEFE1AFA}"/>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5" name="Footer Placeholder 4">
            <a:extLst>
              <a:ext uri="{FF2B5EF4-FFF2-40B4-BE49-F238E27FC236}">
                <a16:creationId xmlns:a16="http://schemas.microsoft.com/office/drawing/2014/main" id="{BAFF1B6D-6A1B-E8C7-E191-234ACDFA6220}"/>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F3381A8E-CA8F-A513-951C-F1EA552C8083}"/>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36812537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DCE43E8-AB45-FC68-2ED3-2AAB21B42F8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AU"/>
          </a:p>
        </p:txBody>
      </p:sp>
      <p:sp>
        <p:nvSpPr>
          <p:cNvPr id="3" name="Vertical Text Placeholder 2">
            <a:extLst>
              <a:ext uri="{FF2B5EF4-FFF2-40B4-BE49-F238E27FC236}">
                <a16:creationId xmlns:a16="http://schemas.microsoft.com/office/drawing/2014/main" id="{6ED45885-BE5A-951D-95B1-40932C1E62E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AFE0768-8CB6-E772-9085-83CB1AAD81FA}"/>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5" name="Footer Placeholder 4">
            <a:extLst>
              <a:ext uri="{FF2B5EF4-FFF2-40B4-BE49-F238E27FC236}">
                <a16:creationId xmlns:a16="http://schemas.microsoft.com/office/drawing/2014/main" id="{5EA8B97B-4C16-BD05-2E02-71D32F649732}"/>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64D5A3E-5824-BEE9-4745-1972E824D88E}"/>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15756130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A30185-34AE-DFAB-9312-BD3AA40F1804}"/>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95114637-7F0A-E45E-3EAA-EE7043C688C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05C80D5-260E-50B3-7F76-0E3A8325CBEC}"/>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5" name="Footer Placeholder 4">
            <a:extLst>
              <a:ext uri="{FF2B5EF4-FFF2-40B4-BE49-F238E27FC236}">
                <a16:creationId xmlns:a16="http://schemas.microsoft.com/office/drawing/2014/main" id="{F78E0B0A-3C2C-A697-4C1D-2256F68ED6AC}"/>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16BDEA43-F5BC-CECF-4DCC-DCD57A806C0B}"/>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275596061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092E56-1196-3D07-8BA7-401F26AE4EB8}"/>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FAA69DCB-83D1-7319-79A5-69BBACB3E2AE}"/>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BD1D7B5-4B0C-B936-3D8B-C2D6E74F2731}"/>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5" name="Footer Placeholder 4">
            <a:extLst>
              <a:ext uri="{FF2B5EF4-FFF2-40B4-BE49-F238E27FC236}">
                <a16:creationId xmlns:a16="http://schemas.microsoft.com/office/drawing/2014/main" id="{8D1C3C07-359A-2070-9AF3-2DF3BE1255CE}"/>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8DAFCC07-55DF-CB23-9381-84172A9DF2F1}"/>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16521146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F9D0E6-A42E-A5EA-DE48-97B195F1A73A}"/>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135D7241-BDF8-22D8-E001-DA6D3D5B0F8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a:extLst>
              <a:ext uri="{FF2B5EF4-FFF2-40B4-BE49-F238E27FC236}">
                <a16:creationId xmlns:a16="http://schemas.microsoft.com/office/drawing/2014/main" id="{5E97BB50-BEDF-A0A0-8425-C9701D37F3A8}"/>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a:extLst>
              <a:ext uri="{FF2B5EF4-FFF2-40B4-BE49-F238E27FC236}">
                <a16:creationId xmlns:a16="http://schemas.microsoft.com/office/drawing/2014/main" id="{245A10B5-0F9E-C716-BC14-E58C85E272E1}"/>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6" name="Footer Placeholder 5">
            <a:extLst>
              <a:ext uri="{FF2B5EF4-FFF2-40B4-BE49-F238E27FC236}">
                <a16:creationId xmlns:a16="http://schemas.microsoft.com/office/drawing/2014/main" id="{BF1848DF-C0C8-5A7C-8B31-6A4536B0C7AA}"/>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432AD78E-ED98-C712-4ABE-64E35029E30E}"/>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33237813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975E0B-629A-D60E-199A-581164C08BE3}"/>
              </a:ext>
            </a:extLst>
          </p:cNvPr>
          <p:cNvSpPr>
            <a:spLocks noGrp="1"/>
          </p:cNvSpPr>
          <p:nvPr>
            <p:ph type="title"/>
          </p:nvPr>
        </p:nvSpPr>
        <p:spPr>
          <a:xfrm>
            <a:off x="839788" y="365125"/>
            <a:ext cx="10515600" cy="1325563"/>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719A9AB4-5949-7EB4-00DF-8AE7F26BD17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91A9882-6BA4-9021-3F2A-A8F9718E742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a:extLst>
              <a:ext uri="{FF2B5EF4-FFF2-40B4-BE49-F238E27FC236}">
                <a16:creationId xmlns:a16="http://schemas.microsoft.com/office/drawing/2014/main" id="{C612335C-72AA-D9EE-9CB3-61929BB3C54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BD737E2-73DD-28CE-9227-D49B72E6288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a:extLst>
              <a:ext uri="{FF2B5EF4-FFF2-40B4-BE49-F238E27FC236}">
                <a16:creationId xmlns:a16="http://schemas.microsoft.com/office/drawing/2014/main" id="{7B6CA58B-FDBB-EDA8-7281-78756039C956}"/>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8" name="Footer Placeholder 7">
            <a:extLst>
              <a:ext uri="{FF2B5EF4-FFF2-40B4-BE49-F238E27FC236}">
                <a16:creationId xmlns:a16="http://schemas.microsoft.com/office/drawing/2014/main" id="{500A21BD-DAA9-E387-B7B1-D46C0EC8789E}"/>
              </a:ext>
            </a:extLst>
          </p:cNvPr>
          <p:cNvSpPr>
            <a:spLocks noGrp="1"/>
          </p:cNvSpPr>
          <p:nvPr>
            <p:ph type="ftr" sz="quarter" idx="11"/>
          </p:nvPr>
        </p:nvSpPr>
        <p:spPr/>
        <p:txBody>
          <a:bodyPr/>
          <a:lstStyle/>
          <a:p>
            <a:endParaRPr lang="en-AU"/>
          </a:p>
        </p:txBody>
      </p:sp>
      <p:sp>
        <p:nvSpPr>
          <p:cNvPr id="9" name="Slide Number Placeholder 8">
            <a:extLst>
              <a:ext uri="{FF2B5EF4-FFF2-40B4-BE49-F238E27FC236}">
                <a16:creationId xmlns:a16="http://schemas.microsoft.com/office/drawing/2014/main" id="{40ADFA85-7EA3-C173-18B0-86AE415B6230}"/>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22686470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B81B4-E2CA-E227-D4FC-587721E17A5D}"/>
              </a:ext>
            </a:extLst>
          </p:cNvPr>
          <p:cNvSpPr>
            <a:spLocks noGrp="1"/>
          </p:cNvSpPr>
          <p:nvPr>
            <p:ph type="title"/>
          </p:nvPr>
        </p:nvSpPr>
        <p:spPr/>
        <p:txBody>
          <a:bodyPr/>
          <a:lstStyle/>
          <a:p>
            <a:r>
              <a:rPr lang="en-US"/>
              <a:t>Click to edit Master title style</a:t>
            </a:r>
            <a:endParaRPr lang="en-AU"/>
          </a:p>
        </p:txBody>
      </p:sp>
      <p:sp>
        <p:nvSpPr>
          <p:cNvPr id="3" name="Date Placeholder 2">
            <a:extLst>
              <a:ext uri="{FF2B5EF4-FFF2-40B4-BE49-F238E27FC236}">
                <a16:creationId xmlns:a16="http://schemas.microsoft.com/office/drawing/2014/main" id="{091A15DA-E497-9C4F-DE12-7A27C81158E1}"/>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4" name="Footer Placeholder 3">
            <a:extLst>
              <a:ext uri="{FF2B5EF4-FFF2-40B4-BE49-F238E27FC236}">
                <a16:creationId xmlns:a16="http://schemas.microsoft.com/office/drawing/2014/main" id="{77EB3EE9-2DDC-3016-A216-DFC44F741E1F}"/>
              </a:ext>
            </a:extLst>
          </p:cNvPr>
          <p:cNvSpPr>
            <a:spLocks noGrp="1"/>
          </p:cNvSpPr>
          <p:nvPr>
            <p:ph type="ftr" sz="quarter" idx="11"/>
          </p:nvPr>
        </p:nvSpPr>
        <p:spPr/>
        <p:txBody>
          <a:bodyPr/>
          <a:lstStyle/>
          <a:p>
            <a:endParaRPr lang="en-AU"/>
          </a:p>
        </p:txBody>
      </p:sp>
      <p:sp>
        <p:nvSpPr>
          <p:cNvPr id="5" name="Slide Number Placeholder 4">
            <a:extLst>
              <a:ext uri="{FF2B5EF4-FFF2-40B4-BE49-F238E27FC236}">
                <a16:creationId xmlns:a16="http://schemas.microsoft.com/office/drawing/2014/main" id="{A2BDF9DE-B7B9-4BE6-FFCB-E2BA6E0C15DB}"/>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2852889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0B2C832-1E70-99FF-93BC-55F9FC0DCF29}"/>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3" name="Footer Placeholder 2">
            <a:extLst>
              <a:ext uri="{FF2B5EF4-FFF2-40B4-BE49-F238E27FC236}">
                <a16:creationId xmlns:a16="http://schemas.microsoft.com/office/drawing/2014/main" id="{571A8D55-CE45-B0E9-BE09-BA3C1341322E}"/>
              </a:ext>
            </a:extLst>
          </p:cNvPr>
          <p:cNvSpPr>
            <a:spLocks noGrp="1"/>
          </p:cNvSpPr>
          <p:nvPr>
            <p:ph type="ftr" sz="quarter" idx="11"/>
          </p:nvPr>
        </p:nvSpPr>
        <p:spPr/>
        <p:txBody>
          <a:bodyPr/>
          <a:lstStyle/>
          <a:p>
            <a:endParaRPr lang="en-AU"/>
          </a:p>
        </p:txBody>
      </p:sp>
      <p:sp>
        <p:nvSpPr>
          <p:cNvPr id="4" name="Slide Number Placeholder 3">
            <a:extLst>
              <a:ext uri="{FF2B5EF4-FFF2-40B4-BE49-F238E27FC236}">
                <a16:creationId xmlns:a16="http://schemas.microsoft.com/office/drawing/2014/main" id="{B9EE94C8-12C2-E983-6580-FEFC7CED4985}"/>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5289530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F091B-BE74-CEBA-FB17-9ED24B8F2A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Content Placeholder 2">
            <a:extLst>
              <a:ext uri="{FF2B5EF4-FFF2-40B4-BE49-F238E27FC236}">
                <a16:creationId xmlns:a16="http://schemas.microsoft.com/office/drawing/2014/main" id="{05454E6B-C592-357C-1CDA-CF4D4EE928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a:extLst>
              <a:ext uri="{FF2B5EF4-FFF2-40B4-BE49-F238E27FC236}">
                <a16:creationId xmlns:a16="http://schemas.microsoft.com/office/drawing/2014/main" id="{AA5B68D3-F180-6A5D-541E-BC054FC9FC4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63CC3-4BA1-A509-A331-B8034B7F37A1}"/>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6" name="Footer Placeholder 5">
            <a:extLst>
              <a:ext uri="{FF2B5EF4-FFF2-40B4-BE49-F238E27FC236}">
                <a16:creationId xmlns:a16="http://schemas.microsoft.com/office/drawing/2014/main" id="{AA946E9B-A25F-9B40-38CA-94734D6F1053}"/>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B7FB2BAF-8890-4FEA-0BB3-08D6D190D806}"/>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19114607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762C71-F169-AA6D-95A4-EB3D80436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AU"/>
          </a:p>
        </p:txBody>
      </p:sp>
      <p:sp>
        <p:nvSpPr>
          <p:cNvPr id="3" name="Picture Placeholder 2">
            <a:extLst>
              <a:ext uri="{FF2B5EF4-FFF2-40B4-BE49-F238E27FC236}">
                <a16:creationId xmlns:a16="http://schemas.microsoft.com/office/drawing/2014/main" id="{778868A8-19C2-AD2A-97AA-8C2A16CCF7D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a:extLst>
              <a:ext uri="{FF2B5EF4-FFF2-40B4-BE49-F238E27FC236}">
                <a16:creationId xmlns:a16="http://schemas.microsoft.com/office/drawing/2014/main" id="{71641425-7137-0A94-BDF1-A0C760B0901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DD34E3E-6563-AB23-BF02-2833F07FB2BE}"/>
              </a:ext>
            </a:extLst>
          </p:cNvPr>
          <p:cNvSpPr>
            <a:spLocks noGrp="1"/>
          </p:cNvSpPr>
          <p:nvPr>
            <p:ph type="dt" sz="half" idx="10"/>
          </p:nvPr>
        </p:nvSpPr>
        <p:spPr/>
        <p:txBody>
          <a:bodyPr/>
          <a:lstStyle/>
          <a:p>
            <a:fld id="{9E50DF6D-DF2F-4A49-B9F0-3E7DBB5A2FA4}" type="datetimeFigureOut">
              <a:rPr lang="en-AU" smtClean="0"/>
              <a:t>24/06/2024</a:t>
            </a:fld>
            <a:endParaRPr lang="en-AU"/>
          </a:p>
        </p:txBody>
      </p:sp>
      <p:sp>
        <p:nvSpPr>
          <p:cNvPr id="6" name="Footer Placeholder 5">
            <a:extLst>
              <a:ext uri="{FF2B5EF4-FFF2-40B4-BE49-F238E27FC236}">
                <a16:creationId xmlns:a16="http://schemas.microsoft.com/office/drawing/2014/main" id="{9B39EAF9-E4BC-0330-CB80-47250BB964DD}"/>
              </a:ext>
            </a:extLst>
          </p:cNvPr>
          <p:cNvSpPr>
            <a:spLocks noGrp="1"/>
          </p:cNvSpPr>
          <p:nvPr>
            <p:ph type="ftr" sz="quarter" idx="11"/>
          </p:nvPr>
        </p:nvSpPr>
        <p:spPr/>
        <p:txBody>
          <a:bodyPr/>
          <a:lstStyle/>
          <a:p>
            <a:endParaRPr lang="en-AU"/>
          </a:p>
        </p:txBody>
      </p:sp>
      <p:sp>
        <p:nvSpPr>
          <p:cNvPr id="7" name="Slide Number Placeholder 6">
            <a:extLst>
              <a:ext uri="{FF2B5EF4-FFF2-40B4-BE49-F238E27FC236}">
                <a16:creationId xmlns:a16="http://schemas.microsoft.com/office/drawing/2014/main" id="{DFB48E76-BE94-B933-59E2-39772EF2A2DC}"/>
              </a:ext>
            </a:extLst>
          </p:cNvPr>
          <p:cNvSpPr>
            <a:spLocks noGrp="1"/>
          </p:cNvSpPr>
          <p:nvPr>
            <p:ph type="sldNum" sz="quarter" idx="12"/>
          </p:nvPr>
        </p:nvSpPr>
        <p:spPr/>
        <p:txBody>
          <a:bodyPr/>
          <a:lstStyle/>
          <a:p>
            <a:fld id="{A75BCF57-409D-46CA-979A-781D7EE0BC2F}" type="slidenum">
              <a:rPr lang="en-AU" smtClean="0"/>
              <a:t>‹#›</a:t>
            </a:fld>
            <a:endParaRPr lang="en-AU"/>
          </a:p>
        </p:txBody>
      </p:sp>
    </p:spTree>
    <p:extLst>
      <p:ext uri="{BB962C8B-B14F-4D97-AF65-F5344CB8AC3E}">
        <p14:creationId xmlns:p14="http://schemas.microsoft.com/office/powerpoint/2010/main" val="3335151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9B4978-80ED-BB65-B1E0-80DED5DC676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76170A8D-86F5-FC40-8878-BB4F4E80CBE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71127C4-4A6D-92CD-3401-FA0B2D7CB58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E50DF6D-DF2F-4A49-B9F0-3E7DBB5A2FA4}" type="datetimeFigureOut">
              <a:rPr lang="en-AU" smtClean="0"/>
              <a:t>24/06/2024</a:t>
            </a:fld>
            <a:endParaRPr lang="en-AU"/>
          </a:p>
        </p:txBody>
      </p:sp>
      <p:sp>
        <p:nvSpPr>
          <p:cNvPr id="5" name="Footer Placeholder 4">
            <a:extLst>
              <a:ext uri="{FF2B5EF4-FFF2-40B4-BE49-F238E27FC236}">
                <a16:creationId xmlns:a16="http://schemas.microsoft.com/office/drawing/2014/main" id="{8E4518A9-42C4-2F8A-3AFA-3DFEF109CDE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AU"/>
          </a:p>
        </p:txBody>
      </p:sp>
      <p:sp>
        <p:nvSpPr>
          <p:cNvPr id="6" name="Slide Number Placeholder 5">
            <a:extLst>
              <a:ext uri="{FF2B5EF4-FFF2-40B4-BE49-F238E27FC236}">
                <a16:creationId xmlns:a16="http://schemas.microsoft.com/office/drawing/2014/main" id="{23E60B9A-5195-3CBC-BF35-35DC1D4FE6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75BCF57-409D-46CA-979A-781D7EE0BC2F}" type="slidenum">
              <a:rPr lang="en-AU" smtClean="0"/>
              <a:t>‹#›</a:t>
            </a:fld>
            <a:endParaRPr lang="en-AU"/>
          </a:p>
        </p:txBody>
      </p:sp>
    </p:spTree>
    <p:extLst>
      <p:ext uri="{BB962C8B-B14F-4D97-AF65-F5344CB8AC3E}">
        <p14:creationId xmlns:p14="http://schemas.microsoft.com/office/powerpoint/2010/main" val="207161909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2.xml"/><Relationship Id="rId5" Type="http://schemas.openxmlformats.org/officeDocument/2006/relationships/image" Target="../media/image17.svg"/><Relationship Id="rId4" Type="http://schemas.openxmlformats.org/officeDocument/2006/relationships/image" Target="../media/image1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6A46-2D08-CC97-75D7-B82D648E4092}"/>
              </a:ext>
            </a:extLst>
          </p:cNvPr>
          <p:cNvSpPr>
            <a:spLocks noGrp="1"/>
          </p:cNvSpPr>
          <p:nvPr>
            <p:ph type="ctrTitle"/>
          </p:nvPr>
        </p:nvSpPr>
        <p:spPr/>
        <p:txBody>
          <a:bodyPr/>
          <a:lstStyle/>
          <a:p>
            <a:r>
              <a:rPr lang="en-AU" dirty="0"/>
              <a:t>Defending the Right </a:t>
            </a:r>
            <a:br>
              <a:rPr lang="en-AU" dirty="0"/>
            </a:br>
            <a:r>
              <a:rPr lang="en-AU" dirty="0"/>
              <a:t>to Personal Liberty</a:t>
            </a:r>
          </a:p>
        </p:txBody>
      </p:sp>
      <p:sp>
        <p:nvSpPr>
          <p:cNvPr id="3" name="Subtitle 2">
            <a:extLst>
              <a:ext uri="{FF2B5EF4-FFF2-40B4-BE49-F238E27FC236}">
                <a16:creationId xmlns:a16="http://schemas.microsoft.com/office/drawing/2014/main" id="{A1C87DD4-80A4-FDAC-442E-43248EB347CF}"/>
              </a:ext>
            </a:extLst>
          </p:cNvPr>
          <p:cNvSpPr>
            <a:spLocks noGrp="1"/>
          </p:cNvSpPr>
          <p:nvPr>
            <p:ph type="subTitle" idx="1"/>
          </p:nvPr>
        </p:nvSpPr>
        <p:spPr/>
        <p:txBody>
          <a:bodyPr>
            <a:normAutofit/>
          </a:bodyPr>
          <a:lstStyle/>
          <a:p>
            <a:r>
              <a:rPr lang="en-AU" sz="3600" dirty="0">
                <a:solidFill>
                  <a:srgbClr val="FFC000"/>
                </a:solidFill>
              </a:rPr>
              <a:t>A Practical Guide to Unlawful Arrests</a:t>
            </a:r>
          </a:p>
          <a:p>
            <a:r>
              <a:rPr lang="en-AU" dirty="0"/>
              <a:t>Isaac Morrison, Solicitor Advocate, Legal Aid</a:t>
            </a:r>
          </a:p>
        </p:txBody>
      </p:sp>
      <p:pic>
        <p:nvPicPr>
          <p:cNvPr id="4" name="Graphic 3" descr="Handcuffs with solid fill">
            <a:extLst>
              <a:ext uri="{FF2B5EF4-FFF2-40B4-BE49-F238E27FC236}">
                <a16:creationId xmlns:a16="http://schemas.microsoft.com/office/drawing/2014/main" id="{63DF6D83-3046-4E41-B933-89C3E212C018}"/>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679253" y="4842588"/>
            <a:ext cx="1858534" cy="1858534"/>
          </a:xfrm>
          <a:prstGeom prst="rect">
            <a:avLst/>
          </a:prstGeom>
        </p:spPr>
      </p:pic>
    </p:spTree>
    <p:extLst>
      <p:ext uri="{BB962C8B-B14F-4D97-AF65-F5344CB8AC3E}">
        <p14:creationId xmlns:p14="http://schemas.microsoft.com/office/powerpoint/2010/main" val="22133574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0634-5FCC-5954-C104-05BEF9B1ED81}"/>
              </a:ext>
            </a:extLst>
          </p:cNvPr>
          <p:cNvSpPr>
            <a:spLocks noGrp="1"/>
          </p:cNvSpPr>
          <p:nvPr>
            <p:ph type="title"/>
          </p:nvPr>
        </p:nvSpPr>
        <p:spPr>
          <a:xfrm>
            <a:off x="114431" y="365125"/>
            <a:ext cx="7138625" cy="1325563"/>
          </a:xfrm>
        </p:spPr>
        <p:txBody>
          <a:bodyPr>
            <a:normAutofit/>
          </a:bodyPr>
          <a:lstStyle/>
          <a:p>
            <a:pPr algn="ctr"/>
            <a:r>
              <a:rPr lang="en-AU" sz="3200" b="1" dirty="0"/>
              <a:t>WELCOME TO THE POLICE ACADEMY</a:t>
            </a:r>
          </a:p>
        </p:txBody>
      </p:sp>
      <p:sp>
        <p:nvSpPr>
          <p:cNvPr id="3" name="Content Placeholder 2">
            <a:extLst>
              <a:ext uri="{FF2B5EF4-FFF2-40B4-BE49-F238E27FC236}">
                <a16:creationId xmlns:a16="http://schemas.microsoft.com/office/drawing/2014/main" id="{9F9DB53F-78C7-B2F7-716D-AF6A299D525A}"/>
              </a:ext>
            </a:extLst>
          </p:cNvPr>
          <p:cNvSpPr>
            <a:spLocks noGrp="1"/>
          </p:cNvSpPr>
          <p:nvPr>
            <p:ph sz="half" idx="1"/>
          </p:nvPr>
        </p:nvSpPr>
        <p:spPr>
          <a:xfrm>
            <a:off x="838199" y="1825625"/>
            <a:ext cx="5872423" cy="4351338"/>
          </a:xfrm>
        </p:spPr>
        <p:txBody>
          <a:bodyPr/>
          <a:lstStyle/>
          <a:p>
            <a:pPr marL="0" indent="0">
              <a:buNone/>
            </a:pPr>
            <a:r>
              <a:rPr lang="en-AU" dirty="0"/>
              <a:t>The lawful arrest formula:</a:t>
            </a:r>
          </a:p>
          <a:p>
            <a:pPr marL="0" indent="0">
              <a:buNone/>
            </a:pPr>
            <a:endParaRPr lang="en-AU" sz="1000" dirty="0"/>
          </a:p>
          <a:p>
            <a:pPr marL="0" indent="0" algn="ctr">
              <a:buNone/>
            </a:pPr>
            <a:r>
              <a:rPr lang="en-AU" dirty="0"/>
              <a:t>Section 99(1) </a:t>
            </a:r>
          </a:p>
          <a:p>
            <a:pPr marL="0" indent="0" algn="ctr">
              <a:buNone/>
            </a:pPr>
            <a:r>
              <a:rPr lang="en-AU" sz="1800" dirty="0"/>
              <a:t>(or Warrant or Breach of the Peace or Specific power)</a:t>
            </a:r>
          </a:p>
          <a:p>
            <a:pPr marL="0" indent="0" algn="ctr">
              <a:buNone/>
            </a:pPr>
            <a:r>
              <a:rPr lang="en-AU" dirty="0"/>
              <a:t>+</a:t>
            </a:r>
          </a:p>
          <a:p>
            <a:pPr marL="0" indent="0" algn="ctr">
              <a:buNone/>
            </a:pPr>
            <a:r>
              <a:rPr lang="en-AU" dirty="0"/>
              <a:t>Section 201</a:t>
            </a:r>
          </a:p>
          <a:p>
            <a:pPr marL="0" indent="0" algn="ctr">
              <a:buNone/>
            </a:pPr>
            <a:r>
              <a:rPr lang="en-AU" dirty="0"/>
              <a:t>=</a:t>
            </a:r>
          </a:p>
          <a:p>
            <a:pPr marL="0" indent="0" algn="ctr">
              <a:buNone/>
            </a:pPr>
            <a:r>
              <a:rPr lang="en-AU" dirty="0"/>
              <a:t>Lawful arrest!</a:t>
            </a:r>
          </a:p>
        </p:txBody>
      </p:sp>
      <p:grpSp>
        <p:nvGrpSpPr>
          <p:cNvPr id="5" name="Group 4">
            <a:extLst>
              <a:ext uri="{FF2B5EF4-FFF2-40B4-BE49-F238E27FC236}">
                <a16:creationId xmlns:a16="http://schemas.microsoft.com/office/drawing/2014/main" id="{21D6D94E-0190-A02A-7AC0-EE5399A4ACDB}"/>
              </a:ext>
            </a:extLst>
          </p:cNvPr>
          <p:cNvGrpSpPr/>
          <p:nvPr/>
        </p:nvGrpSpPr>
        <p:grpSpPr>
          <a:xfrm>
            <a:off x="7353430" y="83975"/>
            <a:ext cx="4724139" cy="6690049"/>
            <a:chOff x="3733930" y="83975"/>
            <a:chExt cx="4724139" cy="6690049"/>
          </a:xfrm>
        </p:grpSpPr>
        <p:pic>
          <p:nvPicPr>
            <p:cNvPr id="6" name="Picture 5" descr="A poster with text and images&#10;&#10;Description automatically generated">
              <a:extLst>
                <a:ext uri="{FF2B5EF4-FFF2-40B4-BE49-F238E27FC236}">
                  <a16:creationId xmlns:a16="http://schemas.microsoft.com/office/drawing/2014/main" id="{2E34AE5B-FFC0-7FBC-4095-716D32F622C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contrast="25000"/>
                      </a14:imgEffect>
                    </a14:imgLayer>
                  </a14:imgProps>
                </a:ext>
                <a:ext uri="{28A0092B-C50C-407E-A947-70E740481C1C}">
                  <a14:useLocalDpi xmlns:a14="http://schemas.microsoft.com/office/drawing/2010/main" val="0"/>
                </a:ext>
              </a:extLst>
            </a:blip>
            <a:stretch>
              <a:fillRect/>
            </a:stretch>
          </p:blipFill>
          <p:spPr>
            <a:xfrm>
              <a:off x="3733930" y="83975"/>
              <a:ext cx="4724139" cy="6690049"/>
            </a:xfrm>
            <a:prstGeom prst="rect">
              <a:avLst/>
            </a:prstGeom>
            <a:ln>
              <a:solidFill>
                <a:schemeClr val="tx1"/>
              </a:solidFill>
            </a:ln>
          </p:spPr>
        </p:pic>
        <p:sp>
          <p:nvSpPr>
            <p:cNvPr id="7" name="TextBox 6">
              <a:extLst>
                <a:ext uri="{FF2B5EF4-FFF2-40B4-BE49-F238E27FC236}">
                  <a16:creationId xmlns:a16="http://schemas.microsoft.com/office/drawing/2014/main" id="{9E8F4DB0-78ED-B615-4FE8-0B38985E2E8D}"/>
                </a:ext>
              </a:extLst>
            </p:cNvPr>
            <p:cNvSpPr txBox="1"/>
            <p:nvPr/>
          </p:nvSpPr>
          <p:spPr>
            <a:xfrm>
              <a:off x="3876675" y="5443537"/>
              <a:ext cx="1423987" cy="276999"/>
            </a:xfrm>
            <a:prstGeom prst="rect">
              <a:avLst/>
            </a:prstGeom>
            <a:noFill/>
          </p:spPr>
          <p:txBody>
            <a:bodyPr wrap="square" rtlCol="0">
              <a:spAutoFit/>
            </a:bodyPr>
            <a:lstStyle/>
            <a:p>
              <a:r>
                <a:rPr lang="en-AU" sz="1200" dirty="0">
                  <a:solidFill>
                    <a:schemeClr val="accent1"/>
                  </a:solidFill>
                  <a:latin typeface="Impact" panose="020B0806030902050204" pitchFamily="34" charset="0"/>
                </a:rPr>
                <a:t>SANCTIONED BY LAW</a:t>
              </a:r>
            </a:p>
          </p:txBody>
        </p:sp>
        <p:sp>
          <p:nvSpPr>
            <p:cNvPr id="8" name="TextBox 7">
              <a:extLst>
                <a:ext uri="{FF2B5EF4-FFF2-40B4-BE49-F238E27FC236}">
                  <a16:creationId xmlns:a16="http://schemas.microsoft.com/office/drawing/2014/main" id="{FE61EC34-FCB5-B6D6-AB54-6393E143ACFB}"/>
                </a:ext>
              </a:extLst>
            </p:cNvPr>
            <p:cNvSpPr txBox="1"/>
            <p:nvPr/>
          </p:nvSpPr>
          <p:spPr>
            <a:xfrm>
              <a:off x="5300662" y="5443535"/>
              <a:ext cx="1423987" cy="276999"/>
            </a:xfrm>
            <a:prstGeom prst="rect">
              <a:avLst/>
            </a:prstGeom>
            <a:noFill/>
          </p:spPr>
          <p:txBody>
            <a:bodyPr wrap="square" rtlCol="0">
              <a:spAutoFit/>
            </a:bodyPr>
            <a:lstStyle/>
            <a:p>
              <a:r>
                <a:rPr lang="en-AU" sz="1200" dirty="0">
                  <a:solidFill>
                    <a:schemeClr val="accent1"/>
                  </a:solidFill>
                  <a:latin typeface="Impact" panose="020B0806030902050204" pitchFamily="34" charset="0"/>
                </a:rPr>
                <a:t>ACT OF ARREST</a:t>
              </a:r>
            </a:p>
          </p:txBody>
        </p:sp>
        <p:sp>
          <p:nvSpPr>
            <p:cNvPr id="9" name="TextBox 8">
              <a:extLst>
                <a:ext uri="{FF2B5EF4-FFF2-40B4-BE49-F238E27FC236}">
                  <a16:creationId xmlns:a16="http://schemas.microsoft.com/office/drawing/2014/main" id="{52589970-A7C2-6514-02D1-4917F2883275}"/>
                </a:ext>
              </a:extLst>
            </p:cNvPr>
            <p:cNvSpPr txBox="1"/>
            <p:nvPr/>
          </p:nvSpPr>
          <p:spPr>
            <a:xfrm>
              <a:off x="6391275" y="5443535"/>
              <a:ext cx="1423987" cy="276999"/>
            </a:xfrm>
            <a:prstGeom prst="rect">
              <a:avLst/>
            </a:prstGeom>
            <a:noFill/>
          </p:spPr>
          <p:txBody>
            <a:bodyPr wrap="square" rtlCol="0">
              <a:spAutoFit/>
            </a:bodyPr>
            <a:lstStyle/>
            <a:p>
              <a:r>
                <a:rPr lang="en-AU" sz="1200" dirty="0">
                  <a:solidFill>
                    <a:schemeClr val="accent1"/>
                  </a:solidFill>
                  <a:latin typeface="Impact" panose="020B0806030902050204" pitchFamily="34" charset="0"/>
                </a:rPr>
                <a:t>SAFEGUARDS</a:t>
              </a:r>
            </a:p>
          </p:txBody>
        </p:sp>
      </p:grpSp>
    </p:spTree>
    <p:extLst>
      <p:ext uri="{BB962C8B-B14F-4D97-AF65-F5344CB8AC3E}">
        <p14:creationId xmlns:p14="http://schemas.microsoft.com/office/powerpoint/2010/main" val="3611987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D97941-EE3F-4BE9-074C-55F97F3ADD74}"/>
              </a:ext>
            </a:extLst>
          </p:cNvPr>
          <p:cNvSpPr>
            <a:spLocks noGrp="1"/>
          </p:cNvSpPr>
          <p:nvPr>
            <p:ph type="title"/>
          </p:nvPr>
        </p:nvSpPr>
        <p:spPr/>
        <p:txBody>
          <a:bodyPr/>
          <a:lstStyle/>
          <a:p>
            <a:r>
              <a:rPr lang="en-AU" dirty="0"/>
              <a:t>Key Legislation</a:t>
            </a:r>
          </a:p>
        </p:txBody>
      </p:sp>
      <p:sp>
        <p:nvSpPr>
          <p:cNvPr id="3" name="Content Placeholder 2">
            <a:extLst>
              <a:ext uri="{FF2B5EF4-FFF2-40B4-BE49-F238E27FC236}">
                <a16:creationId xmlns:a16="http://schemas.microsoft.com/office/drawing/2014/main" id="{811C299F-9A1B-E782-FC3C-F7DEB12029E8}"/>
              </a:ext>
            </a:extLst>
          </p:cNvPr>
          <p:cNvSpPr>
            <a:spLocks noGrp="1"/>
          </p:cNvSpPr>
          <p:nvPr>
            <p:ph idx="1"/>
          </p:nvPr>
        </p:nvSpPr>
        <p:spPr/>
        <p:txBody>
          <a:bodyPr>
            <a:normAutofit/>
          </a:bodyPr>
          <a:lstStyle/>
          <a:p>
            <a:pPr marL="342900" lvl="0" indent="-342900">
              <a:lnSpc>
                <a:spcPct val="110000"/>
              </a:lnSpc>
              <a:buFont typeface="+mj-lt"/>
              <a:buAutoNum type="arabicPeriod"/>
            </a:pPr>
            <a:r>
              <a:rPr lang="en-AU" sz="2400" dirty="0">
                <a:effectLst/>
                <a:ea typeface="Times New Roman" panose="02020603050405020304" pitchFamily="18" charset="0"/>
                <a:cs typeface="Times New Roman" panose="02020603050405020304" pitchFamily="18" charset="0"/>
              </a:rPr>
              <a:t>Section 99 of the </a:t>
            </a:r>
            <a:r>
              <a:rPr lang="en-AU" sz="2400" i="1" dirty="0">
                <a:effectLst/>
                <a:ea typeface="Times New Roman" panose="02020603050405020304" pitchFamily="18" charset="0"/>
                <a:cs typeface="Times New Roman" panose="02020603050405020304" pitchFamily="18" charset="0"/>
              </a:rPr>
              <a:t>Law Enforcement (Powers and Responsibilities) Act 2002</a:t>
            </a:r>
            <a:r>
              <a:rPr lang="en-AU" sz="2400" dirty="0">
                <a:effectLst/>
                <a:ea typeface="Times New Roman" panose="02020603050405020304" pitchFamily="18" charset="0"/>
                <a:cs typeface="Times New Roman" panose="02020603050405020304" pitchFamily="18" charset="0"/>
              </a:rPr>
              <a:t> (“LEPRA”) </a:t>
            </a:r>
          </a:p>
          <a:p>
            <a:pPr marL="342900" lvl="0" indent="-342900">
              <a:lnSpc>
                <a:spcPct val="110000"/>
              </a:lnSpc>
              <a:buFont typeface="+mj-lt"/>
              <a:buAutoNum type="arabicPeriod"/>
            </a:pPr>
            <a:endParaRPr lang="en-AU" sz="2400" dirty="0">
              <a:effectLst/>
              <a:ea typeface="Times New Roman" panose="02020603050405020304" pitchFamily="18" charset="0"/>
              <a:cs typeface="Times New Roman" panose="02020603050405020304" pitchFamily="18" charset="0"/>
            </a:endParaRPr>
          </a:p>
          <a:p>
            <a:pPr marL="342900" lvl="0" indent="-342900">
              <a:lnSpc>
                <a:spcPct val="110000"/>
              </a:lnSpc>
              <a:spcAft>
                <a:spcPts val="600"/>
              </a:spcAft>
              <a:buFont typeface="+mj-lt"/>
              <a:buAutoNum type="arabicPeriod"/>
            </a:pPr>
            <a:r>
              <a:rPr lang="en-AU" sz="2400" dirty="0">
                <a:effectLst/>
                <a:ea typeface="Times New Roman" panose="02020603050405020304" pitchFamily="18" charset="0"/>
                <a:cs typeface="Times New Roman" panose="02020603050405020304" pitchFamily="18" charset="0"/>
              </a:rPr>
              <a:t>Section 77 of the </a:t>
            </a:r>
            <a:r>
              <a:rPr lang="en-AU" sz="2400" i="1" dirty="0">
                <a:effectLst/>
                <a:ea typeface="Times New Roman" panose="02020603050405020304" pitchFamily="18" charset="0"/>
                <a:cs typeface="Times New Roman" panose="02020603050405020304" pitchFamily="18" charset="0"/>
              </a:rPr>
              <a:t>Bail Act 2013</a:t>
            </a:r>
            <a:r>
              <a:rPr lang="en-AU" sz="2400" dirty="0">
                <a:effectLst/>
                <a:ea typeface="Times New Roman" panose="02020603050405020304" pitchFamily="18" charset="0"/>
                <a:cs typeface="Times New Roman" panose="02020603050405020304" pitchFamily="18" charset="0"/>
              </a:rPr>
              <a:t> (“Bail Act”)</a:t>
            </a:r>
          </a:p>
          <a:p>
            <a:pPr marL="0" lvl="0" indent="0">
              <a:lnSpc>
                <a:spcPct val="110000"/>
              </a:lnSpc>
              <a:spcAft>
                <a:spcPts val="600"/>
              </a:spcAft>
              <a:buNone/>
            </a:pPr>
            <a:endParaRPr lang="en-AU" sz="2000" dirty="0">
              <a:effectLst/>
              <a:ea typeface="Times New Roman" panose="02020603050405020304" pitchFamily="18" charset="0"/>
              <a:cs typeface="Times New Roman" panose="02020603050405020304" pitchFamily="18" charset="0"/>
            </a:endParaRPr>
          </a:p>
          <a:p>
            <a:pPr marL="0" indent="0">
              <a:buNone/>
            </a:pPr>
            <a:r>
              <a:rPr lang="en-AU" sz="2000" dirty="0">
                <a:effectLst/>
                <a:ea typeface="Times New Roman" panose="02020603050405020304" pitchFamily="18" charset="0"/>
                <a:cs typeface="Times New Roman" panose="02020603050405020304" pitchFamily="18" charset="0"/>
              </a:rPr>
              <a:t>Both sections also place limits on the use of that power.</a:t>
            </a:r>
          </a:p>
        </p:txBody>
      </p:sp>
    </p:spTree>
    <p:extLst>
      <p:ext uri="{BB962C8B-B14F-4D97-AF65-F5344CB8AC3E}">
        <p14:creationId xmlns:p14="http://schemas.microsoft.com/office/powerpoint/2010/main" val="647861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9BDB-4B1C-88D9-9A99-5438DE6A49D3}"/>
              </a:ext>
            </a:extLst>
          </p:cNvPr>
          <p:cNvSpPr>
            <a:spLocks noGrp="1"/>
          </p:cNvSpPr>
          <p:nvPr>
            <p:ph type="title"/>
          </p:nvPr>
        </p:nvSpPr>
        <p:spPr/>
        <p:txBody>
          <a:bodyPr>
            <a:normAutofit/>
          </a:bodyPr>
          <a:lstStyle/>
          <a:p>
            <a:r>
              <a:rPr lang="en-AU" sz="3600" dirty="0">
                <a:effectLst/>
                <a:ea typeface="Times New Roman" panose="02020603050405020304" pitchFamily="18" charset="0"/>
                <a:cs typeface="Times New Roman" panose="02020603050405020304" pitchFamily="18" charset="0"/>
              </a:rPr>
              <a:t>“… the statute empowers an officer to infringe a person’s liberty but at the same time requires that officer to consider certain matters…”</a:t>
            </a:r>
            <a:endParaRPr lang="en-AU" sz="9600" i="1" dirty="0"/>
          </a:p>
        </p:txBody>
      </p:sp>
      <p:sp>
        <p:nvSpPr>
          <p:cNvPr id="3" name="Text Placeholder 2">
            <a:extLst>
              <a:ext uri="{FF2B5EF4-FFF2-40B4-BE49-F238E27FC236}">
                <a16:creationId xmlns:a16="http://schemas.microsoft.com/office/drawing/2014/main" id="{ADF74280-C3D5-71A0-D918-1DEE5B7F6DAF}"/>
              </a:ext>
            </a:extLst>
          </p:cNvPr>
          <p:cNvSpPr>
            <a:spLocks noGrp="1"/>
          </p:cNvSpPr>
          <p:nvPr>
            <p:ph type="body" idx="1"/>
          </p:nvPr>
        </p:nvSpPr>
        <p:spPr/>
        <p:txBody>
          <a:bodyPr/>
          <a:lstStyle/>
          <a:p>
            <a:r>
              <a:rPr lang="en-AU" dirty="0"/>
              <a:t>	</a:t>
            </a:r>
            <a:r>
              <a:rPr lang="en-AU" sz="2000" dirty="0"/>
              <a:t> </a:t>
            </a:r>
            <a:r>
              <a:rPr lang="en-AU" sz="1800" dirty="0"/>
              <a:t>- Leeming JA, </a:t>
            </a:r>
            <a:r>
              <a:rPr lang="en-AU" sz="1800" i="1" dirty="0" err="1"/>
              <a:t>Bugmy</a:t>
            </a:r>
            <a:r>
              <a:rPr lang="en-AU" sz="1800" i="1" dirty="0"/>
              <a:t> v Director of Public Prosecutions (NSW) </a:t>
            </a:r>
            <a:r>
              <a:rPr lang="en-AU" sz="1800" dirty="0"/>
              <a:t>NSWCA 70 at [45]</a:t>
            </a:r>
            <a:endParaRPr lang="en-AU" dirty="0"/>
          </a:p>
        </p:txBody>
      </p:sp>
    </p:spTree>
    <p:extLst>
      <p:ext uri="{BB962C8B-B14F-4D97-AF65-F5344CB8AC3E}">
        <p14:creationId xmlns:p14="http://schemas.microsoft.com/office/powerpoint/2010/main" val="39432152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D1D2D4-5238-7939-F2F8-4F1ED7061F4C}"/>
              </a:ext>
            </a:extLst>
          </p:cNvPr>
          <p:cNvSpPr>
            <a:spLocks noGrp="1"/>
          </p:cNvSpPr>
          <p:nvPr>
            <p:ph type="title"/>
          </p:nvPr>
        </p:nvSpPr>
        <p:spPr/>
        <p:txBody>
          <a:bodyPr/>
          <a:lstStyle/>
          <a:p>
            <a:r>
              <a:rPr lang="en-AU" dirty="0"/>
              <a:t>Section 99 LEPRA </a:t>
            </a:r>
          </a:p>
        </p:txBody>
      </p:sp>
      <p:sp>
        <p:nvSpPr>
          <p:cNvPr id="3" name="Content Placeholder 2">
            <a:extLst>
              <a:ext uri="{FF2B5EF4-FFF2-40B4-BE49-F238E27FC236}">
                <a16:creationId xmlns:a16="http://schemas.microsoft.com/office/drawing/2014/main" id="{34E8E492-E632-38AD-3C4D-1B5D022123BB}"/>
              </a:ext>
            </a:extLst>
          </p:cNvPr>
          <p:cNvSpPr>
            <a:spLocks noGrp="1"/>
          </p:cNvSpPr>
          <p:nvPr>
            <p:ph idx="1"/>
          </p:nvPr>
        </p:nvSpPr>
        <p:spPr>
          <a:xfrm>
            <a:off x="838200" y="1825624"/>
            <a:ext cx="10515600" cy="4575175"/>
          </a:xfrm>
        </p:spPr>
        <p:txBody>
          <a:bodyPr>
            <a:normAutofit/>
          </a:bodyPr>
          <a:lstStyle/>
          <a:p>
            <a:pPr marL="0" indent="0" algn="just">
              <a:lnSpc>
                <a:spcPct val="110000"/>
              </a:lnSpc>
              <a:spcAft>
                <a:spcPts val="600"/>
              </a:spcAft>
              <a:buNone/>
            </a:pPr>
            <a:r>
              <a:rPr lang="en-AU" b="1" dirty="0">
                <a:effectLst/>
                <a:ea typeface="Times New Roman" panose="02020603050405020304" pitchFamily="18" charset="0"/>
                <a:cs typeface="Times New Roman" panose="02020603050405020304" pitchFamily="18" charset="0"/>
              </a:rPr>
              <a:t>99  Power of Police Officers to Arrest Without Warrant</a:t>
            </a:r>
            <a:endParaRPr lang="en-AU" sz="2000" dirty="0">
              <a:effectLst/>
              <a:ea typeface="Times New Roman" panose="02020603050405020304" pitchFamily="18" charset="0"/>
              <a:cs typeface="Times New Roman" panose="02020603050405020304" pitchFamily="18" charset="0"/>
            </a:endParaRPr>
          </a:p>
          <a:p>
            <a:pPr marL="342900" lvl="0" indent="-342900" algn="just">
              <a:lnSpc>
                <a:spcPct val="110000"/>
              </a:lnSpc>
              <a:buFont typeface="+mj-lt"/>
              <a:buAutoNum type="arabicParenBoth"/>
            </a:pPr>
            <a:r>
              <a:rPr lang="en-AU" sz="2000" dirty="0">
                <a:effectLst/>
                <a:ea typeface="Times New Roman" panose="02020603050405020304" pitchFamily="18" charset="0"/>
                <a:cs typeface="Times New Roman" panose="02020603050405020304" pitchFamily="18" charset="0"/>
              </a:rPr>
              <a:t>A police officer may, without a warrant, arrest a person if--</a:t>
            </a:r>
          </a:p>
          <a:p>
            <a:pPr marL="742950" lvl="1" indent="-285750" algn="just">
              <a:lnSpc>
                <a:spcPct val="110000"/>
              </a:lnSpc>
              <a:buFont typeface="+mj-lt"/>
              <a:buAutoNum type="alphaLcParenBoth"/>
            </a:pPr>
            <a:r>
              <a:rPr lang="en-AU" sz="2000" dirty="0">
                <a:effectLst/>
                <a:ea typeface="Times New Roman" panose="02020603050405020304" pitchFamily="18" charset="0"/>
                <a:cs typeface="Times New Roman" panose="02020603050405020304" pitchFamily="18" charset="0"/>
              </a:rPr>
              <a:t>the police officer suspects on reasonable grounds that the person is committing or has committed an offence, and</a:t>
            </a:r>
          </a:p>
          <a:p>
            <a:pPr marL="742950" lvl="1" indent="-285750" algn="just">
              <a:lnSpc>
                <a:spcPct val="110000"/>
              </a:lnSpc>
              <a:buFont typeface="+mj-lt"/>
              <a:buAutoNum type="alphaLcParenBoth"/>
            </a:pPr>
            <a:r>
              <a:rPr lang="en-AU" sz="2000" dirty="0">
                <a:effectLst/>
                <a:ea typeface="Times New Roman" panose="02020603050405020304" pitchFamily="18" charset="0"/>
                <a:cs typeface="Times New Roman" panose="02020603050405020304" pitchFamily="18" charset="0"/>
              </a:rPr>
              <a:t>the police officer is satisfied that the arrest is reasonably necessary for any one or more of the following reasons—</a:t>
            </a:r>
          </a:p>
          <a:p>
            <a:pPr marL="457200" lvl="1" indent="0" algn="just">
              <a:lnSpc>
                <a:spcPct val="110000"/>
              </a:lnSpc>
              <a:buNone/>
            </a:pPr>
            <a:r>
              <a:rPr lang="en-AU" sz="2000" dirty="0">
                <a:ea typeface="Times New Roman" panose="02020603050405020304" pitchFamily="18" charset="0"/>
                <a:cs typeface="Times New Roman" panose="02020603050405020304" pitchFamily="18" charset="0"/>
              </a:rPr>
              <a:t>…</a:t>
            </a:r>
            <a:endParaRPr lang="en-AU"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74482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4C7-F7B2-C21C-89FE-83C878EAE478}"/>
              </a:ext>
            </a:extLst>
          </p:cNvPr>
          <p:cNvSpPr>
            <a:spLocks noGrp="1"/>
          </p:cNvSpPr>
          <p:nvPr>
            <p:ph type="title"/>
          </p:nvPr>
        </p:nvSpPr>
        <p:spPr/>
        <p:txBody>
          <a:bodyPr/>
          <a:lstStyle/>
          <a:p>
            <a:r>
              <a:rPr lang="en-AU" dirty="0"/>
              <a:t>I got </a:t>
            </a:r>
            <a:r>
              <a:rPr lang="en-AU" strike="sngStrike" dirty="0"/>
              <a:t>ninety</a:t>
            </a:r>
            <a:r>
              <a:rPr lang="en-AU" dirty="0"/>
              <a:t>-nine problems but arrest ‘</a:t>
            </a:r>
            <a:r>
              <a:rPr lang="en-AU" dirty="0" err="1"/>
              <a:t>aint</a:t>
            </a:r>
            <a:r>
              <a:rPr lang="en-AU" dirty="0"/>
              <a:t> one</a:t>
            </a:r>
          </a:p>
        </p:txBody>
      </p:sp>
      <p:sp>
        <p:nvSpPr>
          <p:cNvPr id="3" name="Content Placeholder 2">
            <a:extLst>
              <a:ext uri="{FF2B5EF4-FFF2-40B4-BE49-F238E27FC236}">
                <a16:creationId xmlns:a16="http://schemas.microsoft.com/office/drawing/2014/main" id="{3BAE4A3D-3A6A-8857-0560-AB5B52943D26}"/>
              </a:ext>
            </a:extLst>
          </p:cNvPr>
          <p:cNvSpPr>
            <a:spLocks noGrp="1"/>
          </p:cNvSpPr>
          <p:nvPr>
            <p:ph idx="1"/>
          </p:nvPr>
        </p:nvSpPr>
        <p:spPr/>
        <p:txBody>
          <a:bodyPr>
            <a:normAutofit/>
          </a:bodyPr>
          <a:lstStyle/>
          <a:p>
            <a:pPr marL="342900" indent="-342900" algn="just">
              <a:lnSpc>
                <a:spcPct val="110000"/>
              </a:lnSpc>
              <a:buFont typeface="+mj-lt"/>
              <a:buAutoNum type="romanLcParenBoth"/>
            </a:pPr>
            <a:r>
              <a:rPr lang="en-AU" sz="1800" dirty="0">
                <a:ea typeface="Times New Roman" panose="02020603050405020304" pitchFamily="18" charset="0"/>
                <a:cs typeface="Times New Roman" panose="02020603050405020304" pitchFamily="18" charset="0"/>
              </a:rPr>
              <a:t> t</a:t>
            </a:r>
            <a:r>
              <a:rPr lang="en-AU" sz="1800" dirty="0">
                <a:effectLst/>
                <a:ea typeface="Times New Roman" panose="02020603050405020304" pitchFamily="18" charset="0"/>
                <a:cs typeface="Times New Roman" panose="02020603050405020304" pitchFamily="18" charset="0"/>
              </a:rPr>
              <a:t>o </a:t>
            </a:r>
            <a:r>
              <a:rPr lang="en-AU" sz="1800" dirty="0">
                <a:solidFill>
                  <a:srgbClr val="FFC000"/>
                </a:solidFill>
                <a:effectLst/>
                <a:ea typeface="Times New Roman" panose="02020603050405020304" pitchFamily="18" charset="0"/>
                <a:cs typeface="Times New Roman" panose="02020603050405020304" pitchFamily="18" charset="0"/>
              </a:rPr>
              <a:t>stop the person committing or repeating the offence </a:t>
            </a:r>
            <a:r>
              <a:rPr lang="en-AU" sz="1800" dirty="0">
                <a:effectLst/>
                <a:ea typeface="Times New Roman" panose="02020603050405020304" pitchFamily="18" charset="0"/>
                <a:cs typeface="Times New Roman" panose="02020603050405020304" pitchFamily="18" charset="0"/>
              </a:rPr>
              <a:t>or committing another offence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stop the person fleeing </a:t>
            </a:r>
            <a:r>
              <a:rPr lang="en-AU" sz="1800" dirty="0">
                <a:effectLst/>
                <a:ea typeface="Times New Roman" panose="02020603050405020304" pitchFamily="18" charset="0"/>
                <a:cs typeface="Times New Roman" panose="02020603050405020304" pitchFamily="18" charset="0"/>
              </a:rPr>
              <a:t>from a police officer or from the location of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enable inquiries to be made to establish the person's identity </a:t>
            </a:r>
            <a:r>
              <a:rPr lang="en-AU" sz="1800" dirty="0">
                <a:effectLst/>
                <a:ea typeface="Times New Roman" panose="02020603050405020304" pitchFamily="18" charset="0"/>
                <a:cs typeface="Times New Roman" panose="02020603050405020304" pitchFamily="18" charset="0"/>
              </a:rPr>
              <a:t>if it cannot be readily established or if the  police officer suspects on reasonable grounds that identity information provided is false,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ensure that the person appears before a court </a:t>
            </a:r>
            <a:r>
              <a:rPr lang="en-AU" sz="1800" dirty="0">
                <a:effectLst/>
                <a:ea typeface="Times New Roman" panose="02020603050405020304" pitchFamily="18" charset="0"/>
                <a:cs typeface="Times New Roman" panose="02020603050405020304" pitchFamily="18" charset="0"/>
              </a:rPr>
              <a:t>in relation to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obtain property </a:t>
            </a:r>
            <a:r>
              <a:rPr lang="en-AU" sz="1800" dirty="0">
                <a:effectLst/>
                <a:ea typeface="Times New Roman" panose="02020603050405020304" pitchFamily="18" charset="0"/>
                <a:cs typeface="Times New Roman" panose="02020603050405020304" pitchFamily="18" charset="0"/>
              </a:rPr>
              <a:t>in the possession of the person that is </a:t>
            </a:r>
            <a:r>
              <a:rPr lang="en-AU" sz="1800" dirty="0">
                <a:solidFill>
                  <a:srgbClr val="FFC000"/>
                </a:solidFill>
                <a:effectLst/>
                <a:ea typeface="Times New Roman" panose="02020603050405020304" pitchFamily="18" charset="0"/>
                <a:cs typeface="Times New Roman" panose="02020603050405020304" pitchFamily="18" charset="0"/>
              </a:rPr>
              <a:t>connected with the offence</a:t>
            </a:r>
            <a:r>
              <a:rPr lang="en-AU" sz="1800" dirty="0">
                <a:effectLst/>
                <a:ea typeface="Times New Roman" panose="02020603050405020304" pitchFamily="18" charset="0"/>
                <a:cs typeface="Times New Roman" panose="02020603050405020304" pitchFamily="18" charset="0"/>
              </a:rPr>
              <a:t>,</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preserve evidence </a:t>
            </a:r>
            <a:r>
              <a:rPr lang="en-AU" sz="1800" dirty="0">
                <a:effectLst/>
                <a:ea typeface="Times New Roman" panose="02020603050405020304" pitchFamily="18" charset="0"/>
                <a:cs typeface="Times New Roman" panose="02020603050405020304" pitchFamily="18" charset="0"/>
              </a:rPr>
              <a:t>of the offence or prevent the fabrication of evidence,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prevent the harassment </a:t>
            </a:r>
            <a:r>
              <a:rPr lang="en-AU" sz="1800" dirty="0">
                <a:effectLst/>
                <a:ea typeface="Times New Roman" panose="02020603050405020304" pitchFamily="18" charset="0"/>
                <a:cs typeface="Times New Roman" panose="02020603050405020304" pitchFamily="18" charset="0"/>
              </a:rPr>
              <a:t>of, or interference with, any person who may give evidence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protect the safety or welfare of any person </a:t>
            </a:r>
            <a:r>
              <a:rPr lang="en-AU" sz="1800" dirty="0">
                <a:effectLst/>
                <a:ea typeface="Times New Roman" panose="02020603050405020304" pitchFamily="18" charset="0"/>
                <a:cs typeface="Times New Roman" panose="02020603050405020304" pitchFamily="18" charset="0"/>
              </a:rPr>
              <a:t>(including the person arrested),</a:t>
            </a:r>
          </a:p>
          <a:p>
            <a:pPr marL="342900" indent="-342900" algn="just">
              <a:lnSpc>
                <a:spcPct val="110000"/>
              </a:lnSpc>
              <a:spcAft>
                <a:spcPts val="600"/>
              </a:spcAft>
              <a:buFont typeface="+mj-lt"/>
              <a:buAutoNum type="romanLcParenBoth"/>
            </a:pPr>
            <a:r>
              <a:rPr lang="en-AU" sz="1800" dirty="0">
                <a:effectLst/>
                <a:ea typeface="Times New Roman" panose="02020603050405020304" pitchFamily="18" charset="0"/>
                <a:cs typeface="Times New Roman" panose="02020603050405020304" pitchFamily="18" charset="0"/>
              </a:rPr>
              <a:t>  because of the </a:t>
            </a:r>
            <a:r>
              <a:rPr lang="en-AU" sz="1800" dirty="0">
                <a:solidFill>
                  <a:srgbClr val="FFC000"/>
                </a:solidFill>
                <a:effectLst/>
                <a:ea typeface="Times New Roman" panose="02020603050405020304" pitchFamily="18" charset="0"/>
                <a:cs typeface="Times New Roman" panose="02020603050405020304" pitchFamily="18" charset="0"/>
              </a:rPr>
              <a:t>nature and seriousness </a:t>
            </a:r>
            <a:r>
              <a:rPr lang="en-AU" sz="1800" dirty="0">
                <a:effectLst/>
                <a:ea typeface="Times New Roman" panose="02020603050405020304" pitchFamily="18" charset="0"/>
                <a:cs typeface="Times New Roman" panose="02020603050405020304" pitchFamily="18" charset="0"/>
              </a:rPr>
              <a:t>of the offence.</a:t>
            </a:r>
          </a:p>
          <a:p>
            <a:endParaRPr lang="en-AU" dirty="0"/>
          </a:p>
        </p:txBody>
      </p:sp>
    </p:spTree>
    <p:extLst>
      <p:ext uri="{BB962C8B-B14F-4D97-AF65-F5344CB8AC3E}">
        <p14:creationId xmlns:p14="http://schemas.microsoft.com/office/powerpoint/2010/main" val="4161358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EF25-EBE2-E317-7D0D-9FC3BB160039}"/>
              </a:ext>
            </a:extLst>
          </p:cNvPr>
          <p:cNvSpPr>
            <a:spLocks noGrp="1"/>
          </p:cNvSpPr>
          <p:nvPr>
            <p:ph type="title"/>
          </p:nvPr>
        </p:nvSpPr>
        <p:spPr/>
        <p:txBody>
          <a:bodyPr/>
          <a:lstStyle/>
          <a:p>
            <a:r>
              <a:rPr lang="en-AU" dirty="0"/>
              <a:t>Section 77 Bail Act 2013</a:t>
            </a:r>
          </a:p>
        </p:txBody>
      </p:sp>
      <p:sp>
        <p:nvSpPr>
          <p:cNvPr id="3" name="Content Placeholder 2">
            <a:extLst>
              <a:ext uri="{FF2B5EF4-FFF2-40B4-BE49-F238E27FC236}">
                <a16:creationId xmlns:a16="http://schemas.microsoft.com/office/drawing/2014/main" id="{5433774D-884E-A476-9456-99C5B487B8DC}"/>
              </a:ext>
            </a:extLst>
          </p:cNvPr>
          <p:cNvSpPr>
            <a:spLocks noGrp="1"/>
          </p:cNvSpPr>
          <p:nvPr>
            <p:ph idx="1"/>
          </p:nvPr>
        </p:nvSpPr>
        <p:spPr>
          <a:xfrm>
            <a:off x="838200" y="1690687"/>
            <a:ext cx="10515600" cy="4802187"/>
          </a:xfrm>
        </p:spPr>
        <p:txBody>
          <a:bodyPr>
            <a:normAutofit/>
          </a:bodyPr>
          <a:lstStyle/>
          <a:p>
            <a:pPr marL="342900" lvl="0" indent="-342900" algn="just">
              <a:lnSpc>
                <a:spcPct val="110000"/>
              </a:lnSpc>
              <a:buFont typeface="+mj-lt"/>
              <a:buAutoNum type="arabi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Unless section 77A applies [i.e. where a court has issued a warrant] a police officer who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believes, on reasonable grounds,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that a person has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failed to comply with</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or is about to fail to comply with, a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bail acknowledgment or a bail condition</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may--</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decide to take no action in respect of the failure or threatened failure, or</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issue a warning to the person, or</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issue a notice to the person (an "application notice" ) that requires the person to appear before a court or authorised justice, or</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issue a court attendance notice to the person (if the police officer believes the failure is an offence), or</a:t>
            </a:r>
          </a:p>
          <a:p>
            <a:pPr marL="742950" lvl="1" indent="-285750" algn="just">
              <a:lnSpc>
                <a:spcPct val="110000"/>
              </a:lnSpc>
              <a:buFont typeface="+mj-lt"/>
              <a:buAutoNum type="alphaLcParenBoth"/>
            </a:pP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 arrest the person, without warrant</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and take the person as soon as practicable before a court or authorised justice, or</a:t>
            </a:r>
          </a:p>
          <a:p>
            <a:pPr marL="742950" lvl="1" indent="-285750" algn="just">
              <a:lnSpc>
                <a:spcPct val="110000"/>
              </a:lnSpc>
              <a:spcAft>
                <a:spcPts val="600"/>
              </a:spcAft>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apply to an authorised justice for a warrant to arrest the person. </a:t>
            </a:r>
          </a:p>
          <a:p>
            <a:pPr marL="457200" lvl="1" indent="0" algn="just">
              <a:lnSpc>
                <a:spcPct val="110000"/>
              </a:lnSpc>
              <a:spcAft>
                <a:spcPts val="600"/>
              </a:spcAft>
              <a:buNone/>
            </a:pP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AU" dirty="0"/>
          </a:p>
        </p:txBody>
      </p:sp>
    </p:spTree>
    <p:extLst>
      <p:ext uri="{BB962C8B-B14F-4D97-AF65-F5344CB8AC3E}">
        <p14:creationId xmlns:p14="http://schemas.microsoft.com/office/powerpoint/2010/main" val="26106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EF25-EBE2-E317-7D0D-9FC3BB160039}"/>
              </a:ext>
            </a:extLst>
          </p:cNvPr>
          <p:cNvSpPr>
            <a:spLocks noGrp="1"/>
          </p:cNvSpPr>
          <p:nvPr>
            <p:ph type="title"/>
          </p:nvPr>
        </p:nvSpPr>
        <p:spPr/>
        <p:txBody>
          <a:bodyPr/>
          <a:lstStyle/>
          <a:p>
            <a:r>
              <a:rPr lang="en-AU" dirty="0"/>
              <a:t>Section 77 Bail Act 2013</a:t>
            </a:r>
          </a:p>
        </p:txBody>
      </p:sp>
      <p:sp>
        <p:nvSpPr>
          <p:cNvPr id="3" name="Content Placeholder 2">
            <a:extLst>
              <a:ext uri="{FF2B5EF4-FFF2-40B4-BE49-F238E27FC236}">
                <a16:creationId xmlns:a16="http://schemas.microsoft.com/office/drawing/2014/main" id="{5433774D-884E-A476-9456-99C5B487B8DC}"/>
              </a:ext>
            </a:extLst>
          </p:cNvPr>
          <p:cNvSpPr>
            <a:spLocks noGrp="1"/>
          </p:cNvSpPr>
          <p:nvPr>
            <p:ph idx="1"/>
          </p:nvPr>
        </p:nvSpPr>
        <p:spPr>
          <a:xfrm>
            <a:off x="838200" y="1690687"/>
            <a:ext cx="10515600" cy="4802187"/>
          </a:xfrm>
        </p:spPr>
        <p:txBody>
          <a:bodyPr>
            <a:normAutofit/>
          </a:bodyPr>
          <a:lstStyle/>
          <a:p>
            <a:pPr marL="0" lvl="0" indent="0" algn="just">
              <a:lnSpc>
                <a:spcPct val="110000"/>
              </a:lnSpc>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(3) The following matters are to be considered by a police officer in deciding whether to take action, and what action to take (but do not limit the matters that can be considered)--</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the relative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seriousness or triviality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of the failure or threatened failure,</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whether the person has a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reasonable excuse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for the failure or threatened failure,</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the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personal attributes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and circumstances of the person, to the extent known to the police officer,</a:t>
            </a:r>
          </a:p>
          <a:p>
            <a:pPr marL="742950" lvl="1" indent="-285750" algn="just">
              <a:lnSpc>
                <a:spcPct val="110000"/>
              </a:lnSpc>
              <a:spcAft>
                <a:spcPts val="600"/>
              </a:spcAft>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whether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an alternative course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of action to arrest is appropriate in the circumstances.</a:t>
            </a:r>
          </a:p>
          <a:p>
            <a:pPr marL="457200" lvl="1" indent="0" algn="just">
              <a:lnSpc>
                <a:spcPct val="110000"/>
              </a:lnSpc>
              <a:spcAft>
                <a:spcPts val="600"/>
              </a:spcAft>
              <a:buNone/>
            </a:pP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AU" dirty="0"/>
          </a:p>
        </p:txBody>
      </p:sp>
    </p:spTree>
    <p:extLst>
      <p:ext uri="{BB962C8B-B14F-4D97-AF65-F5344CB8AC3E}">
        <p14:creationId xmlns:p14="http://schemas.microsoft.com/office/powerpoint/2010/main" val="38221540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6CEA81-F79F-BDE1-274F-FED624A06D1F}"/>
              </a:ext>
            </a:extLst>
          </p:cNvPr>
          <p:cNvSpPr>
            <a:spLocks noGrp="1"/>
          </p:cNvSpPr>
          <p:nvPr>
            <p:ph type="title"/>
          </p:nvPr>
        </p:nvSpPr>
        <p:spPr/>
        <p:txBody>
          <a:bodyPr/>
          <a:lstStyle/>
          <a:p>
            <a:r>
              <a:rPr lang="en-AU" dirty="0"/>
              <a:t>1. No reasonable suspicion: LEPRA </a:t>
            </a:r>
          </a:p>
        </p:txBody>
      </p:sp>
      <p:sp>
        <p:nvSpPr>
          <p:cNvPr id="3" name="Content Placeholder 2">
            <a:extLst>
              <a:ext uri="{FF2B5EF4-FFF2-40B4-BE49-F238E27FC236}">
                <a16:creationId xmlns:a16="http://schemas.microsoft.com/office/drawing/2014/main" id="{C69037AA-EBA3-41D0-96D6-735F0F98DC65}"/>
              </a:ext>
            </a:extLst>
          </p:cNvPr>
          <p:cNvSpPr>
            <a:spLocks noGrp="1"/>
          </p:cNvSpPr>
          <p:nvPr>
            <p:ph idx="1"/>
          </p:nvPr>
        </p:nvSpPr>
        <p:spPr/>
        <p:txBody>
          <a:bodyPr>
            <a:normAutofit/>
          </a:bodyPr>
          <a:lstStyle/>
          <a:p>
            <a:pPr marL="0" indent="0">
              <a:buNone/>
            </a:pPr>
            <a:r>
              <a:rPr lang="en-AU" dirty="0">
                <a:effectLst/>
                <a:latin typeface="Calibri" panose="020F0502020204030204" pitchFamily="34" charset="0"/>
                <a:ea typeface="Times New Roman" panose="02020603050405020304" pitchFamily="18" charset="0"/>
                <a:cs typeface="Times New Roman" panose="02020603050405020304" pitchFamily="18" charset="0"/>
              </a:rPr>
              <a:t>If a police officer arrests someone they </a:t>
            </a:r>
            <a:r>
              <a:rPr lang="en-AU" u="sng" dirty="0">
                <a:effectLst/>
                <a:latin typeface="Calibri" panose="020F0502020204030204" pitchFamily="34" charset="0"/>
                <a:ea typeface="Times New Roman" panose="02020603050405020304" pitchFamily="18" charset="0"/>
                <a:cs typeface="Times New Roman" panose="02020603050405020304" pitchFamily="18" charset="0"/>
              </a:rPr>
              <a:t>do not </a:t>
            </a:r>
            <a:r>
              <a:rPr lang="en-AU" dirty="0">
                <a:effectLst/>
                <a:latin typeface="Calibri" panose="020F0502020204030204" pitchFamily="34" charset="0"/>
                <a:ea typeface="Times New Roman" panose="02020603050405020304" pitchFamily="18" charset="0"/>
                <a:cs typeface="Times New Roman" panose="02020603050405020304" pitchFamily="18" charset="0"/>
              </a:rPr>
              <a:t>suspect on reasonable grounds is committing or has committed an offence, the arrest is unlawful: cf. s 99(1)(a) LEPRA</a:t>
            </a:r>
            <a:r>
              <a:rPr lang="en-AU" sz="2400" dirty="0">
                <a:latin typeface="Calibri" panose="020F0502020204030204" pitchFamily="34" charset="0"/>
                <a:ea typeface="Times New Roman" panose="02020603050405020304" pitchFamily="18" charset="0"/>
                <a:cs typeface="Times New Roman" panose="02020603050405020304" pitchFamily="18" charset="0"/>
              </a:rPr>
              <a:t>.</a:t>
            </a:r>
          </a:p>
          <a:p>
            <a:pPr marL="0" indent="0">
              <a:buNone/>
            </a:pPr>
            <a:endParaRPr lang="en-AU"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AU" dirty="0">
                <a:latin typeface="Calibri" panose="020F0502020204030204" pitchFamily="34" charset="0"/>
                <a:ea typeface="Times New Roman" panose="02020603050405020304" pitchFamily="18" charset="0"/>
                <a:cs typeface="Times New Roman" panose="02020603050405020304" pitchFamily="18" charset="0"/>
              </a:rPr>
              <a:t>What does </a:t>
            </a:r>
            <a:r>
              <a:rPr lang="en-AU" dirty="0">
                <a:solidFill>
                  <a:srgbClr val="FFC000"/>
                </a:solidFill>
                <a:latin typeface="Calibri" panose="020F0502020204030204" pitchFamily="34" charset="0"/>
                <a:ea typeface="Times New Roman" panose="02020603050405020304" pitchFamily="18" charset="0"/>
                <a:cs typeface="Times New Roman" panose="02020603050405020304" pitchFamily="18" charset="0"/>
              </a:rPr>
              <a:t>suspect on reasonable grounds </a:t>
            </a:r>
            <a:r>
              <a:rPr lang="en-AU" dirty="0">
                <a:latin typeface="Calibri" panose="020F0502020204030204" pitchFamily="34" charset="0"/>
                <a:ea typeface="Times New Roman" panose="02020603050405020304" pitchFamily="18" charset="0"/>
                <a:cs typeface="Times New Roman" panose="02020603050405020304" pitchFamily="18" charset="0"/>
              </a:rPr>
              <a:t>mean?</a:t>
            </a:r>
            <a:endParaRPr lang="en-AU" dirty="0">
              <a:effectLst/>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247524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7DE7-B646-D969-1422-E952014A5526}"/>
              </a:ext>
            </a:extLst>
          </p:cNvPr>
          <p:cNvSpPr>
            <a:spLocks noGrp="1"/>
          </p:cNvSpPr>
          <p:nvPr>
            <p:ph type="title"/>
          </p:nvPr>
        </p:nvSpPr>
        <p:spPr/>
        <p:txBody>
          <a:bodyPr>
            <a:normAutofit/>
          </a:bodyPr>
          <a:lstStyle/>
          <a:p>
            <a:r>
              <a:rPr lang="en-AU" dirty="0">
                <a:effectLst/>
                <a:ea typeface="Times New Roman" panose="02020603050405020304" pitchFamily="18" charset="0"/>
                <a:cs typeface="Times New Roman" panose="02020603050405020304" pitchFamily="18" charset="0"/>
              </a:rPr>
              <a:t>Hyder v Commonwealth of Australia [2012] NSWCA 336 </a:t>
            </a:r>
            <a:endParaRPr lang="en-AU" dirty="0"/>
          </a:p>
        </p:txBody>
      </p:sp>
      <p:sp>
        <p:nvSpPr>
          <p:cNvPr id="3" name="Content Placeholder 2">
            <a:extLst>
              <a:ext uri="{FF2B5EF4-FFF2-40B4-BE49-F238E27FC236}">
                <a16:creationId xmlns:a16="http://schemas.microsoft.com/office/drawing/2014/main" id="{41BF341E-6759-A99D-C74D-F5B4F0DA805D}"/>
              </a:ext>
            </a:extLst>
          </p:cNvPr>
          <p:cNvSpPr>
            <a:spLocks noGrp="1"/>
          </p:cNvSpPr>
          <p:nvPr>
            <p:ph idx="1"/>
          </p:nvPr>
        </p:nvSpPr>
        <p:spPr>
          <a:xfrm>
            <a:off x="838200" y="1825625"/>
            <a:ext cx="6876495" cy="4351338"/>
          </a:xfrm>
        </p:spPr>
        <p:txBody>
          <a:bodyPr>
            <a:normAutofit/>
          </a:bodyPr>
          <a:lstStyle/>
          <a:p>
            <a:pPr marL="0" indent="0">
              <a:buNone/>
            </a:pPr>
            <a:r>
              <a:rPr lang="en-AU" dirty="0">
                <a:effectLst/>
                <a:ea typeface="Times New Roman" panose="02020603050405020304" pitchFamily="18" charset="0"/>
                <a:cs typeface="Times New Roman" panose="02020603050405020304" pitchFamily="18" charset="0"/>
              </a:rPr>
              <a:t>Facts</a:t>
            </a:r>
          </a:p>
          <a:p>
            <a:r>
              <a:rPr lang="en-AU" sz="2400" dirty="0">
                <a:effectLst/>
                <a:ea typeface="Times New Roman" panose="02020603050405020304" pitchFamily="18" charset="0"/>
                <a:cs typeface="Times New Roman" panose="02020603050405020304" pitchFamily="18" charset="0"/>
              </a:rPr>
              <a:t>Appellant arrested by Federal Police on suspicion of </a:t>
            </a:r>
            <a:r>
              <a:rPr lang="en-AU" sz="2400" dirty="0">
                <a:ea typeface="Times New Roman" panose="02020603050405020304" pitchFamily="18" charset="0"/>
                <a:cs typeface="Times New Roman" panose="02020603050405020304" pitchFamily="18" charset="0"/>
              </a:rPr>
              <a:t> </a:t>
            </a:r>
            <a:r>
              <a:rPr lang="en-AU" sz="2400" dirty="0">
                <a:effectLst/>
                <a:ea typeface="Times New Roman" panose="02020603050405020304" pitchFamily="18" charset="0"/>
                <a:cs typeface="Times New Roman" panose="02020603050405020304" pitchFamily="18" charset="0"/>
              </a:rPr>
              <a:t>tax fraud - “Operation Starfish” </a:t>
            </a:r>
          </a:p>
          <a:p>
            <a:r>
              <a:rPr lang="en-AU" sz="2400" dirty="0">
                <a:effectLst/>
                <a:ea typeface="Times New Roman" panose="02020603050405020304" pitchFamily="18" charset="0"/>
                <a:cs typeface="Times New Roman" panose="02020603050405020304" pitchFamily="18" charset="0"/>
              </a:rPr>
              <a:t>Turned out to be a case of mistaken identity. </a:t>
            </a:r>
          </a:p>
          <a:p>
            <a:r>
              <a:rPr lang="en-AU" sz="2400" dirty="0">
                <a:effectLst/>
                <a:ea typeface="Times New Roman" panose="02020603050405020304" pitchFamily="18" charset="0"/>
                <a:cs typeface="Times New Roman" panose="02020603050405020304" pitchFamily="18" charset="0"/>
              </a:rPr>
              <a:t>Appellant then tried to sue police for false imprisonment.</a:t>
            </a:r>
            <a:endParaRPr lang="en-AU" sz="2000" dirty="0">
              <a:effectLst/>
              <a:ea typeface="Times New Roman" panose="02020603050405020304" pitchFamily="18" charset="0"/>
              <a:cs typeface="Times New Roman" panose="02020603050405020304" pitchFamily="18" charset="0"/>
            </a:endParaRPr>
          </a:p>
          <a:p>
            <a:pPr marL="0" indent="0">
              <a:buNone/>
            </a:pPr>
            <a:endParaRPr lang="en-AU" sz="2400" dirty="0">
              <a:cs typeface="Times New Roman" panose="02020603050405020304" pitchFamily="18" charset="0"/>
            </a:endParaRPr>
          </a:p>
          <a:p>
            <a:pPr marL="0" indent="0">
              <a:buNone/>
            </a:pPr>
            <a:r>
              <a:rPr lang="en-AU" sz="2400" dirty="0">
                <a:cs typeface="Times New Roman" panose="02020603050405020304" pitchFamily="18" charset="0"/>
              </a:rPr>
              <a:t>Held </a:t>
            </a:r>
          </a:p>
          <a:p>
            <a:r>
              <a:rPr lang="en-AU" sz="2400" dirty="0">
                <a:cs typeface="Times New Roman" panose="02020603050405020304" pitchFamily="18" charset="0"/>
              </a:rPr>
              <a:t>From [15] McColl JA outlines a number of propositions relevant to “reasonable suspicion”.</a:t>
            </a:r>
          </a:p>
        </p:txBody>
      </p:sp>
      <p:pic>
        <p:nvPicPr>
          <p:cNvPr id="5" name="Picture 4" descr="Starfish on empty sandy beach">
            <a:extLst>
              <a:ext uri="{FF2B5EF4-FFF2-40B4-BE49-F238E27FC236}">
                <a16:creationId xmlns:a16="http://schemas.microsoft.com/office/drawing/2014/main" id="{ACA5F572-7B84-6E77-24E2-EC510F595E56}"/>
              </a:ext>
            </a:extLst>
          </p:cNvPr>
          <p:cNvPicPr>
            <a:picLocks noChangeAspect="1"/>
          </p:cNvPicPr>
          <p:nvPr/>
        </p:nvPicPr>
        <p:blipFill rotWithShape="1">
          <a:blip r:embed="rId2">
            <a:extLst>
              <a:ext uri="{28A0092B-C50C-407E-A947-70E740481C1C}">
                <a14:useLocalDpi xmlns:a14="http://schemas.microsoft.com/office/drawing/2010/main" val="0"/>
              </a:ext>
            </a:extLst>
          </a:blip>
          <a:srcRect l="18284" r="16735"/>
          <a:stretch/>
        </p:blipFill>
        <p:spPr>
          <a:xfrm>
            <a:off x="8247356" y="2302023"/>
            <a:ext cx="3512137" cy="3681525"/>
          </a:xfrm>
          <a:prstGeom prst="rect">
            <a:avLst/>
          </a:prstGeom>
        </p:spPr>
      </p:pic>
    </p:spTree>
    <p:extLst>
      <p:ext uri="{BB962C8B-B14F-4D97-AF65-F5344CB8AC3E}">
        <p14:creationId xmlns:p14="http://schemas.microsoft.com/office/powerpoint/2010/main" val="119237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A7DE7-B646-D969-1422-E952014A5526}"/>
              </a:ext>
            </a:extLst>
          </p:cNvPr>
          <p:cNvSpPr>
            <a:spLocks noGrp="1"/>
          </p:cNvSpPr>
          <p:nvPr>
            <p:ph type="title"/>
          </p:nvPr>
        </p:nvSpPr>
        <p:spPr/>
        <p:txBody>
          <a:bodyPr>
            <a:normAutofit/>
          </a:bodyPr>
          <a:lstStyle/>
          <a:p>
            <a:r>
              <a:rPr lang="en-AU" dirty="0">
                <a:effectLst/>
                <a:ea typeface="Times New Roman" panose="02020603050405020304" pitchFamily="18" charset="0"/>
                <a:cs typeface="Times New Roman" panose="02020603050405020304" pitchFamily="18" charset="0"/>
              </a:rPr>
              <a:t>Hyder v Commonwealth of Australia [2012] NSWCA 336 </a:t>
            </a:r>
            <a:endParaRPr lang="en-AU" dirty="0"/>
          </a:p>
        </p:txBody>
      </p:sp>
      <p:sp>
        <p:nvSpPr>
          <p:cNvPr id="3" name="Content Placeholder 2">
            <a:extLst>
              <a:ext uri="{FF2B5EF4-FFF2-40B4-BE49-F238E27FC236}">
                <a16:creationId xmlns:a16="http://schemas.microsoft.com/office/drawing/2014/main" id="{41BF341E-6759-A99D-C74D-F5B4F0DA805D}"/>
              </a:ext>
            </a:extLst>
          </p:cNvPr>
          <p:cNvSpPr>
            <a:spLocks noGrp="1"/>
          </p:cNvSpPr>
          <p:nvPr>
            <p:ph idx="1"/>
          </p:nvPr>
        </p:nvSpPr>
        <p:spPr/>
        <p:txBody>
          <a:bodyPr>
            <a:normAutofit/>
          </a:bodyPr>
          <a:lstStyle/>
          <a:p>
            <a:pPr marL="0" indent="0">
              <a:buNone/>
            </a:pPr>
            <a:r>
              <a:rPr lang="en-AU" sz="2400" dirty="0">
                <a:effectLst/>
                <a:ea typeface="Times New Roman" panose="02020603050405020304" pitchFamily="18" charset="0"/>
                <a:cs typeface="Times New Roman" panose="02020603050405020304" pitchFamily="18" charset="0"/>
              </a:rPr>
              <a:t>1. There must be some factual basis for the suspicion:</a:t>
            </a:r>
          </a:p>
          <a:p>
            <a:pPr marL="457200" lvl="1" indent="0" algn="just">
              <a:buNone/>
            </a:pPr>
            <a:r>
              <a:rPr lang="en-AU" sz="1800" dirty="0">
                <a:effectLst/>
                <a:ea typeface="Times New Roman" panose="02020603050405020304" pitchFamily="18" charset="0"/>
                <a:cs typeface="Times New Roman" panose="02020603050405020304" pitchFamily="18" charset="0"/>
              </a:rPr>
              <a:t>(4) There must be </a:t>
            </a:r>
            <a:r>
              <a:rPr lang="en-AU" sz="1800" dirty="0">
                <a:solidFill>
                  <a:srgbClr val="FFC000"/>
                </a:solidFill>
                <a:effectLst/>
                <a:ea typeface="Times New Roman" panose="02020603050405020304" pitchFamily="18" charset="0"/>
                <a:cs typeface="Times New Roman" panose="02020603050405020304" pitchFamily="18" charset="0"/>
              </a:rPr>
              <a:t>some</a:t>
            </a:r>
            <a:r>
              <a:rPr lang="en-AU" sz="1800" dirty="0">
                <a:effectLst/>
                <a:ea typeface="Times New Roman" panose="02020603050405020304" pitchFamily="18" charset="0"/>
                <a:cs typeface="Times New Roman" panose="02020603050405020304" pitchFamily="18" charset="0"/>
              </a:rPr>
              <a:t> </a:t>
            </a:r>
            <a:r>
              <a:rPr lang="en-AU" sz="1800" dirty="0">
                <a:solidFill>
                  <a:srgbClr val="FFC000"/>
                </a:solidFill>
                <a:effectLst/>
                <a:ea typeface="Times New Roman" panose="02020603050405020304" pitchFamily="18" charset="0"/>
                <a:cs typeface="Times New Roman" panose="02020603050405020304" pitchFamily="18" charset="0"/>
              </a:rPr>
              <a:t>factual basis </a:t>
            </a:r>
            <a:r>
              <a:rPr lang="en-AU" sz="1800" dirty="0">
                <a:effectLst/>
                <a:ea typeface="Times New Roman" panose="02020603050405020304" pitchFamily="18" charset="0"/>
                <a:cs typeface="Times New Roman" panose="02020603050405020304" pitchFamily="18" charset="0"/>
              </a:rPr>
              <a:t>for either the suspicion or the belief: </a:t>
            </a:r>
            <a:r>
              <a:rPr lang="en-AU" sz="1800" i="1" dirty="0">
                <a:effectLst/>
                <a:ea typeface="Times New Roman" panose="02020603050405020304" pitchFamily="18" charset="0"/>
                <a:cs typeface="Times New Roman" panose="02020603050405020304" pitchFamily="18" charset="0"/>
              </a:rPr>
              <a:t>George v </a:t>
            </a:r>
            <a:r>
              <a:rPr lang="en-AU" sz="1800" i="1" dirty="0" err="1">
                <a:effectLst/>
                <a:ea typeface="Times New Roman" panose="02020603050405020304" pitchFamily="18" charset="0"/>
                <a:cs typeface="Times New Roman" panose="02020603050405020304" pitchFamily="18" charset="0"/>
              </a:rPr>
              <a:t>Rockett</a:t>
            </a:r>
            <a:r>
              <a:rPr lang="en-AU" sz="1800" dirty="0">
                <a:effectLst/>
                <a:ea typeface="Times New Roman" panose="02020603050405020304" pitchFamily="18" charset="0"/>
                <a:cs typeface="Times New Roman" panose="02020603050405020304" pitchFamily="18" charset="0"/>
              </a:rPr>
              <a:t> (at 112); the state of mind </a:t>
            </a:r>
            <a:r>
              <a:rPr lang="en-AU" sz="1800" dirty="0">
                <a:solidFill>
                  <a:srgbClr val="FFC000"/>
                </a:solidFill>
                <a:effectLst/>
                <a:ea typeface="Times New Roman" panose="02020603050405020304" pitchFamily="18" charset="0"/>
                <a:cs typeface="Times New Roman" panose="02020603050405020304" pitchFamily="18" charset="0"/>
              </a:rPr>
              <a:t>may be based on hearsay material </a:t>
            </a:r>
            <a:r>
              <a:rPr lang="en-AU" sz="1800" dirty="0">
                <a:effectLst/>
                <a:ea typeface="Times New Roman" panose="02020603050405020304" pitchFamily="18" charset="0"/>
                <a:cs typeface="Times New Roman" panose="02020603050405020304" pitchFamily="18" charset="0"/>
              </a:rPr>
              <a:t>or materials which may be inadmissible in evidence; the materials </a:t>
            </a:r>
            <a:r>
              <a:rPr lang="en-AU" sz="1800" dirty="0">
                <a:solidFill>
                  <a:srgbClr val="FFC000"/>
                </a:solidFill>
                <a:effectLst/>
                <a:ea typeface="Times New Roman" panose="02020603050405020304" pitchFamily="18" charset="0"/>
                <a:cs typeface="Times New Roman" panose="02020603050405020304" pitchFamily="18" charset="0"/>
              </a:rPr>
              <a:t>must have some probative value</a:t>
            </a:r>
            <a:r>
              <a:rPr lang="en-AU" sz="1800" dirty="0">
                <a:effectLst/>
                <a:ea typeface="Times New Roman" panose="02020603050405020304" pitchFamily="18" charset="0"/>
                <a:cs typeface="Times New Roman" panose="02020603050405020304" pitchFamily="18" charset="0"/>
              </a:rPr>
              <a:t>: </a:t>
            </a:r>
            <a:r>
              <a:rPr lang="en-AU" sz="1800" i="1" dirty="0">
                <a:effectLst/>
                <a:ea typeface="Times New Roman" panose="02020603050405020304" pitchFamily="18" charset="0"/>
                <a:cs typeface="Times New Roman" panose="02020603050405020304" pitchFamily="18" charset="0"/>
              </a:rPr>
              <a:t>R v Rondo</a:t>
            </a:r>
            <a:r>
              <a:rPr lang="en-AU" sz="1800" dirty="0">
                <a:effectLst/>
                <a:ea typeface="Times New Roman" panose="02020603050405020304" pitchFamily="18" charset="0"/>
                <a:cs typeface="Times New Roman" panose="02020603050405020304" pitchFamily="18" charset="0"/>
              </a:rPr>
              <a:t> [2001] NSWCCA 540;</a:t>
            </a:r>
          </a:p>
          <a:p>
            <a:pPr marL="457200" lvl="1" indent="0" algn="just">
              <a:buNone/>
            </a:pPr>
            <a:r>
              <a:rPr lang="en-AU" sz="1800" dirty="0">
                <a:effectLst/>
                <a:ea typeface="Times New Roman" panose="02020603050405020304" pitchFamily="18" charset="0"/>
                <a:cs typeface="Times New Roman" panose="02020603050405020304" pitchFamily="18" charset="0"/>
              </a:rPr>
              <a:t>(9) “The identification of a particular source, who is reasonably likely to have knowledge of the relevant fact, will ordinarily be sufficient to permit the Court to assess the weight to be given to the basis of the expressed [state of mind] and, therefore, to determine that reasonable grounds for [it] exist.” </a:t>
            </a:r>
            <a:r>
              <a:rPr lang="en-AU" sz="1800" i="1" dirty="0">
                <a:effectLst/>
                <a:ea typeface="Times New Roman" panose="02020603050405020304" pitchFamily="18" charset="0"/>
                <a:cs typeface="Times New Roman" panose="02020603050405020304" pitchFamily="18" charset="0"/>
              </a:rPr>
              <a:t>New South Wales Crime Commission v Vu</a:t>
            </a:r>
            <a:r>
              <a:rPr lang="en-AU" sz="1800" dirty="0">
                <a:effectLst/>
                <a:ea typeface="Times New Roman" panose="02020603050405020304" pitchFamily="18" charset="0"/>
                <a:cs typeface="Times New Roman" panose="02020603050405020304" pitchFamily="18" charset="0"/>
              </a:rPr>
              <a:t> (at [46])</a:t>
            </a:r>
          </a:p>
          <a:p>
            <a:pPr marL="457200" lvl="1" indent="0">
              <a:buNone/>
            </a:pPr>
            <a:endParaRPr lang="en-AU" sz="1800" dirty="0">
              <a:effectLst/>
              <a:ea typeface="Times New Roman" panose="02020603050405020304" pitchFamily="18" charset="0"/>
              <a:cs typeface="Times New Roman" panose="02020603050405020304" pitchFamily="18" charset="0"/>
            </a:endParaRPr>
          </a:p>
          <a:p>
            <a:pPr marL="0" indent="0">
              <a:buNone/>
            </a:pPr>
            <a:r>
              <a:rPr lang="en-AU" sz="2400" dirty="0">
                <a:effectLst/>
                <a:ea typeface="Times New Roman" panose="02020603050405020304" pitchFamily="18" charset="0"/>
                <a:cs typeface="Times New Roman" panose="02020603050405020304" pitchFamily="18" charset="0"/>
              </a:rPr>
              <a:t>2. The purpose of the legislation is to make the police accountable:</a:t>
            </a:r>
          </a:p>
          <a:p>
            <a:pPr marL="457200" lvl="1" indent="0" algn="just">
              <a:buNone/>
            </a:pPr>
            <a:r>
              <a:rPr lang="en-AU" sz="1800" dirty="0">
                <a:effectLst/>
                <a:ea typeface="Times New Roman" panose="02020603050405020304" pitchFamily="18" charset="0"/>
                <a:cs typeface="Times New Roman" panose="02020603050405020304" pitchFamily="18" charset="0"/>
              </a:rPr>
              <a:t>(3) The proposition that it must be the arresting officer who has reasonable grounds to suspect (or believe) the alleged suspect to be guilty of an arrestable offence </a:t>
            </a:r>
            <a:r>
              <a:rPr lang="en-AU" sz="1800" dirty="0">
                <a:solidFill>
                  <a:srgbClr val="FFC000"/>
                </a:solidFill>
                <a:effectLst/>
                <a:ea typeface="Times New Roman" panose="02020603050405020304" pitchFamily="18" charset="0"/>
                <a:cs typeface="Times New Roman" panose="02020603050405020304" pitchFamily="18" charset="0"/>
              </a:rPr>
              <a:t>is intended to ensure that “[t]he arresting officer is held accountable ... [and] is the compromise between the values of individual liberty and public order</a:t>
            </a:r>
            <a:r>
              <a:rPr lang="en-AU" sz="1800" dirty="0">
                <a:effectLst/>
                <a:ea typeface="Times New Roman" panose="02020603050405020304" pitchFamily="18" charset="0"/>
                <a:cs typeface="Times New Roman" panose="02020603050405020304" pitchFamily="18" charset="0"/>
              </a:rPr>
              <a:t>”: </a:t>
            </a:r>
            <a:r>
              <a:rPr lang="en-AU" sz="1800" i="1" dirty="0">
                <a:effectLst/>
                <a:ea typeface="Times New Roman" panose="02020603050405020304" pitchFamily="18" charset="0"/>
                <a:cs typeface="Times New Roman" panose="02020603050405020304" pitchFamily="18" charset="0"/>
              </a:rPr>
              <a:t>O'Hara v Chief Constable of Royal Ulster Constabulary</a:t>
            </a:r>
            <a:r>
              <a:rPr lang="en-AU" sz="1800" dirty="0">
                <a:effectLst/>
                <a:ea typeface="Times New Roman" panose="02020603050405020304" pitchFamily="18" charset="0"/>
                <a:cs typeface="Times New Roman" panose="02020603050405020304" pitchFamily="18" charset="0"/>
              </a:rPr>
              <a:t> (at 291)</a:t>
            </a:r>
            <a:endParaRPr lang="en-AU" sz="1800" dirty="0"/>
          </a:p>
          <a:p>
            <a:endParaRPr lang="en-AU" sz="2000" dirty="0">
              <a:effectLst/>
              <a:ea typeface="Times New Roman" panose="02020603050405020304" pitchFamily="18" charset="0"/>
              <a:cs typeface="Times New Roman" panose="02020603050405020304" pitchFamily="18" charset="0"/>
            </a:endParaRPr>
          </a:p>
          <a:p>
            <a:endParaRPr lang="en-AU" sz="2000" dirty="0">
              <a:cs typeface="Times New Roman" panose="02020603050405020304" pitchFamily="18" charset="0"/>
            </a:endParaRPr>
          </a:p>
        </p:txBody>
      </p:sp>
    </p:spTree>
    <p:extLst>
      <p:ext uri="{BB962C8B-B14F-4D97-AF65-F5344CB8AC3E}">
        <p14:creationId xmlns:p14="http://schemas.microsoft.com/office/powerpoint/2010/main" val="40563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81315E-9F92-ED42-AD26-43449B00D0EA}"/>
              </a:ext>
            </a:extLst>
          </p:cNvPr>
          <p:cNvSpPr>
            <a:spLocks noGrp="1"/>
          </p:cNvSpPr>
          <p:nvPr>
            <p:ph type="title"/>
          </p:nvPr>
        </p:nvSpPr>
        <p:spPr/>
        <p:txBody>
          <a:bodyPr>
            <a:normAutofit/>
          </a:bodyPr>
          <a:lstStyle/>
          <a:p>
            <a:r>
              <a:rPr lang="en-AU" sz="5400" dirty="0"/>
              <a:t>Outline</a:t>
            </a:r>
          </a:p>
        </p:txBody>
      </p:sp>
      <p:sp>
        <p:nvSpPr>
          <p:cNvPr id="3" name="Content Placeholder 2">
            <a:extLst>
              <a:ext uri="{FF2B5EF4-FFF2-40B4-BE49-F238E27FC236}">
                <a16:creationId xmlns:a16="http://schemas.microsoft.com/office/drawing/2014/main" id="{0B1352CA-DDF5-DA1C-7CE6-B116D8D4DCDC}"/>
              </a:ext>
            </a:extLst>
          </p:cNvPr>
          <p:cNvSpPr>
            <a:spLocks noGrp="1"/>
          </p:cNvSpPr>
          <p:nvPr>
            <p:ph idx="1"/>
          </p:nvPr>
        </p:nvSpPr>
        <p:spPr/>
        <p:txBody>
          <a:bodyPr>
            <a:normAutofit/>
          </a:bodyPr>
          <a:lstStyle/>
          <a:p>
            <a:pPr marL="0" indent="0">
              <a:lnSpc>
                <a:spcPct val="150000"/>
              </a:lnSpc>
              <a:buNone/>
            </a:pPr>
            <a:r>
              <a:rPr lang="en-AU" dirty="0"/>
              <a:t>Part 1. 	What is an arrest?</a:t>
            </a:r>
          </a:p>
          <a:p>
            <a:pPr marL="0" indent="0">
              <a:lnSpc>
                <a:spcPct val="150000"/>
              </a:lnSpc>
              <a:buNone/>
            </a:pPr>
            <a:r>
              <a:rPr lang="en-AU" dirty="0"/>
              <a:t>Part 2. 	When is an arrest unlawful?</a:t>
            </a:r>
          </a:p>
          <a:p>
            <a:pPr marL="0" indent="0">
              <a:lnSpc>
                <a:spcPct val="150000"/>
              </a:lnSpc>
              <a:buNone/>
            </a:pPr>
            <a:r>
              <a:rPr lang="en-AU" dirty="0"/>
              <a:t>Part 3. 	What are the consequences of an unlawful arrest?</a:t>
            </a:r>
          </a:p>
        </p:txBody>
      </p:sp>
    </p:spTree>
    <p:extLst>
      <p:ext uri="{BB962C8B-B14F-4D97-AF65-F5344CB8AC3E}">
        <p14:creationId xmlns:p14="http://schemas.microsoft.com/office/powerpoint/2010/main" val="3875682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F8EE7A-22B7-6748-7642-F61FC8DA4799}"/>
              </a:ext>
            </a:extLst>
          </p:cNvPr>
          <p:cNvSpPr>
            <a:spLocks noGrp="1"/>
          </p:cNvSpPr>
          <p:nvPr>
            <p:ph type="title"/>
          </p:nvPr>
        </p:nvSpPr>
        <p:spPr/>
        <p:txBody>
          <a:bodyPr/>
          <a:lstStyle/>
          <a:p>
            <a:pPr algn="ctr"/>
            <a:r>
              <a:rPr lang="en-AU" dirty="0"/>
              <a:t>“The compromise between the values of individual liberty and public order”</a:t>
            </a:r>
          </a:p>
        </p:txBody>
      </p:sp>
      <p:pic>
        <p:nvPicPr>
          <p:cNvPr id="5" name="Picture 4" descr="Chess pieces on a chessboard">
            <a:extLst>
              <a:ext uri="{FF2B5EF4-FFF2-40B4-BE49-F238E27FC236}">
                <a16:creationId xmlns:a16="http://schemas.microsoft.com/office/drawing/2014/main" id="{8906AD16-ABE1-7626-59D4-EC701E61B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6090" y="1812996"/>
            <a:ext cx="7019819" cy="4679879"/>
          </a:xfrm>
          <a:prstGeom prst="rect">
            <a:avLst/>
          </a:prstGeom>
          <a:effectLst>
            <a:softEdge rad="317500"/>
          </a:effectLst>
        </p:spPr>
      </p:pic>
    </p:spTree>
    <p:extLst>
      <p:ext uri="{BB962C8B-B14F-4D97-AF65-F5344CB8AC3E}">
        <p14:creationId xmlns:p14="http://schemas.microsoft.com/office/powerpoint/2010/main" val="1973569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16FD-E814-FD64-A581-03B2937767B2}"/>
              </a:ext>
            </a:extLst>
          </p:cNvPr>
          <p:cNvSpPr>
            <a:spLocks noGrp="1"/>
          </p:cNvSpPr>
          <p:nvPr>
            <p:ph type="title"/>
          </p:nvPr>
        </p:nvSpPr>
        <p:spPr/>
        <p:txBody>
          <a:bodyPr/>
          <a:lstStyle/>
          <a:p>
            <a:r>
              <a:rPr lang="en-US" dirty="0"/>
              <a:t>New South Wales v Robinson [2019] HCA 46 </a:t>
            </a:r>
            <a:endParaRPr lang="en-AU" dirty="0"/>
          </a:p>
        </p:txBody>
      </p:sp>
      <p:sp>
        <p:nvSpPr>
          <p:cNvPr id="3" name="Content Placeholder 2">
            <a:extLst>
              <a:ext uri="{FF2B5EF4-FFF2-40B4-BE49-F238E27FC236}">
                <a16:creationId xmlns:a16="http://schemas.microsoft.com/office/drawing/2014/main" id="{367F9232-F729-C9C2-A013-B27F7519B12E}"/>
              </a:ext>
            </a:extLst>
          </p:cNvPr>
          <p:cNvSpPr>
            <a:spLocks noGrp="1"/>
          </p:cNvSpPr>
          <p:nvPr>
            <p:ph idx="1"/>
          </p:nvPr>
        </p:nvSpPr>
        <p:spPr>
          <a:xfrm>
            <a:off x="838200" y="1825624"/>
            <a:ext cx="10515600" cy="4564901"/>
          </a:xfrm>
        </p:spPr>
        <p:txBody>
          <a:bodyPr>
            <a:normAutofit fontScale="92500"/>
          </a:bodyPr>
          <a:lstStyle/>
          <a:p>
            <a:pPr marL="0" indent="0" algn="just">
              <a:lnSpc>
                <a:spcPct val="107000"/>
              </a:lnSpc>
              <a:spcAft>
                <a:spcPts val="600"/>
              </a:spcAft>
              <a:buNone/>
            </a:pPr>
            <a:r>
              <a:rPr lang="en-AU" sz="2400" b="1" dirty="0">
                <a:effectLst/>
                <a:ea typeface="Times New Roman" panose="02020603050405020304" pitchFamily="18" charset="0"/>
                <a:cs typeface="Times New Roman" panose="02020603050405020304" pitchFamily="18" charset="0"/>
              </a:rPr>
              <a:t>Facts</a:t>
            </a:r>
            <a:r>
              <a:rPr lang="en-AU" sz="2400" dirty="0">
                <a:effectLst/>
                <a:ea typeface="Times New Roman" panose="02020603050405020304" pitchFamily="18" charset="0"/>
                <a:cs typeface="Times New Roman" panose="02020603050405020304" pitchFamily="18" charset="0"/>
              </a:rPr>
              <a:t>: 	</a:t>
            </a:r>
          </a:p>
          <a:p>
            <a:pPr algn="just">
              <a:lnSpc>
                <a:spcPct val="107000"/>
              </a:lnSpc>
              <a:spcAft>
                <a:spcPts val="600"/>
              </a:spcAft>
            </a:pPr>
            <a:r>
              <a:rPr lang="en-AU" sz="2400" dirty="0">
                <a:effectLst/>
                <a:ea typeface="Times New Roman" panose="02020603050405020304" pitchFamily="18" charset="0"/>
                <a:cs typeface="Times New Roman" panose="02020603050405020304" pitchFamily="18" charset="0"/>
              </a:rPr>
              <a:t>Respondent attended police station in response to police attempts to contact him. </a:t>
            </a:r>
          </a:p>
          <a:p>
            <a:pPr algn="just">
              <a:lnSpc>
                <a:spcPct val="107000"/>
              </a:lnSpc>
              <a:spcAft>
                <a:spcPts val="600"/>
              </a:spcAft>
            </a:pPr>
            <a:r>
              <a:rPr lang="en-AU" sz="2400" dirty="0">
                <a:ea typeface="Times New Roman" panose="02020603050405020304" pitchFamily="18" charset="0"/>
                <a:cs typeface="Times New Roman" panose="02020603050405020304" pitchFamily="18" charset="0"/>
              </a:rPr>
              <a:t>H</a:t>
            </a:r>
            <a:r>
              <a:rPr lang="en-AU" sz="2400" dirty="0">
                <a:effectLst/>
                <a:ea typeface="Times New Roman" panose="02020603050405020304" pitchFamily="18" charset="0"/>
                <a:cs typeface="Times New Roman" panose="02020603050405020304" pitchFamily="18" charset="0"/>
              </a:rPr>
              <a:t>e was immediately arrested, without warrant, for breach of an AVO. </a:t>
            </a:r>
          </a:p>
          <a:p>
            <a:pPr algn="just">
              <a:lnSpc>
                <a:spcPct val="107000"/>
              </a:lnSpc>
              <a:spcAft>
                <a:spcPts val="600"/>
              </a:spcAft>
            </a:pPr>
            <a:r>
              <a:rPr lang="en-AU" sz="2400" dirty="0">
                <a:effectLst/>
                <a:ea typeface="Times New Roman" panose="02020603050405020304" pitchFamily="18" charset="0"/>
                <a:cs typeface="Times New Roman" panose="02020603050405020304" pitchFamily="18" charset="0"/>
              </a:rPr>
              <a:t>The appellant was offered, and accepted, the opportunity to participate in a record of interview. He was released without charge at the conclusion of the interview.</a:t>
            </a:r>
          </a:p>
          <a:p>
            <a:pPr algn="just">
              <a:lnSpc>
                <a:spcPct val="107000"/>
              </a:lnSpc>
              <a:spcAft>
                <a:spcPts val="600"/>
              </a:spcAft>
            </a:pPr>
            <a:r>
              <a:rPr lang="en-AU" sz="2400" dirty="0">
                <a:effectLst/>
                <a:ea typeface="Times New Roman" panose="02020603050405020304" pitchFamily="18" charset="0"/>
                <a:cs typeface="Times New Roman" panose="02020603050405020304" pitchFamily="18" charset="0"/>
              </a:rPr>
              <a:t>Commenced civil proceedings for wrongful arrest and false imprisonment. </a:t>
            </a:r>
          </a:p>
          <a:p>
            <a:pPr algn="just">
              <a:lnSpc>
                <a:spcPct val="107000"/>
              </a:lnSpc>
              <a:spcAft>
                <a:spcPts val="600"/>
              </a:spcAft>
            </a:pPr>
            <a:r>
              <a:rPr lang="en-AU" sz="2400" dirty="0">
                <a:effectLst/>
                <a:ea typeface="Times New Roman" panose="02020603050405020304" pitchFamily="18" charset="0"/>
                <a:cs typeface="Times New Roman" panose="02020603050405020304" pitchFamily="18" charset="0"/>
              </a:rPr>
              <a:t>The arresting officer gave evidence that a decision about whether or not to charge the appellant depended on what he said in the interview and that, at the time of the arrest, he had not decided to charge him.</a:t>
            </a:r>
          </a:p>
        </p:txBody>
      </p:sp>
    </p:spTree>
    <p:extLst>
      <p:ext uri="{BB962C8B-B14F-4D97-AF65-F5344CB8AC3E}">
        <p14:creationId xmlns:p14="http://schemas.microsoft.com/office/powerpoint/2010/main" val="2802372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16FD-E814-FD64-A581-03B2937767B2}"/>
              </a:ext>
            </a:extLst>
          </p:cNvPr>
          <p:cNvSpPr>
            <a:spLocks noGrp="1"/>
          </p:cNvSpPr>
          <p:nvPr>
            <p:ph type="title"/>
          </p:nvPr>
        </p:nvSpPr>
        <p:spPr/>
        <p:txBody>
          <a:bodyPr/>
          <a:lstStyle/>
          <a:p>
            <a:r>
              <a:rPr lang="en-US" dirty="0"/>
              <a:t>New South Wales v Robinson [2019] HCA 46 </a:t>
            </a:r>
            <a:endParaRPr lang="en-AU" dirty="0"/>
          </a:p>
        </p:txBody>
      </p:sp>
      <p:sp>
        <p:nvSpPr>
          <p:cNvPr id="3" name="Content Placeholder 2">
            <a:extLst>
              <a:ext uri="{FF2B5EF4-FFF2-40B4-BE49-F238E27FC236}">
                <a16:creationId xmlns:a16="http://schemas.microsoft.com/office/drawing/2014/main" id="{367F9232-F729-C9C2-A013-B27F7519B12E}"/>
              </a:ext>
            </a:extLst>
          </p:cNvPr>
          <p:cNvSpPr>
            <a:spLocks noGrp="1"/>
          </p:cNvSpPr>
          <p:nvPr>
            <p:ph idx="1"/>
          </p:nvPr>
        </p:nvSpPr>
        <p:spPr/>
        <p:txBody>
          <a:bodyPr>
            <a:normAutofit lnSpcReduction="10000"/>
          </a:bodyPr>
          <a:lstStyle/>
          <a:p>
            <a:pPr marL="0" indent="0" algn="just">
              <a:lnSpc>
                <a:spcPct val="107000"/>
              </a:lnSpc>
              <a:spcAft>
                <a:spcPts val="600"/>
              </a:spcAft>
              <a:buNone/>
            </a:pPr>
            <a:r>
              <a:rPr lang="en-AU" sz="2000" b="1" dirty="0">
                <a:effectLst/>
                <a:ea typeface="Times New Roman" panose="02020603050405020304" pitchFamily="18" charset="0"/>
                <a:cs typeface="Times New Roman" panose="02020603050405020304" pitchFamily="18" charset="0"/>
              </a:rPr>
              <a:t>Issue</a:t>
            </a:r>
            <a:r>
              <a:rPr lang="en-AU" sz="2000" dirty="0">
                <a:effectLst/>
                <a:ea typeface="Times New Roman" panose="02020603050405020304" pitchFamily="18" charset="0"/>
                <a:cs typeface="Times New Roman" panose="02020603050405020304" pitchFamily="18" charset="0"/>
              </a:rPr>
              <a:t>:	</a:t>
            </a:r>
          </a:p>
          <a:p>
            <a:pPr algn="just">
              <a:lnSpc>
                <a:spcPct val="107000"/>
              </a:lnSpc>
              <a:spcAft>
                <a:spcPts val="600"/>
              </a:spcAft>
            </a:pPr>
            <a:r>
              <a:rPr lang="en-AU" sz="2000" dirty="0">
                <a:effectLst/>
                <a:ea typeface="Times New Roman" panose="02020603050405020304" pitchFamily="18" charset="0"/>
                <a:cs typeface="Times New Roman" panose="02020603050405020304" pitchFamily="18" charset="0"/>
              </a:rPr>
              <a:t>Whether the arrest of the respondent was lawful under s 99 of LEPRA in circumstances where there was no positive intent to lay charges at the time of arrest.</a:t>
            </a:r>
            <a:endParaRPr lang="en-AU" sz="2000" dirty="0">
              <a:ea typeface="Times New Roman" panose="02020603050405020304" pitchFamily="18" charset="0"/>
              <a:cs typeface="Times New Roman" panose="02020603050405020304" pitchFamily="18" charset="0"/>
            </a:endParaRPr>
          </a:p>
          <a:p>
            <a:pPr marL="0" indent="0" algn="just">
              <a:lnSpc>
                <a:spcPct val="107000"/>
              </a:lnSpc>
              <a:spcAft>
                <a:spcPts val="600"/>
              </a:spcAft>
              <a:buNone/>
            </a:pPr>
            <a:r>
              <a:rPr lang="en-AU" sz="2000" dirty="0">
                <a:ea typeface="Times New Roman" panose="02020603050405020304" pitchFamily="18" charset="0"/>
                <a:cs typeface="Times New Roman" panose="02020603050405020304" pitchFamily="18" charset="0"/>
              </a:rPr>
              <a:t>Held:</a:t>
            </a:r>
          </a:p>
          <a:p>
            <a:pPr algn="just">
              <a:lnSpc>
                <a:spcPct val="107000"/>
              </a:lnSpc>
              <a:spcAft>
                <a:spcPts val="600"/>
              </a:spcAft>
            </a:pPr>
            <a:r>
              <a:rPr lang="en-AU" sz="2000" dirty="0">
                <a:effectLst/>
                <a:ea typeface="Times New Roman" panose="02020603050405020304" pitchFamily="18" charset="0"/>
                <a:cs typeface="Times New Roman" panose="02020603050405020304" pitchFamily="18" charset="0"/>
              </a:rPr>
              <a:t>Section 99(3) says </a:t>
            </a:r>
            <a:r>
              <a:rPr lang="en-US" sz="2000" dirty="0">
                <a:ea typeface="Times New Roman" panose="02020603050405020304" pitchFamily="18" charset="0"/>
                <a:cs typeface="Times New Roman" panose="02020603050405020304" pitchFamily="18" charset="0"/>
              </a:rPr>
              <a:t>t</a:t>
            </a:r>
            <a:r>
              <a:rPr lang="en-US" sz="2000" dirty="0">
                <a:effectLst/>
                <a:ea typeface="Times New Roman" panose="02020603050405020304" pitchFamily="18" charset="0"/>
                <a:cs typeface="Times New Roman" panose="02020603050405020304" pitchFamily="18" charset="0"/>
              </a:rPr>
              <a:t>he arresting police officer must, </a:t>
            </a:r>
            <a:r>
              <a:rPr lang="en-US" sz="2000" dirty="0">
                <a:solidFill>
                  <a:srgbClr val="FFC000"/>
                </a:solidFill>
                <a:effectLst/>
                <a:ea typeface="Times New Roman" panose="02020603050405020304" pitchFamily="18" charset="0"/>
                <a:cs typeface="Times New Roman" panose="02020603050405020304" pitchFamily="18" charset="0"/>
              </a:rPr>
              <a:t>as soon as is reasonably practicable</a:t>
            </a:r>
            <a:r>
              <a:rPr lang="en-US" sz="2000" dirty="0">
                <a:effectLst/>
                <a:ea typeface="Times New Roman" panose="02020603050405020304" pitchFamily="18" charset="0"/>
                <a:cs typeface="Times New Roman" panose="02020603050405020304" pitchFamily="18" charset="0"/>
              </a:rPr>
              <a:t>, take the person who has been arrested before an authorised officer to be dealt with according to law.</a:t>
            </a:r>
            <a:endParaRPr lang="en-AU" sz="2000" dirty="0">
              <a:effectLst/>
              <a:ea typeface="Times New Roman" panose="02020603050405020304" pitchFamily="18" charset="0"/>
              <a:cs typeface="Times New Roman" panose="02020603050405020304" pitchFamily="18" charset="0"/>
            </a:endParaRPr>
          </a:p>
          <a:p>
            <a:pPr algn="just">
              <a:lnSpc>
                <a:spcPct val="107000"/>
              </a:lnSpc>
              <a:spcAft>
                <a:spcPts val="600"/>
              </a:spcAft>
            </a:pPr>
            <a:r>
              <a:rPr lang="en-AU" sz="2000" dirty="0">
                <a:effectLst/>
                <a:ea typeface="Times New Roman" panose="02020603050405020304" pitchFamily="18" charset="0"/>
                <a:cs typeface="Times New Roman" panose="02020603050405020304" pitchFamily="18" charset="0"/>
              </a:rPr>
              <a:t>This means, the police officer </a:t>
            </a:r>
            <a:r>
              <a:rPr lang="en-AU" sz="2000" dirty="0">
                <a:solidFill>
                  <a:srgbClr val="FFC000"/>
                </a:solidFill>
                <a:effectLst/>
                <a:ea typeface="Times New Roman" panose="02020603050405020304" pitchFamily="18" charset="0"/>
                <a:cs typeface="Times New Roman" panose="02020603050405020304" pitchFamily="18" charset="0"/>
              </a:rPr>
              <a:t>must have intention to charge that person at the time of arrest</a:t>
            </a:r>
            <a:r>
              <a:rPr lang="en-AU" sz="2000" dirty="0">
                <a:effectLst/>
                <a:ea typeface="Times New Roman" panose="02020603050405020304" pitchFamily="18" charset="0"/>
                <a:cs typeface="Times New Roman" panose="02020603050405020304" pitchFamily="18" charset="0"/>
              </a:rPr>
              <a:t>. As no decision whether to charge the appellant had been made at the time of arrest, the arrest was not for the purpose of commencing the criminal process; accordingly, it was unlawful.</a:t>
            </a:r>
            <a:endParaRPr lang="en-AU" dirty="0">
              <a:ea typeface="Times New Roman" panose="02020603050405020304" pitchFamily="18" charset="0"/>
              <a:cs typeface="Times New Roman" panose="02020603050405020304" pitchFamily="18" charset="0"/>
            </a:endParaRPr>
          </a:p>
          <a:p>
            <a:pPr algn="just">
              <a:lnSpc>
                <a:spcPct val="107000"/>
              </a:lnSpc>
              <a:spcAft>
                <a:spcPts val="600"/>
              </a:spcAft>
            </a:pP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p>
            <a:pPr algn="just">
              <a:lnSpc>
                <a:spcPct val="107000"/>
              </a:lnSpc>
              <a:spcAft>
                <a:spcPts val="600"/>
              </a:spcAft>
            </a:pPr>
            <a:endParaRPr lang="en-AU" sz="2000" dirty="0">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48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7CFC5-E9C4-E7D2-7FE8-418FFD270BAD}"/>
              </a:ext>
            </a:extLst>
          </p:cNvPr>
          <p:cNvSpPr>
            <a:spLocks noGrp="1"/>
          </p:cNvSpPr>
          <p:nvPr>
            <p:ph type="title"/>
          </p:nvPr>
        </p:nvSpPr>
        <p:spPr/>
        <p:txBody>
          <a:bodyPr/>
          <a:lstStyle/>
          <a:p>
            <a:r>
              <a:rPr lang="en-AU" dirty="0"/>
              <a:t>Principles from Robinson</a:t>
            </a:r>
          </a:p>
        </p:txBody>
      </p:sp>
      <p:sp>
        <p:nvSpPr>
          <p:cNvPr id="3" name="Content Placeholder 2">
            <a:extLst>
              <a:ext uri="{FF2B5EF4-FFF2-40B4-BE49-F238E27FC236}">
                <a16:creationId xmlns:a16="http://schemas.microsoft.com/office/drawing/2014/main" id="{A55285DC-6FF5-C7F9-1688-47648CC09C2A}"/>
              </a:ext>
            </a:extLst>
          </p:cNvPr>
          <p:cNvSpPr>
            <a:spLocks noGrp="1"/>
          </p:cNvSpPr>
          <p:nvPr>
            <p:ph idx="1"/>
          </p:nvPr>
        </p:nvSpPr>
        <p:spPr/>
        <p:txBody>
          <a:bodyPr/>
          <a:lstStyle/>
          <a:p>
            <a:pPr marL="514350" indent="-514350">
              <a:buFont typeface="+mj-lt"/>
              <a:buAutoNum type="arabicPeriod"/>
            </a:pPr>
            <a:r>
              <a:rPr lang="en-AU" dirty="0"/>
              <a:t>The reasonable suspicion must exist at the time of the arrest. </a:t>
            </a:r>
          </a:p>
          <a:p>
            <a:pPr marL="514350" indent="-514350">
              <a:buFont typeface="+mj-lt"/>
              <a:buAutoNum type="arabicPeriod"/>
            </a:pPr>
            <a:r>
              <a:rPr lang="en-AU" dirty="0"/>
              <a:t>There must be a positive intention to lay charges.</a:t>
            </a:r>
          </a:p>
          <a:p>
            <a:pPr marL="514350" indent="-514350">
              <a:buFont typeface="+mj-lt"/>
              <a:buAutoNum type="arabicPeriod"/>
            </a:pPr>
            <a:r>
              <a:rPr lang="en-AU" dirty="0"/>
              <a:t>Can’t take into account the investigation period. </a:t>
            </a:r>
          </a:p>
          <a:p>
            <a:pPr marL="514350" indent="-514350">
              <a:buFont typeface="+mj-lt"/>
              <a:buAutoNum type="arabicPeriod"/>
            </a:pPr>
            <a:r>
              <a:rPr lang="en-AU" dirty="0"/>
              <a:t>Arrest for purposes of investigation is unlawful.</a:t>
            </a:r>
          </a:p>
        </p:txBody>
      </p:sp>
    </p:spTree>
    <p:extLst>
      <p:ext uri="{BB962C8B-B14F-4D97-AF65-F5344CB8AC3E}">
        <p14:creationId xmlns:p14="http://schemas.microsoft.com/office/powerpoint/2010/main" val="362264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2CAFE3-03B9-C283-7633-286C38E30F76}"/>
              </a:ext>
            </a:extLst>
          </p:cNvPr>
          <p:cNvSpPr>
            <a:spLocks noGrp="1"/>
          </p:cNvSpPr>
          <p:nvPr>
            <p:ph type="title"/>
          </p:nvPr>
        </p:nvSpPr>
        <p:spPr/>
        <p:txBody>
          <a:bodyPr/>
          <a:lstStyle/>
          <a:p>
            <a:r>
              <a:rPr lang="en-AU" dirty="0"/>
              <a:t>Bail Act</a:t>
            </a:r>
          </a:p>
        </p:txBody>
      </p:sp>
      <p:sp>
        <p:nvSpPr>
          <p:cNvPr id="3" name="Content Placeholder 2">
            <a:extLst>
              <a:ext uri="{FF2B5EF4-FFF2-40B4-BE49-F238E27FC236}">
                <a16:creationId xmlns:a16="http://schemas.microsoft.com/office/drawing/2014/main" id="{E4032FF0-A3F1-05C7-DBD9-87B674223E79}"/>
              </a:ext>
            </a:extLst>
          </p:cNvPr>
          <p:cNvSpPr>
            <a:spLocks noGrp="1"/>
          </p:cNvSpPr>
          <p:nvPr>
            <p:ph idx="1"/>
          </p:nvPr>
        </p:nvSpPr>
        <p:spPr/>
        <p:txBody>
          <a:bodyPr>
            <a:normAutofit/>
          </a:bodyPr>
          <a:lstStyle/>
          <a:p>
            <a:pPr marL="0" indent="0" algn="just">
              <a:lnSpc>
                <a:spcPct val="110000"/>
              </a:lnSpc>
              <a:spcAft>
                <a:spcPts val="600"/>
              </a:spcAft>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Corresponding requirement that the officer </a:t>
            </a:r>
            <a:r>
              <a:rPr lang="en-AU" sz="24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‘believes, on reasonable grounds’</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that the person ‘</a:t>
            </a:r>
            <a:r>
              <a:rPr lang="en-AU" sz="24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has failed to comply with </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a bail condition.’</a:t>
            </a:r>
          </a:p>
          <a:p>
            <a:pPr algn="just">
              <a:lnSpc>
                <a:spcPct val="110000"/>
              </a:lnSpc>
              <a:spcAft>
                <a:spcPts val="600"/>
              </a:spcAft>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A reasonable belief is actually a </a:t>
            </a:r>
            <a:r>
              <a:rPr lang="en-AU" sz="2400" i="1" dirty="0">
                <a:effectLst/>
                <a:latin typeface="Calibri" panose="020F0502020204030204" pitchFamily="34" charset="0"/>
                <a:ea typeface="Times New Roman" panose="02020603050405020304" pitchFamily="18" charset="0"/>
                <a:cs typeface="Times New Roman" panose="02020603050405020304" pitchFamily="18" charset="0"/>
              </a:rPr>
              <a:t>higher</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state of subjective apprehension than a reasonable suspicion (cf. </a:t>
            </a:r>
            <a:r>
              <a:rPr lang="en-AU" sz="2400" i="1" dirty="0">
                <a:effectLst/>
                <a:latin typeface="Calibri" panose="020F0502020204030204" pitchFamily="34" charset="0"/>
                <a:ea typeface="Times New Roman" panose="02020603050405020304" pitchFamily="18" charset="0"/>
                <a:cs typeface="Times New Roman" panose="02020603050405020304" pitchFamily="18" charset="0"/>
              </a:rPr>
              <a:t>Rondo</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at [53](a)). </a:t>
            </a:r>
          </a:p>
        </p:txBody>
      </p:sp>
    </p:spTree>
    <p:extLst>
      <p:ext uri="{BB962C8B-B14F-4D97-AF65-F5344CB8AC3E}">
        <p14:creationId xmlns:p14="http://schemas.microsoft.com/office/powerpoint/2010/main" val="219653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1CC89-A421-4077-4605-46688DD8C939}"/>
              </a:ext>
            </a:extLst>
          </p:cNvPr>
          <p:cNvSpPr>
            <a:spLocks noGrp="1"/>
          </p:cNvSpPr>
          <p:nvPr>
            <p:ph type="title"/>
          </p:nvPr>
        </p:nvSpPr>
        <p:spPr/>
        <p:txBody>
          <a:bodyPr/>
          <a:lstStyle/>
          <a:p>
            <a:r>
              <a:rPr lang="en-AU" dirty="0"/>
              <a:t>Example – Bail Act Arrest </a:t>
            </a:r>
          </a:p>
        </p:txBody>
      </p:sp>
      <p:sp>
        <p:nvSpPr>
          <p:cNvPr id="3" name="Content Placeholder 2">
            <a:extLst>
              <a:ext uri="{FF2B5EF4-FFF2-40B4-BE49-F238E27FC236}">
                <a16:creationId xmlns:a16="http://schemas.microsoft.com/office/drawing/2014/main" id="{75359C53-413C-843A-08DE-7CF19CAA474F}"/>
              </a:ext>
            </a:extLst>
          </p:cNvPr>
          <p:cNvSpPr>
            <a:spLocks noGrp="1"/>
          </p:cNvSpPr>
          <p:nvPr>
            <p:ph idx="1"/>
          </p:nvPr>
        </p:nvSpPr>
        <p:spPr>
          <a:xfrm>
            <a:off x="838200" y="1825625"/>
            <a:ext cx="6117404" cy="4351338"/>
          </a:xfrm>
        </p:spPr>
        <p:txBody>
          <a:bodyPr>
            <a:normAutofit lnSpcReduction="10000"/>
          </a:bodyPr>
          <a:lstStyle/>
          <a:p>
            <a:r>
              <a:rPr lang="en-AU" dirty="0"/>
              <a:t>14-year-old Aboriginal boy</a:t>
            </a:r>
          </a:p>
          <a:p>
            <a:r>
              <a:rPr lang="en-AU" dirty="0"/>
              <a:t>Walking down street with a friend, eating a meat pie. </a:t>
            </a:r>
          </a:p>
          <a:p>
            <a:r>
              <a:rPr lang="en-AU" dirty="0"/>
              <a:t>Stopped by police and questioned: </a:t>
            </a:r>
          </a:p>
          <a:p>
            <a:pPr marL="457200" lvl="1" indent="0">
              <a:buNone/>
            </a:pPr>
            <a:r>
              <a:rPr lang="en-AU" dirty="0"/>
              <a:t>“Aren’t you on bail?”</a:t>
            </a:r>
          </a:p>
          <a:p>
            <a:pPr marL="457200" lvl="1" indent="0">
              <a:buNone/>
            </a:pPr>
            <a:r>
              <a:rPr lang="en-AU" dirty="0"/>
              <a:t>“I’m allowed to be out.”</a:t>
            </a:r>
          </a:p>
          <a:p>
            <a:pPr marL="457200" lvl="1" indent="0">
              <a:buNone/>
            </a:pPr>
            <a:r>
              <a:rPr lang="en-AU" dirty="0"/>
              <a:t>“Stay here, don’t move. I’m going to confirm your bail conditions.”</a:t>
            </a:r>
          </a:p>
          <a:p>
            <a:r>
              <a:rPr lang="en-AU" dirty="0"/>
              <a:t>Personal search – car keys etc.</a:t>
            </a:r>
          </a:p>
          <a:p>
            <a:r>
              <a:rPr lang="en-AU" dirty="0"/>
              <a:t>Taken to police station.  </a:t>
            </a:r>
          </a:p>
        </p:txBody>
      </p:sp>
      <p:pic>
        <p:nvPicPr>
          <p:cNvPr id="10" name="Picture 9" descr="A police car on the road&#10;&#10;Description automatically generated">
            <a:extLst>
              <a:ext uri="{FF2B5EF4-FFF2-40B4-BE49-F238E27FC236}">
                <a16:creationId xmlns:a16="http://schemas.microsoft.com/office/drawing/2014/main" id="{EB53B681-73F8-6C8E-2FDA-960434EE9086}"/>
              </a:ext>
            </a:extLst>
          </p:cNvPr>
          <p:cNvPicPr>
            <a:picLocks noChangeAspect="1"/>
          </p:cNvPicPr>
          <p:nvPr/>
        </p:nvPicPr>
        <p:blipFill rotWithShape="1">
          <a:blip r:embed="rId2">
            <a:extLst>
              <a:ext uri="{28A0092B-C50C-407E-A947-70E740481C1C}">
                <a14:useLocalDpi xmlns:a14="http://schemas.microsoft.com/office/drawing/2010/main" val="0"/>
              </a:ext>
            </a:extLst>
          </a:blip>
          <a:srcRect l="1" r="45047" b="1529"/>
          <a:stretch/>
        </p:blipFill>
        <p:spPr bwMode="auto">
          <a:xfrm>
            <a:off x="6955604" y="698072"/>
            <a:ext cx="4948645" cy="5915379"/>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63817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51E87-60ED-F99A-5929-4B8D8262AF7D}"/>
              </a:ext>
            </a:extLst>
          </p:cNvPr>
          <p:cNvSpPr>
            <a:spLocks noGrp="1"/>
          </p:cNvSpPr>
          <p:nvPr>
            <p:ph type="title"/>
          </p:nvPr>
        </p:nvSpPr>
        <p:spPr/>
        <p:txBody>
          <a:bodyPr>
            <a:normAutofit/>
          </a:bodyPr>
          <a:lstStyle/>
          <a:p>
            <a:r>
              <a:rPr lang="en-AU" sz="4000" dirty="0"/>
              <a:t>2. Not reasonably necessary (arrest as last resort)</a:t>
            </a:r>
          </a:p>
        </p:txBody>
      </p:sp>
      <p:sp>
        <p:nvSpPr>
          <p:cNvPr id="3" name="Content Placeholder 2">
            <a:extLst>
              <a:ext uri="{FF2B5EF4-FFF2-40B4-BE49-F238E27FC236}">
                <a16:creationId xmlns:a16="http://schemas.microsoft.com/office/drawing/2014/main" id="{2E38225F-D4A7-037C-1800-160ED7338779}"/>
              </a:ext>
            </a:extLst>
          </p:cNvPr>
          <p:cNvSpPr>
            <a:spLocks noGrp="1"/>
          </p:cNvSpPr>
          <p:nvPr>
            <p:ph idx="1"/>
          </p:nvPr>
        </p:nvSpPr>
        <p:spPr/>
        <p:txBody>
          <a:bodyPr>
            <a:normAutofit/>
          </a:bodyPr>
          <a:lstStyle/>
          <a:p>
            <a:pPr marL="0" indent="0">
              <a:buNone/>
            </a:pPr>
            <a:r>
              <a:rPr lang="en-AU" sz="2400" b="1" i="1" dirty="0">
                <a:effectLst/>
                <a:ea typeface="Times New Roman" panose="02020603050405020304" pitchFamily="18" charset="0"/>
                <a:cs typeface="Times New Roman" panose="02020603050405020304" pitchFamily="18" charset="0"/>
              </a:rPr>
              <a:t>DPP v Carr</a:t>
            </a:r>
            <a:r>
              <a:rPr lang="en-AU" sz="2400" b="1" dirty="0">
                <a:effectLst/>
                <a:ea typeface="Times New Roman" panose="02020603050405020304" pitchFamily="18" charset="0"/>
                <a:cs typeface="Times New Roman" panose="02020603050405020304" pitchFamily="18" charset="0"/>
              </a:rPr>
              <a:t> [2002] NSWSC 194</a:t>
            </a:r>
          </a:p>
          <a:p>
            <a:pPr marL="0" indent="0" algn="just">
              <a:lnSpc>
                <a:spcPct val="110000"/>
              </a:lnSpc>
              <a:spcAft>
                <a:spcPts val="600"/>
              </a:spcAft>
              <a:buNone/>
            </a:pPr>
            <a:r>
              <a:rPr lang="en-AU" sz="1800" b="1" dirty="0">
                <a:effectLst/>
                <a:ea typeface="Times New Roman" panose="02020603050405020304" pitchFamily="18" charset="0"/>
                <a:cs typeface="Times New Roman" panose="02020603050405020304" pitchFamily="18" charset="0"/>
              </a:rPr>
              <a:t>Held</a:t>
            </a:r>
            <a:r>
              <a:rPr lang="en-AU" sz="1800" dirty="0">
                <a:effectLst/>
                <a:ea typeface="Times New Roman" panose="02020603050405020304" pitchFamily="18" charset="0"/>
                <a:cs typeface="Times New Roman" panose="02020603050405020304" pitchFamily="18" charset="0"/>
              </a:rPr>
              <a:t> per Smart AJ at [35]: </a:t>
            </a:r>
          </a:p>
          <a:p>
            <a:pPr indent="0" algn="just">
              <a:lnSpc>
                <a:spcPct val="110000"/>
              </a:lnSpc>
              <a:spcAft>
                <a:spcPts val="600"/>
              </a:spcAft>
              <a:buNone/>
            </a:pPr>
            <a:r>
              <a:rPr lang="en-AU" sz="1800" dirty="0">
                <a:effectLst/>
                <a:ea typeface="Times New Roman" panose="02020603050405020304" pitchFamily="18" charset="0"/>
                <a:cs typeface="Times New Roman" panose="02020603050405020304" pitchFamily="18" charset="0"/>
              </a:rPr>
              <a:t>“This Court in its appellate and trial divisions has been emphasising for many years that it is inappropriate for powers of arrest to be used for minor offences where the defendant’s name and address are known, there is no risk of him departing and there is no reason to believe that a summons will not be effective.</a:t>
            </a:r>
          </a:p>
          <a:p>
            <a:pPr indent="0" algn="just">
              <a:lnSpc>
                <a:spcPct val="110000"/>
              </a:lnSpc>
              <a:spcAft>
                <a:spcPts val="600"/>
              </a:spcAft>
              <a:buNone/>
            </a:pPr>
            <a:r>
              <a:rPr lang="en-AU" sz="1800" dirty="0">
                <a:effectLst/>
                <a:ea typeface="Times New Roman" panose="02020603050405020304" pitchFamily="18" charset="0"/>
                <a:cs typeface="Times New Roman" panose="02020603050405020304" pitchFamily="18" charset="0"/>
              </a:rPr>
              <a:t>Arrest is an additional punishment involving deprivation of freedom and frequently ignominy and fear. The consequences of the employment of the power of arrest unnecessarily and inappropriately and instead of issuing a summons are often anger on the part of the person arrested and an escalation of the situation leading to the person resisting arrest and assaulting the police. The pattern in this case is all too familiar. It is time that the statements of this Court were heeded.”</a:t>
            </a:r>
          </a:p>
          <a:p>
            <a:endParaRPr lang="en-AU" dirty="0"/>
          </a:p>
        </p:txBody>
      </p:sp>
    </p:spTree>
    <p:extLst>
      <p:ext uri="{BB962C8B-B14F-4D97-AF65-F5344CB8AC3E}">
        <p14:creationId xmlns:p14="http://schemas.microsoft.com/office/powerpoint/2010/main" val="3602834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8B15-4059-8288-1B39-EF9BEDE9CE63}"/>
              </a:ext>
            </a:extLst>
          </p:cNvPr>
          <p:cNvSpPr>
            <a:spLocks noGrp="1"/>
          </p:cNvSpPr>
          <p:nvPr>
            <p:ph type="title"/>
          </p:nvPr>
        </p:nvSpPr>
        <p:spPr/>
        <p:txBody>
          <a:bodyPr/>
          <a:lstStyle/>
          <a:p>
            <a:r>
              <a:rPr lang="en-AU" dirty="0"/>
              <a:t>“Are we still doing Carr?”</a:t>
            </a:r>
          </a:p>
        </p:txBody>
      </p:sp>
      <p:sp>
        <p:nvSpPr>
          <p:cNvPr id="3" name="Text Placeholder 2">
            <a:extLst>
              <a:ext uri="{FF2B5EF4-FFF2-40B4-BE49-F238E27FC236}">
                <a16:creationId xmlns:a16="http://schemas.microsoft.com/office/drawing/2014/main" id="{4EFE3513-C87B-6B86-61B9-3F6A6508E5E1}"/>
              </a:ext>
            </a:extLst>
          </p:cNvPr>
          <p:cNvSpPr>
            <a:spLocks noGrp="1"/>
          </p:cNvSpPr>
          <p:nvPr>
            <p:ph type="body" idx="1"/>
          </p:nvPr>
        </p:nvSpPr>
        <p:spPr/>
        <p:txBody>
          <a:bodyPr/>
          <a:lstStyle/>
          <a:p>
            <a:r>
              <a:rPr lang="en-AU" dirty="0"/>
              <a:t>- Unnamed magistrate</a:t>
            </a:r>
          </a:p>
        </p:txBody>
      </p:sp>
    </p:spTree>
    <p:extLst>
      <p:ext uri="{BB962C8B-B14F-4D97-AF65-F5344CB8AC3E}">
        <p14:creationId xmlns:p14="http://schemas.microsoft.com/office/powerpoint/2010/main" val="2286031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5D16FD-E814-FD64-A581-03B2937767B2}"/>
              </a:ext>
            </a:extLst>
          </p:cNvPr>
          <p:cNvSpPr>
            <a:spLocks noGrp="1"/>
          </p:cNvSpPr>
          <p:nvPr>
            <p:ph type="title"/>
          </p:nvPr>
        </p:nvSpPr>
        <p:spPr/>
        <p:txBody>
          <a:bodyPr/>
          <a:lstStyle/>
          <a:p>
            <a:r>
              <a:rPr lang="en-AU" sz="4400" i="1" dirty="0">
                <a:effectLst/>
                <a:latin typeface="+mn-lt"/>
                <a:ea typeface="Times New Roman" panose="02020603050405020304" pitchFamily="18" charset="0"/>
                <a:cs typeface="Times New Roman" panose="02020603050405020304" pitchFamily="18" charset="0"/>
              </a:rPr>
              <a:t>Robinson v State of New South Wales </a:t>
            </a:r>
            <a:r>
              <a:rPr lang="en-AU" sz="4400" dirty="0">
                <a:effectLst/>
                <a:latin typeface="+mn-lt"/>
                <a:ea typeface="Times New Roman" panose="02020603050405020304" pitchFamily="18" charset="0"/>
                <a:cs typeface="Times New Roman" panose="02020603050405020304" pitchFamily="18" charset="0"/>
              </a:rPr>
              <a:t>[2018] NSWCA 231 at [233]</a:t>
            </a:r>
            <a:endParaRPr lang="en-AU" dirty="0">
              <a:latin typeface="+mn-lt"/>
            </a:endParaRPr>
          </a:p>
        </p:txBody>
      </p:sp>
      <p:sp>
        <p:nvSpPr>
          <p:cNvPr id="3" name="Content Placeholder 2">
            <a:extLst>
              <a:ext uri="{FF2B5EF4-FFF2-40B4-BE49-F238E27FC236}">
                <a16:creationId xmlns:a16="http://schemas.microsoft.com/office/drawing/2014/main" id="{367F9232-F729-C9C2-A013-B27F7519B12E}"/>
              </a:ext>
            </a:extLst>
          </p:cNvPr>
          <p:cNvSpPr>
            <a:spLocks noGrp="1"/>
          </p:cNvSpPr>
          <p:nvPr>
            <p:ph idx="1"/>
          </p:nvPr>
        </p:nvSpPr>
        <p:spPr/>
        <p:txBody>
          <a:bodyPr>
            <a:normAutofit fontScale="92500"/>
          </a:bodyPr>
          <a:lstStyle/>
          <a:p>
            <a:pPr indent="0" algn="just">
              <a:lnSpc>
                <a:spcPct val="110000"/>
              </a:lnSpc>
              <a:spcAft>
                <a:spcPts val="600"/>
              </a:spcAft>
              <a:buNone/>
            </a:pPr>
            <a:r>
              <a:rPr lang="en-AU" dirty="0">
                <a:latin typeface="Calibri" panose="020F0502020204030204" pitchFamily="34" charset="0"/>
                <a:ea typeface="Times New Roman" panose="02020603050405020304" pitchFamily="18" charset="0"/>
                <a:cs typeface="Times New Roman" panose="02020603050405020304" pitchFamily="18" charset="0"/>
              </a:rPr>
              <a:t>Section</a:t>
            </a:r>
            <a:r>
              <a:rPr lang="en-AU" dirty="0">
                <a:effectLst/>
                <a:latin typeface="Calibri" panose="020F0502020204030204" pitchFamily="34" charset="0"/>
                <a:ea typeface="Times New Roman" panose="02020603050405020304" pitchFamily="18" charset="0"/>
                <a:cs typeface="Times New Roman" panose="02020603050405020304" pitchFamily="18" charset="0"/>
              </a:rPr>
              <a:t> 99 must be read in light of fundamental common law principles such as the principle of personal liberty. </a:t>
            </a:r>
          </a:p>
          <a:p>
            <a:pPr lvl="1" indent="0" algn="just">
              <a:lnSpc>
                <a:spcPct val="110000"/>
              </a:lnSpc>
              <a:spcAft>
                <a:spcPts val="600"/>
              </a:spcAft>
              <a:buNone/>
            </a:pPr>
            <a:r>
              <a:rPr lang="en-AU" dirty="0">
                <a:effectLst/>
                <a:latin typeface="Calibri" panose="020F0502020204030204" pitchFamily="34" charset="0"/>
                <a:ea typeface="Times New Roman" panose="02020603050405020304" pitchFamily="18" charset="0"/>
                <a:cs typeface="Times New Roman" panose="02020603050405020304" pitchFamily="18" charset="0"/>
              </a:rPr>
              <a:t>“Clear words are required in a statute before it will be construed as authorising the holding of an arrested person in custody for a purpose other than for giving effect to the common law purpose of arrest. It is of critical importance for the existence and protection under the law of personal liberty, that the circumstances in which a police officer may, without warrant, arrest or detain an individual be strictly confined, plainly stated and readily ascertainable. </a:t>
            </a:r>
            <a:r>
              <a:rPr lang="en-AU"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Arrest</a:t>
            </a:r>
            <a:r>
              <a:rPr lang="en-AU" dirty="0">
                <a:effectLst/>
                <a:latin typeface="Calibri" panose="020F0502020204030204" pitchFamily="34" charset="0"/>
                <a:ea typeface="Times New Roman" panose="02020603050405020304" pitchFamily="18" charset="0"/>
                <a:cs typeface="Times New Roman" panose="02020603050405020304" pitchFamily="18" charset="0"/>
              </a:rPr>
              <a:t> </a:t>
            </a:r>
            <a:r>
              <a:rPr lang="en-AU"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should be reserved for circumstances in which it is clearly necessary </a:t>
            </a:r>
            <a:r>
              <a:rPr lang="en-AU" dirty="0">
                <a:effectLst/>
                <a:latin typeface="Calibri" panose="020F0502020204030204" pitchFamily="34" charset="0"/>
                <a:ea typeface="Times New Roman" panose="02020603050405020304" pitchFamily="18" charset="0"/>
                <a:cs typeface="Times New Roman" panose="02020603050405020304" pitchFamily="18" charset="0"/>
              </a:rPr>
              <a:t>and where </a:t>
            </a:r>
            <a:r>
              <a:rPr lang="en-AU"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it is inappropriate to resort to the power of arrest when the issue and service of a summons would suffice adequately.”</a:t>
            </a:r>
            <a:endParaRPr lang="en-AU" dirty="0">
              <a:solidFill>
                <a:srgbClr val="FFC000"/>
              </a:solidFill>
              <a:latin typeface="Calibri" panose="020F0502020204030204" pitchFamily="34"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8781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8B15-4059-8288-1B39-EF9BEDE9CE63}"/>
              </a:ext>
            </a:extLst>
          </p:cNvPr>
          <p:cNvSpPr>
            <a:spLocks noGrp="1"/>
          </p:cNvSpPr>
          <p:nvPr>
            <p:ph type="title"/>
          </p:nvPr>
        </p:nvSpPr>
        <p:spPr>
          <a:xfrm>
            <a:off x="831850" y="147268"/>
            <a:ext cx="10515600" cy="2852737"/>
          </a:xfrm>
        </p:spPr>
        <p:txBody>
          <a:bodyPr/>
          <a:lstStyle/>
          <a:p>
            <a:r>
              <a:rPr lang="en-AU" dirty="0"/>
              <a:t>“Are we still doing Carr?”</a:t>
            </a:r>
          </a:p>
        </p:txBody>
      </p:sp>
      <p:sp>
        <p:nvSpPr>
          <p:cNvPr id="3" name="Text Placeholder 2">
            <a:extLst>
              <a:ext uri="{FF2B5EF4-FFF2-40B4-BE49-F238E27FC236}">
                <a16:creationId xmlns:a16="http://schemas.microsoft.com/office/drawing/2014/main" id="{4EFE3513-C87B-6B86-61B9-3F6A6508E5E1}"/>
              </a:ext>
            </a:extLst>
          </p:cNvPr>
          <p:cNvSpPr>
            <a:spLocks noGrp="1"/>
          </p:cNvSpPr>
          <p:nvPr>
            <p:ph type="body" idx="1"/>
          </p:nvPr>
        </p:nvSpPr>
        <p:spPr>
          <a:xfrm>
            <a:off x="831850" y="3107902"/>
            <a:ext cx="10515600" cy="1500187"/>
          </a:xfrm>
        </p:spPr>
        <p:txBody>
          <a:bodyPr/>
          <a:lstStyle/>
          <a:p>
            <a:r>
              <a:rPr lang="en-AU" dirty="0"/>
              <a:t>- Unnamed magistrate</a:t>
            </a:r>
          </a:p>
        </p:txBody>
      </p:sp>
      <p:sp>
        <p:nvSpPr>
          <p:cNvPr id="4" name="Title 1">
            <a:extLst>
              <a:ext uri="{FF2B5EF4-FFF2-40B4-BE49-F238E27FC236}">
                <a16:creationId xmlns:a16="http://schemas.microsoft.com/office/drawing/2014/main" id="{52D3BBA4-8385-E04B-2D78-0D010B042464}"/>
              </a:ext>
            </a:extLst>
          </p:cNvPr>
          <p:cNvSpPr txBox="1">
            <a:spLocks/>
          </p:cNvSpPr>
          <p:nvPr/>
        </p:nvSpPr>
        <p:spPr>
          <a:xfrm>
            <a:off x="844550" y="2332655"/>
            <a:ext cx="10515600" cy="2852737"/>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AU" dirty="0"/>
              <a:t>“Yes.”</a:t>
            </a:r>
          </a:p>
        </p:txBody>
      </p:sp>
      <p:sp>
        <p:nvSpPr>
          <p:cNvPr id="5" name="Text Placeholder 2">
            <a:extLst>
              <a:ext uri="{FF2B5EF4-FFF2-40B4-BE49-F238E27FC236}">
                <a16:creationId xmlns:a16="http://schemas.microsoft.com/office/drawing/2014/main" id="{B5AE3EAD-FC96-4DF7-D1DD-57E0DC709805}"/>
              </a:ext>
            </a:extLst>
          </p:cNvPr>
          <p:cNvSpPr txBox="1">
            <a:spLocks/>
          </p:cNvSpPr>
          <p:nvPr/>
        </p:nvSpPr>
        <p:spPr>
          <a:xfrm>
            <a:off x="844550" y="5304455"/>
            <a:ext cx="10515600" cy="1500187"/>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82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82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82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82000"/>
                  </a:schemeClr>
                </a:solidFill>
                <a:latin typeface="+mn-lt"/>
                <a:ea typeface="+mn-ea"/>
                <a:cs typeface="+mn-cs"/>
              </a:defRPr>
            </a:lvl9pPr>
          </a:lstStyle>
          <a:p>
            <a:r>
              <a:rPr lang="en-AU" dirty="0"/>
              <a:t>- New South Wales Court of Criminal Appeal</a:t>
            </a:r>
          </a:p>
        </p:txBody>
      </p:sp>
    </p:spTree>
    <p:extLst>
      <p:ext uri="{BB962C8B-B14F-4D97-AF65-F5344CB8AC3E}">
        <p14:creationId xmlns:p14="http://schemas.microsoft.com/office/powerpoint/2010/main" val="1143007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7442B-9227-2603-ABE5-79C7CE4EA241}"/>
              </a:ext>
            </a:extLst>
          </p:cNvPr>
          <p:cNvSpPr>
            <a:spLocks noGrp="1"/>
          </p:cNvSpPr>
          <p:nvPr>
            <p:ph type="title"/>
          </p:nvPr>
        </p:nvSpPr>
        <p:spPr/>
        <p:txBody>
          <a:bodyPr/>
          <a:lstStyle/>
          <a:p>
            <a:r>
              <a:rPr lang="en-AU" dirty="0"/>
              <a:t>Part 1</a:t>
            </a:r>
          </a:p>
        </p:txBody>
      </p:sp>
      <p:sp>
        <p:nvSpPr>
          <p:cNvPr id="3" name="Text Placeholder 2">
            <a:extLst>
              <a:ext uri="{FF2B5EF4-FFF2-40B4-BE49-F238E27FC236}">
                <a16:creationId xmlns:a16="http://schemas.microsoft.com/office/drawing/2014/main" id="{E849ED28-93C6-6721-F353-995EFC5C8898}"/>
              </a:ext>
            </a:extLst>
          </p:cNvPr>
          <p:cNvSpPr>
            <a:spLocks noGrp="1"/>
          </p:cNvSpPr>
          <p:nvPr>
            <p:ph type="body" idx="1"/>
          </p:nvPr>
        </p:nvSpPr>
        <p:spPr/>
        <p:txBody>
          <a:bodyPr/>
          <a:lstStyle/>
          <a:p>
            <a:r>
              <a:rPr lang="en-AU" dirty="0"/>
              <a:t>What is an arrest?</a:t>
            </a:r>
          </a:p>
        </p:txBody>
      </p:sp>
      <p:pic>
        <p:nvPicPr>
          <p:cNvPr id="9" name="Picture 8" descr="A collage of men giving thumbs up&#10;&#10;Description automatically generated">
            <a:extLst>
              <a:ext uri="{FF2B5EF4-FFF2-40B4-BE49-F238E27FC236}">
                <a16:creationId xmlns:a16="http://schemas.microsoft.com/office/drawing/2014/main" id="{96AD6717-7FAC-AFBD-BF12-474D8A8CCD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1755" y="208429"/>
            <a:ext cx="6334608" cy="6441142"/>
          </a:xfrm>
          <a:prstGeom prst="rect">
            <a:avLst/>
          </a:prstGeom>
        </p:spPr>
      </p:pic>
    </p:spTree>
    <p:extLst>
      <p:ext uri="{BB962C8B-B14F-4D97-AF65-F5344CB8AC3E}">
        <p14:creationId xmlns:p14="http://schemas.microsoft.com/office/powerpoint/2010/main" val="101052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CE1985-3193-B164-9FC3-989DF1D27D7B}"/>
              </a:ext>
            </a:extLst>
          </p:cNvPr>
          <p:cNvSpPr>
            <a:spLocks noGrp="1"/>
          </p:cNvSpPr>
          <p:nvPr>
            <p:ph type="title"/>
          </p:nvPr>
        </p:nvSpPr>
        <p:spPr/>
        <p:txBody>
          <a:bodyPr>
            <a:normAutofit/>
          </a:bodyPr>
          <a:lstStyle/>
          <a:p>
            <a:r>
              <a:rPr lang="en-US" sz="4000" dirty="0"/>
              <a:t>3. Failure to comply with legislative safeguards</a:t>
            </a:r>
            <a:endParaRPr lang="en-AU" sz="4000" dirty="0"/>
          </a:p>
        </p:txBody>
      </p:sp>
      <p:sp>
        <p:nvSpPr>
          <p:cNvPr id="3" name="Content Placeholder 2">
            <a:extLst>
              <a:ext uri="{FF2B5EF4-FFF2-40B4-BE49-F238E27FC236}">
                <a16:creationId xmlns:a16="http://schemas.microsoft.com/office/drawing/2014/main" id="{0BB62587-0460-2650-3C7C-D956AFB699FC}"/>
              </a:ext>
            </a:extLst>
          </p:cNvPr>
          <p:cNvSpPr>
            <a:spLocks noGrp="1"/>
          </p:cNvSpPr>
          <p:nvPr>
            <p:ph idx="1"/>
          </p:nvPr>
        </p:nvSpPr>
        <p:spPr/>
        <p:txBody>
          <a:bodyPr>
            <a:normAutofit/>
          </a:bodyPr>
          <a:lstStyle/>
          <a:p>
            <a:pPr marL="0" indent="0">
              <a:buNone/>
            </a:pPr>
            <a:r>
              <a:rPr lang="en-AU" b="1" dirty="0"/>
              <a:t>LEPRA</a:t>
            </a:r>
          </a:p>
          <a:p>
            <a:pPr marL="514350" indent="-514350">
              <a:buFont typeface="+mj-lt"/>
              <a:buAutoNum type="alphaLcPeriod"/>
            </a:pPr>
            <a:r>
              <a:rPr lang="en-AU" dirty="0"/>
              <a:t>Police officers to provide information – Section 201-203</a:t>
            </a:r>
          </a:p>
          <a:p>
            <a:pPr marL="514350" indent="-514350">
              <a:buFont typeface="+mj-lt"/>
              <a:buAutoNum type="alphaLcPeriod"/>
            </a:pPr>
            <a:r>
              <a:rPr lang="en-AU" dirty="0"/>
              <a:t>Excessive use of force – Section 231</a:t>
            </a:r>
          </a:p>
          <a:p>
            <a:pPr marL="514350" indent="-514350">
              <a:buFont typeface="+mj-lt"/>
              <a:buAutoNum type="alphaLcPeriod"/>
            </a:pPr>
            <a:r>
              <a:rPr lang="en-AU" dirty="0"/>
              <a:t>Maximum investigation period - Section 115 </a:t>
            </a:r>
          </a:p>
          <a:p>
            <a:pPr marL="514350" indent="-514350">
              <a:buFont typeface="+mj-lt"/>
              <a:buAutoNum type="alphaLcPeriod"/>
            </a:pPr>
            <a:r>
              <a:rPr lang="en-AU" dirty="0"/>
              <a:t>Arrest no longer necessary</a:t>
            </a:r>
          </a:p>
          <a:p>
            <a:pPr marL="0" indent="0">
              <a:buNone/>
            </a:pPr>
            <a:endParaRPr lang="en-AU" dirty="0"/>
          </a:p>
          <a:p>
            <a:pPr marL="0" indent="0">
              <a:buNone/>
            </a:pPr>
            <a:r>
              <a:rPr lang="en-AU" b="1" dirty="0"/>
              <a:t>Bail Act </a:t>
            </a:r>
          </a:p>
          <a:p>
            <a:pPr marL="0" indent="0">
              <a:buNone/>
            </a:pPr>
            <a:r>
              <a:rPr lang="en-AU" dirty="0"/>
              <a:t>e.   Failure to consider considerations – Section 77(3) Bail Act</a:t>
            </a:r>
          </a:p>
          <a:p>
            <a:endParaRPr lang="en-AU" dirty="0"/>
          </a:p>
        </p:txBody>
      </p:sp>
    </p:spTree>
    <p:extLst>
      <p:ext uri="{BB962C8B-B14F-4D97-AF65-F5344CB8AC3E}">
        <p14:creationId xmlns:p14="http://schemas.microsoft.com/office/powerpoint/2010/main" val="1589330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4758B-DD3F-8A57-022B-B69E07A20B5A}"/>
              </a:ext>
            </a:extLst>
          </p:cNvPr>
          <p:cNvSpPr>
            <a:spLocks noGrp="1"/>
          </p:cNvSpPr>
          <p:nvPr>
            <p:ph type="title"/>
          </p:nvPr>
        </p:nvSpPr>
        <p:spPr/>
        <p:txBody>
          <a:bodyPr>
            <a:normAutofit/>
          </a:bodyPr>
          <a:lstStyle/>
          <a:p>
            <a:r>
              <a:rPr lang="en-US" sz="3600" dirty="0"/>
              <a:t>a. Duty to Provide Information When Exercising Powers </a:t>
            </a:r>
            <a:endParaRPr lang="en-AU" sz="3600" dirty="0"/>
          </a:p>
        </p:txBody>
      </p:sp>
      <p:sp>
        <p:nvSpPr>
          <p:cNvPr id="3" name="Content Placeholder 2">
            <a:extLst>
              <a:ext uri="{FF2B5EF4-FFF2-40B4-BE49-F238E27FC236}">
                <a16:creationId xmlns:a16="http://schemas.microsoft.com/office/drawing/2014/main" id="{FF95B4E4-654D-A265-FED2-784E2E44CFAF}"/>
              </a:ext>
            </a:extLst>
          </p:cNvPr>
          <p:cNvSpPr>
            <a:spLocks noGrp="1"/>
          </p:cNvSpPr>
          <p:nvPr>
            <p:ph idx="1"/>
          </p:nvPr>
        </p:nvSpPr>
        <p:spPr/>
        <p:txBody>
          <a:bodyPr>
            <a:normAutofit/>
          </a:bodyPr>
          <a:lstStyle/>
          <a:p>
            <a:pPr marL="0" indent="0" algn="just">
              <a:lnSpc>
                <a:spcPct val="110000"/>
              </a:lnSpc>
              <a:spcAft>
                <a:spcPts val="600"/>
              </a:spcAft>
              <a:buNone/>
            </a:pPr>
            <a:r>
              <a:rPr lang="en-AU" sz="2000" b="1" dirty="0">
                <a:effectLst/>
                <a:ea typeface="Times New Roman" panose="02020603050405020304" pitchFamily="18" charset="0"/>
                <a:cs typeface="Times New Roman" panose="02020603050405020304" pitchFamily="18" charset="0"/>
              </a:rPr>
              <a:t>202 Police Officers to Provide Information When Exercising Powers </a:t>
            </a:r>
            <a:endParaRPr lang="en-AU" sz="1600" dirty="0">
              <a:effectLst/>
              <a:ea typeface="Times New Roman" panose="02020603050405020304" pitchFamily="18" charset="0"/>
              <a:cs typeface="Times New Roman" panose="02020603050405020304" pitchFamily="18" charset="0"/>
            </a:endParaRPr>
          </a:p>
          <a:p>
            <a:pPr marL="342900" lvl="0" indent="-342900" algn="just">
              <a:lnSpc>
                <a:spcPct val="110000"/>
              </a:lnSpc>
              <a:buFont typeface="+mj-lt"/>
              <a:buAutoNum type="arabicParenBoth"/>
            </a:pPr>
            <a:r>
              <a:rPr lang="en-AU" sz="2000" dirty="0">
                <a:effectLst/>
                <a:ea typeface="Times New Roman" panose="02020603050405020304" pitchFamily="18" charset="0"/>
                <a:cs typeface="Times New Roman" panose="02020603050405020304" pitchFamily="18" charset="0"/>
              </a:rPr>
              <a:t>A police officer who exercises a power to which this Part applies must provide the following to the person subject to the exercise of the power--</a:t>
            </a:r>
            <a:endParaRPr lang="en-AU" sz="1600" dirty="0">
              <a:effectLst/>
              <a:ea typeface="Times New Roman" panose="02020603050405020304" pitchFamily="18" charset="0"/>
              <a:cs typeface="Times New Roman" panose="02020603050405020304" pitchFamily="18" charset="0"/>
            </a:endParaRPr>
          </a:p>
          <a:p>
            <a:pPr marL="742950" lvl="1" indent="-285750" algn="just">
              <a:lnSpc>
                <a:spcPct val="110000"/>
              </a:lnSpc>
              <a:buFont typeface="+mj-lt"/>
              <a:buAutoNum type="alphaLcParenBoth"/>
            </a:pPr>
            <a:r>
              <a:rPr lang="en-AU" sz="2000" dirty="0">
                <a:effectLst/>
                <a:ea typeface="Times New Roman" panose="02020603050405020304" pitchFamily="18" charset="0"/>
                <a:cs typeface="Times New Roman" panose="02020603050405020304" pitchFamily="18" charset="0"/>
              </a:rPr>
              <a:t>evidence that the police officer </a:t>
            </a:r>
            <a:r>
              <a:rPr lang="en-AU" sz="2000" dirty="0">
                <a:solidFill>
                  <a:srgbClr val="FFC000"/>
                </a:solidFill>
                <a:effectLst/>
                <a:ea typeface="Times New Roman" panose="02020603050405020304" pitchFamily="18" charset="0"/>
                <a:cs typeface="Times New Roman" panose="02020603050405020304" pitchFamily="18" charset="0"/>
              </a:rPr>
              <a:t>is a police officer </a:t>
            </a:r>
            <a:r>
              <a:rPr lang="en-AU" sz="2000" dirty="0">
                <a:effectLst/>
                <a:ea typeface="Times New Roman" panose="02020603050405020304" pitchFamily="18" charset="0"/>
                <a:cs typeface="Times New Roman" panose="02020603050405020304" pitchFamily="18" charset="0"/>
              </a:rPr>
              <a:t>(unless the police officer is in uniform),</a:t>
            </a:r>
            <a:endParaRPr lang="en-AU" sz="1600" dirty="0">
              <a:effectLst/>
              <a:ea typeface="Times New Roman" panose="02020603050405020304" pitchFamily="18" charset="0"/>
              <a:cs typeface="Times New Roman" panose="02020603050405020304" pitchFamily="18" charset="0"/>
            </a:endParaRPr>
          </a:p>
          <a:p>
            <a:pPr marL="742950" lvl="1" indent="-285750" algn="just">
              <a:lnSpc>
                <a:spcPct val="110000"/>
              </a:lnSpc>
              <a:buFont typeface="+mj-lt"/>
              <a:buAutoNum type="alphaLcParenBoth"/>
            </a:pPr>
            <a:r>
              <a:rPr lang="en-AU" sz="2000" dirty="0">
                <a:effectLst/>
                <a:ea typeface="Times New Roman" panose="02020603050405020304" pitchFamily="18" charset="0"/>
                <a:cs typeface="Times New Roman" panose="02020603050405020304" pitchFamily="18" charset="0"/>
              </a:rPr>
              <a:t>the </a:t>
            </a:r>
            <a:r>
              <a:rPr lang="en-AU" sz="2000" dirty="0">
                <a:solidFill>
                  <a:srgbClr val="FFC000"/>
                </a:solidFill>
                <a:effectLst/>
                <a:ea typeface="Times New Roman" panose="02020603050405020304" pitchFamily="18" charset="0"/>
                <a:cs typeface="Times New Roman" panose="02020603050405020304" pitchFamily="18" charset="0"/>
              </a:rPr>
              <a:t>name </a:t>
            </a:r>
            <a:r>
              <a:rPr lang="en-AU" sz="2000" dirty="0">
                <a:effectLst/>
                <a:ea typeface="Times New Roman" panose="02020603050405020304" pitchFamily="18" charset="0"/>
                <a:cs typeface="Times New Roman" panose="02020603050405020304" pitchFamily="18" charset="0"/>
              </a:rPr>
              <a:t>of the police officer and his or her </a:t>
            </a:r>
            <a:r>
              <a:rPr lang="en-AU" sz="2000" dirty="0">
                <a:solidFill>
                  <a:srgbClr val="FFC000"/>
                </a:solidFill>
                <a:effectLst/>
                <a:ea typeface="Times New Roman" panose="02020603050405020304" pitchFamily="18" charset="0"/>
                <a:cs typeface="Times New Roman" panose="02020603050405020304" pitchFamily="18" charset="0"/>
              </a:rPr>
              <a:t>place of duty</a:t>
            </a:r>
            <a:r>
              <a:rPr lang="en-AU" sz="2000" dirty="0">
                <a:effectLst/>
                <a:ea typeface="Times New Roman" panose="02020603050405020304" pitchFamily="18" charset="0"/>
                <a:cs typeface="Times New Roman" panose="02020603050405020304" pitchFamily="18" charset="0"/>
              </a:rPr>
              <a:t>,</a:t>
            </a:r>
            <a:endParaRPr lang="en-AU" sz="1600" dirty="0">
              <a:effectLst/>
              <a:ea typeface="Times New Roman" panose="02020603050405020304" pitchFamily="18" charset="0"/>
              <a:cs typeface="Times New Roman" panose="02020603050405020304" pitchFamily="18" charset="0"/>
            </a:endParaRPr>
          </a:p>
          <a:p>
            <a:pPr marL="742950" lvl="1" indent="-285750" algn="just">
              <a:lnSpc>
                <a:spcPct val="110000"/>
              </a:lnSpc>
              <a:buFont typeface="+mj-lt"/>
              <a:buAutoNum type="alphaLcParenBoth"/>
            </a:pPr>
            <a:r>
              <a:rPr lang="en-AU" sz="2000" dirty="0">
                <a:effectLst/>
                <a:ea typeface="Times New Roman" panose="02020603050405020304" pitchFamily="18" charset="0"/>
                <a:cs typeface="Times New Roman" panose="02020603050405020304" pitchFamily="18" charset="0"/>
              </a:rPr>
              <a:t>the </a:t>
            </a:r>
            <a:r>
              <a:rPr lang="en-AU" sz="2000" dirty="0">
                <a:solidFill>
                  <a:srgbClr val="FFC000"/>
                </a:solidFill>
                <a:effectLst/>
                <a:ea typeface="Times New Roman" panose="02020603050405020304" pitchFamily="18" charset="0"/>
                <a:cs typeface="Times New Roman" panose="02020603050405020304" pitchFamily="18" charset="0"/>
              </a:rPr>
              <a:t>reason for the exercise of the power</a:t>
            </a:r>
            <a:r>
              <a:rPr lang="en-AU" sz="2000" dirty="0">
                <a:effectLst/>
                <a:ea typeface="Times New Roman" panose="02020603050405020304" pitchFamily="18" charset="0"/>
                <a:cs typeface="Times New Roman" panose="02020603050405020304" pitchFamily="18" charset="0"/>
              </a:rPr>
              <a:t>.</a:t>
            </a:r>
            <a:endParaRPr lang="en-AU" sz="1600" dirty="0">
              <a:effectLst/>
              <a:ea typeface="Times New Roman" panose="02020603050405020304" pitchFamily="18" charset="0"/>
              <a:cs typeface="Times New Roman" panose="02020603050405020304" pitchFamily="18" charset="0"/>
            </a:endParaRPr>
          </a:p>
          <a:p>
            <a:pPr marL="0" indent="0">
              <a:buNone/>
            </a:pPr>
            <a:r>
              <a:rPr lang="en-AU" sz="2400" dirty="0">
                <a:latin typeface="Calibri" panose="020F0502020204030204" pitchFamily="34" charset="0"/>
                <a:ea typeface="Times New Roman" panose="02020603050405020304" pitchFamily="18" charset="0"/>
                <a:cs typeface="Times New Roman" panose="02020603050405020304" pitchFamily="18" charset="0"/>
              </a:rPr>
              <a:t>NB. Section</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204A of LEPRA provides that the validity of the arrest will not be affected by the officer’s failure to provide his or her name and place of duty.</a:t>
            </a:r>
            <a:endParaRPr lang="en-AU" sz="3600" dirty="0"/>
          </a:p>
        </p:txBody>
      </p:sp>
    </p:spTree>
    <p:extLst>
      <p:ext uri="{BB962C8B-B14F-4D97-AF65-F5344CB8AC3E}">
        <p14:creationId xmlns:p14="http://schemas.microsoft.com/office/powerpoint/2010/main" val="37820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C64DDC-AC34-AFF1-3AFB-1958B5A1C149}"/>
              </a:ext>
            </a:extLst>
          </p:cNvPr>
          <p:cNvSpPr>
            <a:spLocks noGrp="1"/>
          </p:cNvSpPr>
          <p:nvPr>
            <p:ph type="title"/>
          </p:nvPr>
        </p:nvSpPr>
        <p:spPr/>
        <p:txBody>
          <a:bodyPr/>
          <a:lstStyle/>
          <a:p>
            <a:r>
              <a:rPr lang="en-US" dirty="0"/>
              <a:t>b. Excessive use of force</a:t>
            </a:r>
            <a:endParaRPr lang="en-AU" dirty="0"/>
          </a:p>
        </p:txBody>
      </p:sp>
      <p:sp>
        <p:nvSpPr>
          <p:cNvPr id="3" name="Content Placeholder 2">
            <a:extLst>
              <a:ext uri="{FF2B5EF4-FFF2-40B4-BE49-F238E27FC236}">
                <a16:creationId xmlns:a16="http://schemas.microsoft.com/office/drawing/2014/main" id="{09EB9984-56C4-652C-4CC7-B6AFB836F4C1}"/>
              </a:ext>
            </a:extLst>
          </p:cNvPr>
          <p:cNvSpPr>
            <a:spLocks noGrp="1"/>
          </p:cNvSpPr>
          <p:nvPr>
            <p:ph idx="1"/>
          </p:nvPr>
        </p:nvSpPr>
        <p:spPr/>
        <p:txBody>
          <a:bodyPr>
            <a:normAutofit/>
          </a:bodyPr>
          <a:lstStyle/>
          <a:p>
            <a:pPr marL="0" indent="0">
              <a:lnSpc>
                <a:spcPct val="110000"/>
              </a:lnSpc>
              <a:spcAft>
                <a:spcPts val="600"/>
              </a:spcAft>
              <a:buNone/>
            </a:pPr>
            <a:r>
              <a:rPr lang="en-AU" sz="2000" b="1" dirty="0">
                <a:ea typeface="Calibri" panose="020F0502020204030204" pitchFamily="34" charset="0"/>
                <a:cs typeface="Times New Roman" panose="02020603050405020304" pitchFamily="18" charset="0"/>
              </a:rPr>
              <a:t>231 Use of Force in Making an Arrest</a:t>
            </a:r>
            <a:endParaRPr lang="en-AU" sz="2000" b="1" dirty="0">
              <a:effectLst/>
              <a:ea typeface="Calibri" panose="020F0502020204030204" pitchFamily="34" charset="0"/>
              <a:cs typeface="Times New Roman" panose="02020603050405020304" pitchFamily="18" charset="0"/>
            </a:endParaRPr>
          </a:p>
          <a:p>
            <a:pPr marL="0" indent="0" algn="just">
              <a:lnSpc>
                <a:spcPct val="110000"/>
              </a:lnSpc>
              <a:spcAft>
                <a:spcPts val="600"/>
              </a:spcAft>
              <a:buNone/>
            </a:pPr>
            <a:r>
              <a:rPr lang="en-AU" sz="2000" dirty="0">
                <a:ea typeface="Times New Roman" panose="02020603050405020304" pitchFamily="18" charset="0"/>
                <a:cs typeface="Times New Roman" panose="02020603050405020304" pitchFamily="18" charset="0"/>
              </a:rPr>
              <a:t>A police officer or other person who exercises a power to arrest another person may use such force </a:t>
            </a:r>
            <a:r>
              <a:rPr lang="en-AU" sz="2000" dirty="0">
                <a:solidFill>
                  <a:srgbClr val="FFC000"/>
                </a:solidFill>
                <a:ea typeface="Times New Roman" panose="02020603050405020304" pitchFamily="18" charset="0"/>
                <a:cs typeface="Times New Roman" panose="02020603050405020304" pitchFamily="18" charset="0"/>
              </a:rPr>
              <a:t>as is reasonably necessary to make the arrest or to prevent the escape of the person </a:t>
            </a:r>
            <a:r>
              <a:rPr lang="en-AU" sz="2000" dirty="0">
                <a:ea typeface="Times New Roman" panose="02020603050405020304" pitchFamily="18" charset="0"/>
                <a:cs typeface="Times New Roman" panose="02020603050405020304" pitchFamily="18" charset="0"/>
              </a:rPr>
              <a:t>after arrest.</a:t>
            </a:r>
          </a:p>
          <a:p>
            <a:pPr marL="0" indent="0">
              <a:lnSpc>
                <a:spcPct val="110000"/>
              </a:lnSpc>
              <a:spcAft>
                <a:spcPts val="600"/>
              </a:spcAft>
              <a:buNone/>
            </a:pPr>
            <a:endParaRPr lang="en-AU" sz="2000" dirty="0">
              <a:ea typeface="Times New Roman" panose="02020603050405020304" pitchFamily="18" charset="0"/>
              <a:cs typeface="Times New Roman" panose="02020603050405020304" pitchFamily="18" charset="0"/>
            </a:endParaRPr>
          </a:p>
          <a:p>
            <a:pPr marL="0" indent="0">
              <a:lnSpc>
                <a:spcPct val="110000"/>
              </a:lnSpc>
              <a:spcAft>
                <a:spcPts val="600"/>
              </a:spcAft>
              <a:buNone/>
            </a:pPr>
            <a:r>
              <a:rPr lang="en-AU" sz="2000" dirty="0">
                <a:ea typeface="Times New Roman" panose="02020603050405020304" pitchFamily="18" charset="0"/>
                <a:cs typeface="Times New Roman" panose="02020603050405020304" pitchFamily="18" charset="0"/>
              </a:rPr>
              <a:t>Keep in mind </a:t>
            </a:r>
            <a:r>
              <a:rPr lang="en-AU" sz="2000" dirty="0">
                <a:effectLst/>
                <a:ea typeface="Times New Roman" panose="02020603050405020304" pitchFamily="18" charset="0"/>
                <a:cs typeface="Times New Roman" panose="02020603050405020304" pitchFamily="18" charset="0"/>
              </a:rPr>
              <a:t>an arrest is a ‘continuing act’: </a:t>
            </a:r>
            <a:r>
              <a:rPr lang="en-AU" sz="2000" i="1" dirty="0">
                <a:effectLst/>
                <a:ea typeface="Calibri" panose="020F0502020204030204" pitchFamily="34" charset="0"/>
                <a:cs typeface="Times New Roman" panose="02020603050405020304" pitchFamily="18" charset="0"/>
              </a:rPr>
              <a:t>Holgate-Mohammed v Duke</a:t>
            </a:r>
            <a:r>
              <a:rPr lang="en-AU" sz="2000" dirty="0">
                <a:effectLst/>
                <a:ea typeface="Calibri" panose="020F0502020204030204" pitchFamily="34" charset="0"/>
                <a:cs typeface="Times New Roman" panose="02020603050405020304" pitchFamily="18" charset="0"/>
              </a:rPr>
              <a:t> [1984] AC 437 at 441</a:t>
            </a:r>
            <a:endParaRPr lang="en-AU" sz="2000" dirty="0">
              <a:ea typeface="Times New Roman" panose="02020603050405020304" pitchFamily="18" charset="0"/>
              <a:cs typeface="Times New Roman" panose="02020603050405020304" pitchFamily="18" charset="0"/>
            </a:endParaRPr>
          </a:p>
          <a:p>
            <a:pPr marL="0" indent="0" algn="just">
              <a:lnSpc>
                <a:spcPct val="110000"/>
              </a:lnSpc>
              <a:spcAft>
                <a:spcPts val="600"/>
              </a:spcAft>
              <a:buNone/>
            </a:pPr>
            <a:r>
              <a:rPr lang="en-AU" sz="2000" dirty="0">
                <a:ea typeface="Times New Roman" panose="02020603050405020304" pitchFamily="18" charset="0"/>
                <a:cs typeface="Times New Roman" panose="02020603050405020304" pitchFamily="18" charset="0"/>
              </a:rPr>
              <a:t>A </a:t>
            </a:r>
            <a:r>
              <a:rPr lang="en-AU" sz="2000" dirty="0">
                <a:effectLst/>
                <a:ea typeface="Times New Roman" panose="02020603050405020304" pitchFamily="18" charset="0"/>
                <a:cs typeface="Times New Roman" panose="02020603050405020304" pitchFamily="18" charset="0"/>
              </a:rPr>
              <a:t>lawful arrest can become unlawful if excessive force is used. Conversely, an unlawful arrest can become lawful: </a:t>
            </a:r>
            <a:r>
              <a:rPr lang="en-AU" sz="2000" i="1" dirty="0">
                <a:effectLst/>
                <a:ea typeface="Times New Roman" panose="02020603050405020304" pitchFamily="18" charset="0"/>
                <a:cs typeface="Times New Roman" panose="02020603050405020304" pitchFamily="18" charset="0"/>
              </a:rPr>
              <a:t>Michaels v The Queen</a:t>
            </a:r>
            <a:r>
              <a:rPr lang="en-AU" sz="2000" dirty="0">
                <a:effectLst/>
                <a:ea typeface="Times New Roman" panose="02020603050405020304" pitchFamily="18" charset="0"/>
                <a:cs typeface="Times New Roman" panose="02020603050405020304" pitchFamily="18" charset="0"/>
              </a:rPr>
              <a:t> (1995) 184 CLR 117 at [8]</a:t>
            </a:r>
            <a:r>
              <a:rPr lang="en-AU" sz="2000" dirty="0">
                <a:ea typeface="Times New Roman" panose="02020603050405020304" pitchFamily="18" charset="0"/>
                <a:cs typeface="Times New Roman" panose="02020603050405020304" pitchFamily="18" charset="0"/>
              </a:rPr>
              <a:t>.</a:t>
            </a:r>
            <a:endParaRPr lang="en-AU" sz="2000" dirty="0">
              <a:effectLst/>
              <a:ea typeface="Times New Roman" panose="02020603050405020304" pitchFamily="18" charset="0"/>
              <a:cs typeface="Times New Roman" panose="02020603050405020304" pitchFamily="18" charset="0"/>
            </a:endParaRPr>
          </a:p>
          <a:p>
            <a:pPr marL="0" indent="0">
              <a:buNone/>
            </a:pPr>
            <a:r>
              <a:rPr lang="en-AU" sz="2000" dirty="0"/>
              <a:t>Courts tend to give police some leeway…</a:t>
            </a:r>
          </a:p>
        </p:txBody>
      </p:sp>
    </p:spTree>
    <p:extLst>
      <p:ext uri="{BB962C8B-B14F-4D97-AF65-F5344CB8AC3E}">
        <p14:creationId xmlns:p14="http://schemas.microsoft.com/office/powerpoint/2010/main" val="1493276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958B15-4059-8288-1B39-EF9BEDE9CE63}"/>
              </a:ext>
            </a:extLst>
          </p:cNvPr>
          <p:cNvSpPr>
            <a:spLocks noGrp="1"/>
          </p:cNvSpPr>
          <p:nvPr>
            <p:ph type="title"/>
          </p:nvPr>
        </p:nvSpPr>
        <p:spPr/>
        <p:txBody>
          <a:bodyPr/>
          <a:lstStyle/>
          <a:p>
            <a:r>
              <a:rPr lang="en-AU" dirty="0"/>
              <a:t>“What’s wrong with that, Mr Morrison?</a:t>
            </a:r>
          </a:p>
        </p:txBody>
      </p:sp>
      <p:sp>
        <p:nvSpPr>
          <p:cNvPr id="3" name="Text Placeholder 2">
            <a:extLst>
              <a:ext uri="{FF2B5EF4-FFF2-40B4-BE49-F238E27FC236}">
                <a16:creationId xmlns:a16="http://schemas.microsoft.com/office/drawing/2014/main" id="{4EFE3513-C87B-6B86-61B9-3F6A6508E5E1}"/>
              </a:ext>
            </a:extLst>
          </p:cNvPr>
          <p:cNvSpPr>
            <a:spLocks noGrp="1"/>
          </p:cNvSpPr>
          <p:nvPr>
            <p:ph type="body" idx="1"/>
          </p:nvPr>
        </p:nvSpPr>
        <p:spPr/>
        <p:txBody>
          <a:bodyPr/>
          <a:lstStyle/>
          <a:p>
            <a:endParaRPr lang="en-AU" dirty="0"/>
          </a:p>
        </p:txBody>
      </p:sp>
    </p:spTree>
    <p:extLst>
      <p:ext uri="{BB962C8B-B14F-4D97-AF65-F5344CB8AC3E}">
        <p14:creationId xmlns:p14="http://schemas.microsoft.com/office/powerpoint/2010/main" val="2068949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nodePh="1">
                                  <p:stCondLst>
                                    <p:cond delay="0"/>
                                  </p:stCondLst>
                                  <p:endCondLst>
                                    <p:cond evt="begin" delay="0">
                                      <p:tn val="9"/>
                                    </p:cond>
                                  </p:end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881A33-158B-F11B-5DCD-E6B9C20A13DB}"/>
              </a:ext>
            </a:extLst>
          </p:cNvPr>
          <p:cNvSpPr>
            <a:spLocks noGrp="1"/>
          </p:cNvSpPr>
          <p:nvPr>
            <p:ph type="title"/>
          </p:nvPr>
        </p:nvSpPr>
        <p:spPr/>
        <p:txBody>
          <a:bodyPr/>
          <a:lstStyle/>
          <a:p>
            <a:r>
              <a:rPr lang="en-AU" dirty="0"/>
              <a:t>c. Exceeding maximum investigation period</a:t>
            </a:r>
          </a:p>
        </p:txBody>
      </p:sp>
      <p:sp>
        <p:nvSpPr>
          <p:cNvPr id="3" name="Content Placeholder 2">
            <a:extLst>
              <a:ext uri="{FF2B5EF4-FFF2-40B4-BE49-F238E27FC236}">
                <a16:creationId xmlns:a16="http://schemas.microsoft.com/office/drawing/2014/main" id="{229082AE-5C5B-A156-7C03-C99AB9FA447D}"/>
              </a:ext>
            </a:extLst>
          </p:cNvPr>
          <p:cNvSpPr>
            <a:spLocks noGrp="1"/>
          </p:cNvSpPr>
          <p:nvPr>
            <p:ph idx="1"/>
          </p:nvPr>
        </p:nvSpPr>
        <p:spPr/>
        <p:txBody>
          <a:bodyPr/>
          <a:lstStyle/>
          <a:p>
            <a:pPr marL="0" indent="0">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Section 115 of LEPRA states:</a:t>
            </a:r>
          </a:p>
          <a:p>
            <a:pPr indent="0">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(1) The investigation period is a period that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begins when the person is arrested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and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ends at a time that is reasonable</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having regard to all the circumstances,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but does not exceed the maximum investigation period</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t>
            </a:r>
          </a:p>
          <a:p>
            <a:pPr indent="0">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(2) The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maximum investigation period is 6 hours</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or such longer period as the maximum investigation period may be extended to by a detention warrant.</a:t>
            </a:r>
          </a:p>
          <a:p>
            <a:pPr marL="0" indent="0">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Whether an investigation period is reasonable depends on the facts of the case. </a:t>
            </a:r>
          </a:p>
          <a:p>
            <a:pPr marL="0" indent="0">
              <a:buNone/>
            </a:pPr>
            <a:r>
              <a:rPr lang="en-AU" sz="2000" i="1" dirty="0">
                <a:effectLst/>
                <a:latin typeface="Calibri" panose="020F0502020204030204" pitchFamily="34" charset="0"/>
                <a:ea typeface="Times New Roman" panose="02020603050405020304" pitchFamily="18" charset="0"/>
                <a:cs typeface="Times New Roman" panose="02020603050405020304" pitchFamily="18" charset="0"/>
              </a:rPr>
              <a:t>Robinson</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at [53]: “In some cases, possibly many – for example, cases of relatively minor offences where the facts are clear – it might not be reasonable to detain the person for any significant period of time at all.”</a:t>
            </a:r>
          </a:p>
          <a:p>
            <a:endParaRPr lang="en-AU" dirty="0"/>
          </a:p>
        </p:txBody>
      </p:sp>
    </p:spTree>
    <p:extLst>
      <p:ext uri="{BB962C8B-B14F-4D97-AF65-F5344CB8AC3E}">
        <p14:creationId xmlns:p14="http://schemas.microsoft.com/office/powerpoint/2010/main" val="389300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9B70-F70D-B919-E562-483E6002B0E7}"/>
              </a:ext>
            </a:extLst>
          </p:cNvPr>
          <p:cNvSpPr>
            <a:spLocks noGrp="1"/>
          </p:cNvSpPr>
          <p:nvPr>
            <p:ph type="title"/>
          </p:nvPr>
        </p:nvSpPr>
        <p:spPr/>
        <p:txBody>
          <a:bodyPr/>
          <a:lstStyle/>
          <a:p>
            <a:r>
              <a:rPr lang="en-AU" dirty="0"/>
              <a:t>d. Arrest no longer necessary</a:t>
            </a:r>
          </a:p>
        </p:txBody>
      </p:sp>
      <p:sp>
        <p:nvSpPr>
          <p:cNvPr id="3" name="Content Placeholder 2">
            <a:extLst>
              <a:ext uri="{FF2B5EF4-FFF2-40B4-BE49-F238E27FC236}">
                <a16:creationId xmlns:a16="http://schemas.microsoft.com/office/drawing/2014/main" id="{E83C71FA-B057-2491-9608-CDE19A799745}"/>
              </a:ext>
            </a:extLst>
          </p:cNvPr>
          <p:cNvSpPr>
            <a:spLocks noGrp="1"/>
          </p:cNvSpPr>
          <p:nvPr>
            <p:ph idx="1"/>
          </p:nvPr>
        </p:nvSpPr>
        <p:spPr/>
        <p:txBody>
          <a:bodyPr/>
          <a:lstStyle/>
          <a:p>
            <a:pPr marL="0" indent="0" algn="just">
              <a:lnSpc>
                <a:spcPct val="110000"/>
              </a:lnSpc>
              <a:spcAft>
                <a:spcPts val="600"/>
              </a:spcAft>
              <a:buNone/>
            </a:pPr>
            <a:r>
              <a:rPr lang="en-AU" sz="2000" dirty="0">
                <a:effectLst/>
                <a:ea typeface="Times New Roman" panose="02020603050405020304" pitchFamily="18" charset="0"/>
                <a:cs typeface="Times New Roman" panose="02020603050405020304" pitchFamily="18" charset="0"/>
              </a:rPr>
              <a:t>If an arrest no longer becomes necessary, police officers are empowered (and in fact, required) to discontinue the arrest.</a:t>
            </a:r>
          </a:p>
          <a:p>
            <a:pPr marL="0" indent="0" algn="just">
              <a:lnSpc>
                <a:spcPct val="110000"/>
              </a:lnSpc>
              <a:spcAft>
                <a:spcPts val="600"/>
              </a:spcAft>
              <a:buNone/>
            </a:pPr>
            <a:r>
              <a:rPr lang="en-AU" sz="2000" dirty="0">
                <a:ea typeface="Times New Roman" panose="02020603050405020304" pitchFamily="18" charset="0"/>
                <a:cs typeface="Times New Roman" panose="02020603050405020304" pitchFamily="18" charset="0"/>
              </a:rPr>
              <a:t>Combined effect of statue (e.g. LEPRA s 105, </a:t>
            </a:r>
            <a:r>
              <a:rPr lang="en-AU" sz="2000" i="1" dirty="0">
                <a:ea typeface="Times New Roman" panose="02020603050405020304" pitchFamily="18" charset="0"/>
                <a:cs typeface="Times New Roman" panose="02020603050405020304" pitchFamily="18" charset="0"/>
              </a:rPr>
              <a:t>Bail Act </a:t>
            </a:r>
            <a:r>
              <a:rPr lang="en-AU" sz="2000" dirty="0">
                <a:ea typeface="Times New Roman" panose="02020603050405020304" pitchFamily="18" charset="0"/>
                <a:cs typeface="Times New Roman" panose="02020603050405020304" pitchFamily="18" charset="0"/>
              </a:rPr>
              <a:t> s 77(2)) and common law emphasis on fundamental importance of personal liberty (</a:t>
            </a:r>
            <a:r>
              <a:rPr lang="en-AU" sz="2000" i="1" dirty="0">
                <a:ea typeface="Times New Roman" panose="02020603050405020304" pitchFamily="18" charset="0"/>
                <a:cs typeface="Times New Roman" panose="02020603050405020304" pitchFamily="18" charset="0"/>
              </a:rPr>
              <a:t>Carr, Robinson, Michaels </a:t>
            </a:r>
            <a:r>
              <a:rPr lang="en-AU" sz="2000" dirty="0">
                <a:ea typeface="Times New Roman" panose="02020603050405020304" pitchFamily="18" charset="0"/>
                <a:cs typeface="Times New Roman" panose="02020603050405020304" pitchFamily="18" charset="0"/>
              </a:rPr>
              <a:t>etc.)</a:t>
            </a:r>
            <a:endParaRPr lang="en-AU" sz="2000" dirty="0">
              <a:effectLst/>
              <a:ea typeface="Times New Roman" panose="02020603050405020304" pitchFamily="18" charset="0"/>
              <a:cs typeface="Times New Roman" panose="02020603050405020304" pitchFamily="18" charset="0"/>
            </a:endParaRPr>
          </a:p>
          <a:p>
            <a:pPr marL="0" indent="0" algn="just">
              <a:lnSpc>
                <a:spcPct val="110000"/>
              </a:lnSpc>
              <a:spcAft>
                <a:spcPts val="600"/>
              </a:spcAft>
              <a:buNone/>
            </a:pPr>
            <a:r>
              <a:rPr lang="en-AU" sz="2000" i="1" dirty="0">
                <a:effectLst/>
                <a:ea typeface="Times New Roman" panose="02020603050405020304" pitchFamily="18" charset="0"/>
                <a:cs typeface="Times New Roman" panose="02020603050405020304" pitchFamily="18" charset="0"/>
              </a:rPr>
              <a:t>Williams v R</a:t>
            </a:r>
            <a:r>
              <a:rPr lang="en-AU" sz="2000" dirty="0">
                <a:effectLst/>
                <a:ea typeface="Times New Roman" panose="02020603050405020304" pitchFamily="18" charset="0"/>
                <a:cs typeface="Times New Roman" panose="02020603050405020304" pitchFamily="18" charset="0"/>
              </a:rPr>
              <a:t> [1986] HCA 88: “The right to personal liberty cannot be impaired or taken away without lawful authority and then only to the extent and for the time which the law prescribes.”</a:t>
            </a:r>
          </a:p>
          <a:p>
            <a:endParaRPr lang="en-AU" dirty="0"/>
          </a:p>
        </p:txBody>
      </p:sp>
    </p:spTree>
    <p:extLst>
      <p:ext uri="{BB962C8B-B14F-4D97-AF65-F5344CB8AC3E}">
        <p14:creationId xmlns:p14="http://schemas.microsoft.com/office/powerpoint/2010/main" val="935325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EF25-EBE2-E317-7D0D-9FC3BB160039}"/>
              </a:ext>
            </a:extLst>
          </p:cNvPr>
          <p:cNvSpPr>
            <a:spLocks noGrp="1"/>
          </p:cNvSpPr>
          <p:nvPr>
            <p:ph type="title"/>
          </p:nvPr>
        </p:nvSpPr>
        <p:spPr/>
        <p:txBody>
          <a:bodyPr/>
          <a:lstStyle/>
          <a:p>
            <a:r>
              <a:rPr lang="en-AU" dirty="0"/>
              <a:t>e. Failure to consider the considerations</a:t>
            </a:r>
          </a:p>
        </p:txBody>
      </p:sp>
      <p:sp>
        <p:nvSpPr>
          <p:cNvPr id="3" name="Content Placeholder 2">
            <a:extLst>
              <a:ext uri="{FF2B5EF4-FFF2-40B4-BE49-F238E27FC236}">
                <a16:creationId xmlns:a16="http://schemas.microsoft.com/office/drawing/2014/main" id="{5433774D-884E-A476-9456-99C5B487B8DC}"/>
              </a:ext>
            </a:extLst>
          </p:cNvPr>
          <p:cNvSpPr>
            <a:spLocks noGrp="1"/>
          </p:cNvSpPr>
          <p:nvPr>
            <p:ph idx="1"/>
          </p:nvPr>
        </p:nvSpPr>
        <p:spPr>
          <a:xfrm>
            <a:off x="838200" y="1690687"/>
            <a:ext cx="10515600" cy="4802187"/>
          </a:xfrm>
        </p:spPr>
        <p:txBody>
          <a:bodyPr>
            <a:normAutofit/>
          </a:bodyPr>
          <a:lstStyle/>
          <a:p>
            <a:pPr marL="0" lvl="0" indent="0" algn="just">
              <a:lnSpc>
                <a:spcPct val="110000"/>
              </a:lnSpc>
              <a:buNone/>
            </a:pPr>
            <a:r>
              <a:rPr lang="en-AU" sz="2000" b="1" dirty="0">
                <a:effectLst/>
                <a:latin typeface="Calibri" panose="020F0502020204030204" pitchFamily="34" charset="0"/>
                <a:ea typeface="Times New Roman" panose="02020603050405020304" pitchFamily="18" charset="0"/>
                <a:cs typeface="Times New Roman" panose="02020603050405020304" pitchFamily="18" charset="0"/>
              </a:rPr>
              <a:t>Bail Act s 77</a:t>
            </a:r>
          </a:p>
          <a:p>
            <a:pPr marL="342900" lvl="0" indent="-342900" algn="just">
              <a:lnSpc>
                <a:spcPct val="110000"/>
              </a:lnSpc>
              <a:buFont typeface="+mj-lt"/>
              <a:buAutoNum type="arabi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Unless section 77A applies [i.e. where a court has issued a warrant] a police officer who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believes, on reasonable grounds,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that a person has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failed to comply with</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or is about to fail to comply with, a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bail acknowledgment or a bail condition</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may—</a:t>
            </a:r>
          </a:p>
          <a:p>
            <a:pPr marL="0" lvl="0" indent="0" algn="just">
              <a:lnSpc>
                <a:spcPct val="110000"/>
              </a:lnSpc>
              <a:buNone/>
            </a:pPr>
            <a:r>
              <a:rPr lang="en-AU" sz="2000" dirty="0">
                <a:latin typeface="Calibri" panose="020F0502020204030204" pitchFamily="34" charset="0"/>
                <a:ea typeface="Times New Roman" panose="02020603050405020304" pitchFamily="18" charset="0"/>
                <a:cs typeface="Times New Roman" panose="02020603050405020304" pitchFamily="18" charset="0"/>
              </a:rPr>
              <a:t>[…]</a:t>
            </a: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indent="0" algn="just">
              <a:lnSpc>
                <a:spcPct val="110000"/>
              </a:lnSpc>
              <a:buNone/>
            </a:pP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(e) arrest the person, without warrant</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and take the person as soon as practicable before a court or authorised justice, or</a:t>
            </a:r>
          </a:p>
          <a:p>
            <a:pPr marL="457200" lvl="1" indent="0" algn="just">
              <a:lnSpc>
                <a:spcPct val="110000"/>
              </a:lnSpc>
              <a:spcAft>
                <a:spcPts val="600"/>
              </a:spcAft>
              <a:buNone/>
            </a:pP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AU" dirty="0"/>
          </a:p>
        </p:txBody>
      </p:sp>
    </p:spTree>
    <p:extLst>
      <p:ext uri="{BB962C8B-B14F-4D97-AF65-F5344CB8AC3E}">
        <p14:creationId xmlns:p14="http://schemas.microsoft.com/office/powerpoint/2010/main" val="375909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B2EF25-EBE2-E317-7D0D-9FC3BB160039}"/>
              </a:ext>
            </a:extLst>
          </p:cNvPr>
          <p:cNvSpPr>
            <a:spLocks noGrp="1"/>
          </p:cNvSpPr>
          <p:nvPr>
            <p:ph type="title"/>
          </p:nvPr>
        </p:nvSpPr>
        <p:spPr/>
        <p:txBody>
          <a:bodyPr/>
          <a:lstStyle/>
          <a:p>
            <a:r>
              <a:rPr lang="en-AU" dirty="0"/>
              <a:t>Section 77 Bail Act 2013</a:t>
            </a:r>
          </a:p>
        </p:txBody>
      </p:sp>
      <p:sp>
        <p:nvSpPr>
          <p:cNvPr id="3" name="Content Placeholder 2">
            <a:extLst>
              <a:ext uri="{FF2B5EF4-FFF2-40B4-BE49-F238E27FC236}">
                <a16:creationId xmlns:a16="http://schemas.microsoft.com/office/drawing/2014/main" id="{5433774D-884E-A476-9456-99C5B487B8DC}"/>
              </a:ext>
            </a:extLst>
          </p:cNvPr>
          <p:cNvSpPr>
            <a:spLocks noGrp="1"/>
          </p:cNvSpPr>
          <p:nvPr>
            <p:ph idx="1"/>
          </p:nvPr>
        </p:nvSpPr>
        <p:spPr>
          <a:xfrm>
            <a:off x="838200" y="1690687"/>
            <a:ext cx="10515600" cy="4802187"/>
          </a:xfrm>
        </p:spPr>
        <p:txBody>
          <a:bodyPr>
            <a:normAutofit/>
          </a:bodyPr>
          <a:lstStyle/>
          <a:p>
            <a:pPr marL="0" lvl="0" indent="0" algn="just">
              <a:lnSpc>
                <a:spcPct val="110000"/>
              </a:lnSpc>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(3) The following matters are to be considered by a police officer in deciding whether to take action, and what action to take (but do not limit the matters that can be considered)--</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the relative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seriousness or triviality of the f</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ailure or threatened failure,</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whether the person has a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reasonable excuse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for the failure or threatened failure,</a:t>
            </a:r>
          </a:p>
          <a:p>
            <a:pPr marL="742950" lvl="1" indent="-285750" algn="just">
              <a:lnSpc>
                <a:spcPct val="110000"/>
              </a:lnSpc>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the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personal attributes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and circumstances of the person, to the extent known to the police officer,</a:t>
            </a:r>
          </a:p>
          <a:p>
            <a:pPr marL="742950" lvl="1" indent="-285750" algn="just">
              <a:lnSpc>
                <a:spcPct val="110000"/>
              </a:lnSpc>
              <a:spcAft>
                <a:spcPts val="600"/>
              </a:spcAft>
              <a:buFont typeface="+mj-lt"/>
              <a:buAutoNum type="alphaLcParenBoth"/>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whether </a:t>
            </a:r>
            <a:r>
              <a:rPr lang="en-AU" sz="2000" dirty="0">
                <a:solidFill>
                  <a:srgbClr val="FFC000"/>
                </a:solidFill>
                <a:effectLst/>
                <a:latin typeface="Calibri" panose="020F0502020204030204" pitchFamily="34" charset="0"/>
                <a:ea typeface="Times New Roman" panose="02020603050405020304" pitchFamily="18" charset="0"/>
                <a:cs typeface="Times New Roman" panose="02020603050405020304" pitchFamily="18" charset="0"/>
              </a:rPr>
              <a:t>an alternative course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of action to arrest is appropriate in the circumstances.</a:t>
            </a:r>
          </a:p>
          <a:p>
            <a:pPr marL="457200" lvl="1" indent="0" algn="just">
              <a:lnSpc>
                <a:spcPct val="110000"/>
              </a:lnSpc>
              <a:spcAft>
                <a:spcPts val="600"/>
              </a:spcAft>
              <a:buNone/>
            </a:pPr>
            <a:endParaRPr lang="en-AU" sz="1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r>
              <a:rPr lang="en-AU" dirty="0"/>
              <a:t>What happens if police don’t consider the considerations?</a:t>
            </a:r>
          </a:p>
        </p:txBody>
      </p:sp>
    </p:spTree>
    <p:extLst>
      <p:ext uri="{BB962C8B-B14F-4D97-AF65-F5344CB8AC3E}">
        <p14:creationId xmlns:p14="http://schemas.microsoft.com/office/powerpoint/2010/main" val="43304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02DE-2CC4-ABC3-C355-93854D0FCAF8}"/>
              </a:ext>
            </a:extLst>
          </p:cNvPr>
          <p:cNvSpPr>
            <a:spLocks noGrp="1"/>
          </p:cNvSpPr>
          <p:nvPr>
            <p:ph type="title"/>
          </p:nvPr>
        </p:nvSpPr>
        <p:spPr/>
        <p:txBody>
          <a:bodyPr/>
          <a:lstStyle/>
          <a:p>
            <a:r>
              <a:rPr lang="en-US" dirty="0" err="1"/>
              <a:t>Bugmy</a:t>
            </a:r>
            <a:r>
              <a:rPr lang="en-US" dirty="0"/>
              <a:t> v Director of Public Prosecutions (NSW) [2024] NSWCA 70</a:t>
            </a:r>
            <a:endParaRPr lang="en-AU" dirty="0"/>
          </a:p>
        </p:txBody>
      </p:sp>
      <p:sp>
        <p:nvSpPr>
          <p:cNvPr id="3" name="Content Placeholder 2">
            <a:extLst>
              <a:ext uri="{FF2B5EF4-FFF2-40B4-BE49-F238E27FC236}">
                <a16:creationId xmlns:a16="http://schemas.microsoft.com/office/drawing/2014/main" id="{2602A5A3-41DC-3185-D6E2-0976A842690D}"/>
              </a:ext>
            </a:extLst>
          </p:cNvPr>
          <p:cNvSpPr>
            <a:spLocks noGrp="1"/>
          </p:cNvSpPr>
          <p:nvPr>
            <p:ph idx="1"/>
          </p:nvPr>
        </p:nvSpPr>
        <p:spPr/>
        <p:txBody>
          <a:bodyPr>
            <a:normAutofit/>
          </a:bodyPr>
          <a:lstStyle/>
          <a:p>
            <a:pPr marL="0" indent="0" algn="just">
              <a:lnSpc>
                <a:spcPct val="110000"/>
              </a:lnSpc>
              <a:spcAft>
                <a:spcPts val="600"/>
              </a:spcAft>
              <a:buNone/>
            </a:pPr>
            <a:r>
              <a:rPr lang="en-AU" sz="2000" b="1" dirty="0">
                <a:effectLst/>
                <a:ea typeface="Times New Roman" panose="02020603050405020304" pitchFamily="18" charset="0"/>
                <a:cs typeface="Times New Roman" panose="02020603050405020304" pitchFamily="18" charset="0"/>
              </a:rPr>
              <a:t>Facts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Ms </a:t>
            </a:r>
            <a:r>
              <a:rPr lang="en-AU" sz="2000" dirty="0" err="1">
                <a:effectLst/>
                <a:ea typeface="Times New Roman" panose="02020603050405020304" pitchFamily="18" charset="0"/>
                <a:cs typeface="Times New Roman" panose="02020603050405020304" pitchFamily="18" charset="0"/>
              </a:rPr>
              <a:t>Bugmy</a:t>
            </a:r>
            <a:r>
              <a:rPr lang="en-AU" sz="2000" dirty="0">
                <a:effectLst/>
                <a:ea typeface="Times New Roman" panose="02020603050405020304" pitchFamily="18" charset="0"/>
                <a:cs typeface="Times New Roman" panose="02020603050405020304" pitchFamily="18" charset="0"/>
              </a:rPr>
              <a:t> was charged with an offence of ‘use carriage service to menace/​harass/​offend’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She was granted bail.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Condition that she not contact Broken Hill Police Station unless it’s an emergency.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She contacts Broken Hill Police Station. </a:t>
            </a:r>
            <a:r>
              <a:rPr lang="en-AU" sz="2000" dirty="0">
                <a:ea typeface="Times New Roman" panose="02020603050405020304" pitchFamily="18" charset="0"/>
                <a:cs typeface="Times New Roman" panose="02020603050405020304" pitchFamily="18" charset="0"/>
              </a:rPr>
              <a:t>Yells at the officer </a:t>
            </a:r>
            <a:r>
              <a:rPr lang="en-AU" sz="2000" dirty="0">
                <a:effectLst/>
                <a:ea typeface="Times New Roman" panose="02020603050405020304" pitchFamily="18" charset="0"/>
                <a:cs typeface="Times New Roman" panose="02020603050405020304" pitchFamily="18" charset="0"/>
              </a:rPr>
              <a:t>called him names.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Constable </a:t>
            </a:r>
            <a:r>
              <a:rPr lang="en-AU" sz="2000" dirty="0" err="1">
                <a:effectLst/>
                <a:ea typeface="Times New Roman" panose="02020603050405020304" pitchFamily="18" charset="0"/>
                <a:cs typeface="Times New Roman" panose="02020603050405020304" pitchFamily="18" charset="0"/>
              </a:rPr>
              <a:t>McCrindell</a:t>
            </a:r>
            <a:r>
              <a:rPr lang="en-AU" sz="2000" dirty="0">
                <a:effectLst/>
                <a:ea typeface="Times New Roman" panose="02020603050405020304" pitchFamily="18" charset="0"/>
                <a:cs typeface="Times New Roman" panose="02020603050405020304" pitchFamily="18" charset="0"/>
              </a:rPr>
              <a:t>  attends Ms </a:t>
            </a:r>
            <a:r>
              <a:rPr lang="en-AU" sz="2000" dirty="0" err="1">
                <a:effectLst/>
                <a:ea typeface="Times New Roman" panose="02020603050405020304" pitchFamily="18" charset="0"/>
                <a:cs typeface="Times New Roman" panose="02020603050405020304" pitchFamily="18" charset="0"/>
              </a:rPr>
              <a:t>Bugymy’s</a:t>
            </a:r>
            <a:r>
              <a:rPr lang="en-AU" sz="2000" dirty="0">
                <a:effectLst/>
                <a:ea typeface="Times New Roman" panose="02020603050405020304" pitchFamily="18" charset="0"/>
                <a:cs typeface="Times New Roman" panose="02020603050405020304" pitchFamily="18" charset="0"/>
              </a:rPr>
              <a:t> home with four other officers. He immediately informs her that  she is under arrest.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Ms </a:t>
            </a:r>
            <a:r>
              <a:rPr lang="en-AU" sz="2000" dirty="0" err="1">
                <a:effectLst/>
                <a:ea typeface="Times New Roman" panose="02020603050405020304" pitchFamily="18" charset="0"/>
                <a:cs typeface="Times New Roman" panose="02020603050405020304" pitchFamily="18" charset="0"/>
              </a:rPr>
              <a:t>Bugmy</a:t>
            </a:r>
            <a:r>
              <a:rPr lang="en-AU" sz="2000" dirty="0">
                <a:effectLst/>
                <a:ea typeface="Times New Roman" panose="02020603050405020304" pitchFamily="18" charset="0"/>
                <a:cs typeface="Times New Roman" panose="02020603050405020304" pitchFamily="18" charset="0"/>
              </a:rPr>
              <a:t> resists and </a:t>
            </a:r>
            <a:r>
              <a:rPr lang="en-AU" sz="2000" dirty="0">
                <a:ea typeface="Times New Roman" panose="02020603050405020304" pitchFamily="18" charset="0"/>
                <a:cs typeface="Times New Roman" panose="02020603050405020304" pitchFamily="18" charset="0"/>
              </a:rPr>
              <a:t>is</a:t>
            </a:r>
            <a:r>
              <a:rPr lang="en-AU" sz="2000" dirty="0">
                <a:effectLst/>
                <a:ea typeface="Times New Roman" panose="02020603050405020304" pitchFamily="18" charset="0"/>
                <a:cs typeface="Times New Roman" panose="02020603050405020304" pitchFamily="18" charset="0"/>
              </a:rPr>
              <a:t> charged with ‘resist officer in execution of duty’ contrary to s 58 of the </a:t>
            </a:r>
            <a:r>
              <a:rPr lang="en-AU" sz="2000" i="1" dirty="0">
                <a:effectLst/>
                <a:ea typeface="Times New Roman" panose="02020603050405020304" pitchFamily="18" charset="0"/>
                <a:cs typeface="Times New Roman" panose="02020603050405020304" pitchFamily="18" charset="0"/>
              </a:rPr>
              <a:t>Crimes Act.</a:t>
            </a:r>
            <a:endParaRPr lang="en-AU" sz="2000" dirty="0">
              <a:effectLst/>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35332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F02DE-2CC4-ABC3-C355-93854D0FCAF8}"/>
              </a:ext>
            </a:extLst>
          </p:cNvPr>
          <p:cNvSpPr>
            <a:spLocks noGrp="1"/>
          </p:cNvSpPr>
          <p:nvPr>
            <p:ph type="title"/>
          </p:nvPr>
        </p:nvSpPr>
        <p:spPr/>
        <p:txBody>
          <a:bodyPr/>
          <a:lstStyle/>
          <a:p>
            <a:r>
              <a:rPr lang="en-US" dirty="0" err="1"/>
              <a:t>Bugmy</a:t>
            </a:r>
            <a:r>
              <a:rPr lang="en-US" dirty="0"/>
              <a:t> v Director of Public Prosecutions (NSW) [2024] NSWCA 70</a:t>
            </a:r>
            <a:endParaRPr lang="en-AU" dirty="0"/>
          </a:p>
        </p:txBody>
      </p:sp>
      <p:sp>
        <p:nvSpPr>
          <p:cNvPr id="3" name="Content Placeholder 2">
            <a:extLst>
              <a:ext uri="{FF2B5EF4-FFF2-40B4-BE49-F238E27FC236}">
                <a16:creationId xmlns:a16="http://schemas.microsoft.com/office/drawing/2014/main" id="{2602A5A3-41DC-3185-D6E2-0976A842690D}"/>
              </a:ext>
            </a:extLst>
          </p:cNvPr>
          <p:cNvSpPr>
            <a:spLocks noGrp="1"/>
          </p:cNvSpPr>
          <p:nvPr>
            <p:ph idx="1"/>
          </p:nvPr>
        </p:nvSpPr>
        <p:spPr/>
        <p:txBody>
          <a:bodyPr>
            <a:normAutofit/>
          </a:bodyPr>
          <a:lstStyle/>
          <a:p>
            <a:pPr marL="0" indent="0" algn="just">
              <a:lnSpc>
                <a:spcPct val="110000"/>
              </a:lnSpc>
              <a:spcAft>
                <a:spcPts val="600"/>
              </a:spcAft>
              <a:buNone/>
            </a:pPr>
            <a:r>
              <a:rPr lang="en-AU" sz="2000" b="1" dirty="0">
                <a:effectLst/>
                <a:ea typeface="Times New Roman" panose="02020603050405020304" pitchFamily="18" charset="0"/>
                <a:cs typeface="Times New Roman" panose="02020603050405020304" pitchFamily="18" charset="0"/>
              </a:rPr>
              <a:t>Issue</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The issue in the case was whether Constable </a:t>
            </a:r>
            <a:r>
              <a:rPr lang="en-AU" sz="2000" dirty="0" err="1">
                <a:effectLst/>
                <a:ea typeface="Times New Roman" panose="02020603050405020304" pitchFamily="18" charset="0"/>
                <a:cs typeface="Times New Roman" panose="02020603050405020304" pitchFamily="18" charset="0"/>
              </a:rPr>
              <a:t>McCrindell</a:t>
            </a:r>
            <a:r>
              <a:rPr lang="en-AU" sz="2000" dirty="0">
                <a:effectLst/>
                <a:ea typeface="Times New Roman" panose="02020603050405020304" pitchFamily="18" charset="0"/>
                <a:cs typeface="Times New Roman" panose="02020603050405020304" pitchFamily="18" charset="0"/>
              </a:rPr>
              <a:t> was </a:t>
            </a:r>
            <a:r>
              <a:rPr lang="en-AU" sz="2000" dirty="0">
                <a:solidFill>
                  <a:srgbClr val="FFC000"/>
                </a:solidFill>
                <a:effectLst/>
                <a:ea typeface="Times New Roman" panose="02020603050405020304" pitchFamily="18" charset="0"/>
                <a:cs typeface="Times New Roman" panose="02020603050405020304" pitchFamily="18" charset="0"/>
              </a:rPr>
              <a:t>acting in the execution of his duty </a:t>
            </a:r>
            <a:r>
              <a:rPr lang="en-AU" sz="2000" dirty="0">
                <a:effectLst/>
                <a:ea typeface="Times New Roman" panose="02020603050405020304" pitchFamily="18" charset="0"/>
                <a:cs typeface="Times New Roman" panose="02020603050405020304" pitchFamily="18" charset="0"/>
              </a:rPr>
              <a:t>when he arrested Ms </a:t>
            </a:r>
            <a:r>
              <a:rPr lang="en-AU" sz="2000" dirty="0" err="1">
                <a:effectLst/>
                <a:ea typeface="Times New Roman" panose="02020603050405020304" pitchFamily="18" charset="0"/>
                <a:cs typeface="Times New Roman" panose="02020603050405020304" pitchFamily="18" charset="0"/>
              </a:rPr>
              <a:t>Bugmy</a:t>
            </a:r>
            <a:r>
              <a:rPr lang="en-AU" sz="2000" dirty="0">
                <a:effectLst/>
                <a:ea typeface="Times New Roman" panose="02020603050405020304" pitchFamily="18" charset="0"/>
                <a:cs typeface="Times New Roman" panose="02020603050405020304" pitchFamily="18" charset="0"/>
              </a:rPr>
              <a:t>. </a:t>
            </a:r>
          </a:p>
          <a:p>
            <a:pPr algn="just">
              <a:lnSpc>
                <a:spcPct val="110000"/>
              </a:lnSpc>
              <a:spcAft>
                <a:spcPts val="600"/>
              </a:spcAft>
            </a:pPr>
            <a:r>
              <a:rPr lang="en-AU" sz="2000" dirty="0">
                <a:effectLst/>
                <a:ea typeface="Times New Roman" panose="02020603050405020304" pitchFamily="18" charset="0"/>
                <a:cs typeface="Times New Roman" panose="02020603050405020304" pitchFamily="18" charset="0"/>
              </a:rPr>
              <a:t>Significantly, Constable </a:t>
            </a:r>
            <a:r>
              <a:rPr lang="en-AU" sz="2000" dirty="0" err="1">
                <a:effectLst/>
                <a:ea typeface="Times New Roman" panose="02020603050405020304" pitchFamily="18" charset="0"/>
                <a:cs typeface="Times New Roman" panose="02020603050405020304" pitchFamily="18" charset="0"/>
              </a:rPr>
              <a:t>McCridell</a:t>
            </a:r>
            <a:r>
              <a:rPr lang="en-AU" sz="2000" dirty="0">
                <a:effectLst/>
                <a:ea typeface="Times New Roman" panose="02020603050405020304" pitchFamily="18" charset="0"/>
                <a:cs typeface="Times New Roman" panose="02020603050405020304" pitchFamily="18" charset="0"/>
              </a:rPr>
              <a:t> admitted in cross-examination that when he exercised his power under s 77(1) of the </a:t>
            </a:r>
            <a:r>
              <a:rPr lang="en-AU" sz="2000" i="1" dirty="0">
                <a:effectLst/>
                <a:ea typeface="Times New Roman" panose="02020603050405020304" pitchFamily="18" charset="0"/>
                <a:cs typeface="Times New Roman" panose="02020603050405020304" pitchFamily="18" charset="0"/>
              </a:rPr>
              <a:t>Bail Act 2013 </a:t>
            </a:r>
            <a:r>
              <a:rPr lang="en-AU" sz="2000" dirty="0">
                <a:effectLst/>
                <a:ea typeface="Times New Roman" panose="02020603050405020304" pitchFamily="18" charset="0"/>
                <a:cs typeface="Times New Roman" panose="02020603050405020304" pitchFamily="18" charset="0"/>
              </a:rPr>
              <a:t>to arrest Ms </a:t>
            </a:r>
            <a:r>
              <a:rPr lang="en-AU" sz="2000" dirty="0" err="1">
                <a:effectLst/>
                <a:ea typeface="Times New Roman" panose="02020603050405020304" pitchFamily="18" charset="0"/>
                <a:cs typeface="Times New Roman" panose="02020603050405020304" pitchFamily="18" charset="0"/>
              </a:rPr>
              <a:t>Bugmy</a:t>
            </a:r>
            <a:r>
              <a:rPr lang="en-AU" sz="2000" dirty="0">
                <a:effectLst/>
                <a:ea typeface="Times New Roman" panose="02020603050405020304" pitchFamily="18" charset="0"/>
                <a:cs typeface="Times New Roman" panose="02020603050405020304" pitchFamily="18" charset="0"/>
              </a:rPr>
              <a:t> for breaching her bail </a:t>
            </a:r>
            <a:r>
              <a:rPr lang="en-AU" sz="2000" dirty="0">
                <a:solidFill>
                  <a:srgbClr val="FFC000"/>
                </a:solidFill>
                <a:effectLst/>
                <a:ea typeface="Times New Roman" panose="02020603050405020304" pitchFamily="18" charset="0"/>
                <a:cs typeface="Times New Roman" panose="02020603050405020304" pitchFamily="18" charset="0"/>
              </a:rPr>
              <a:t>he did not consider the matters outlined in s 77(3) of the Act</a:t>
            </a:r>
            <a:r>
              <a:rPr lang="en-AU" sz="2000" dirty="0">
                <a:effectLst/>
                <a:ea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9942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096E2D-29CD-D4AC-6203-E8A55AB039F4}"/>
              </a:ext>
            </a:extLst>
          </p:cNvPr>
          <p:cNvSpPr>
            <a:spLocks noGrp="1"/>
          </p:cNvSpPr>
          <p:nvPr>
            <p:ph type="title"/>
          </p:nvPr>
        </p:nvSpPr>
        <p:spPr/>
        <p:txBody>
          <a:bodyPr/>
          <a:lstStyle/>
          <a:p>
            <a:r>
              <a:rPr lang="en-AU" dirty="0"/>
              <a:t>Elements of an arrest</a:t>
            </a:r>
          </a:p>
        </p:txBody>
      </p:sp>
      <p:sp>
        <p:nvSpPr>
          <p:cNvPr id="3" name="Content Placeholder 2">
            <a:extLst>
              <a:ext uri="{FF2B5EF4-FFF2-40B4-BE49-F238E27FC236}">
                <a16:creationId xmlns:a16="http://schemas.microsoft.com/office/drawing/2014/main" id="{A2569673-550C-C76A-56B7-7DA94CE083C2}"/>
              </a:ext>
            </a:extLst>
          </p:cNvPr>
          <p:cNvSpPr>
            <a:spLocks noGrp="1"/>
          </p:cNvSpPr>
          <p:nvPr>
            <p:ph idx="1"/>
          </p:nvPr>
        </p:nvSpPr>
        <p:spPr/>
        <p:txBody>
          <a:bodyPr/>
          <a:lstStyle/>
          <a:p>
            <a:pPr marL="342900" lvl="0" indent="-342900" algn="just">
              <a:lnSpc>
                <a:spcPct val="110000"/>
              </a:lnSpc>
              <a:buFont typeface="+mj-lt"/>
              <a:buAutoNum type="arabicPeriod"/>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Communication of intention to make an arrest; and </a:t>
            </a:r>
          </a:p>
          <a:p>
            <a:pPr marL="342900" lvl="0" indent="-342900" algn="just">
              <a:lnSpc>
                <a:spcPct val="110000"/>
              </a:lnSpc>
              <a:spcAft>
                <a:spcPts val="600"/>
              </a:spcAft>
              <a:buFont typeface="+mj-lt"/>
              <a:buAutoNum type="arabicPeriod"/>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Sufficient act of arrest or submission</a:t>
            </a:r>
          </a:p>
          <a:p>
            <a:pPr marL="800100" lvl="1" indent="-342900" algn="just">
              <a:lnSpc>
                <a:spcPct val="110000"/>
              </a:lnSpc>
              <a:buFont typeface="+mj-lt"/>
              <a:buAutoNum type="alphaLcPeriod"/>
            </a:pPr>
            <a:r>
              <a:rPr lang="en-AU" sz="2000" dirty="0">
                <a:latin typeface="Calibri" panose="020F0502020204030204" pitchFamily="34" charset="0"/>
                <a:ea typeface="Times New Roman" panose="02020603050405020304" pitchFamily="18" charset="0"/>
                <a:cs typeface="Times New Roman" panose="02020603050405020304" pitchFamily="18" charset="0"/>
              </a:rPr>
              <a:t>s</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ome physical restraint is placed on the person; or</a:t>
            </a:r>
          </a:p>
          <a:p>
            <a:pPr marL="800100" lvl="1" indent="-342900" algn="just">
              <a:lnSpc>
                <a:spcPct val="110000"/>
              </a:lnSpc>
              <a:spcAft>
                <a:spcPts val="600"/>
              </a:spcAft>
              <a:buFont typeface="+mj-lt"/>
              <a:buAutoNum type="alphaLcPeriod"/>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he or she submits to being arrested</a:t>
            </a:r>
          </a:p>
          <a:p>
            <a:pPr marL="0" lvl="0" indent="0" algn="just">
              <a:lnSpc>
                <a:spcPct val="110000"/>
              </a:lnSpc>
              <a:spcAft>
                <a:spcPts val="600"/>
              </a:spcAft>
              <a:buNone/>
            </a:pP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0" lvl="0" indent="0" algn="just">
              <a:lnSpc>
                <a:spcPct val="110000"/>
              </a:lnSpc>
              <a:spcAft>
                <a:spcPts val="600"/>
              </a:spcAft>
              <a:buNone/>
            </a:pPr>
            <a:endParaRPr lang="en-AU" sz="1800" dirty="0">
              <a:effectLst/>
              <a:latin typeface="Calibri" panose="020F0502020204030204" pitchFamily="34" charset="0"/>
              <a:ea typeface="Times New Roman" panose="02020603050405020304" pitchFamily="18" charset="0"/>
              <a:cs typeface="Times New Roman" panose="02020603050405020304" pitchFamily="18" charset="0"/>
            </a:endParaRPr>
          </a:p>
          <a:p>
            <a:pPr marL="800100" lvl="1" indent="-342900" algn="just">
              <a:lnSpc>
                <a:spcPct val="110000"/>
              </a:lnSpc>
              <a:spcAft>
                <a:spcPts val="600"/>
              </a:spcAft>
              <a:buFont typeface="+mj-lt"/>
              <a:buAutoNum type="alphaLcPeriod"/>
            </a:pPr>
            <a:endParaRPr lang="en-AU" sz="14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en-AU" dirty="0"/>
          </a:p>
          <a:p>
            <a:endParaRPr lang="en-AU" dirty="0"/>
          </a:p>
        </p:txBody>
      </p:sp>
    </p:spTree>
    <p:extLst>
      <p:ext uri="{BB962C8B-B14F-4D97-AF65-F5344CB8AC3E}">
        <p14:creationId xmlns:p14="http://schemas.microsoft.com/office/powerpoint/2010/main" val="2824613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D2266-18E4-1AD0-3039-55DEF79CBEE2}"/>
              </a:ext>
            </a:extLst>
          </p:cNvPr>
          <p:cNvSpPr>
            <a:spLocks noGrp="1"/>
          </p:cNvSpPr>
          <p:nvPr>
            <p:ph type="title"/>
          </p:nvPr>
        </p:nvSpPr>
        <p:spPr/>
        <p:txBody>
          <a:bodyPr/>
          <a:lstStyle/>
          <a:p>
            <a:r>
              <a:rPr lang="en-US" dirty="0" err="1"/>
              <a:t>Bugmy</a:t>
            </a:r>
            <a:r>
              <a:rPr lang="en-US" dirty="0"/>
              <a:t> v Director of Public Prosecutions (NSW) [2024] NSWCA 70</a:t>
            </a:r>
            <a:endParaRPr lang="en-AU" dirty="0"/>
          </a:p>
        </p:txBody>
      </p:sp>
      <p:sp>
        <p:nvSpPr>
          <p:cNvPr id="3" name="Content Placeholder 2">
            <a:extLst>
              <a:ext uri="{FF2B5EF4-FFF2-40B4-BE49-F238E27FC236}">
                <a16:creationId xmlns:a16="http://schemas.microsoft.com/office/drawing/2014/main" id="{609A3852-9611-632A-B780-ACF441F28C85}"/>
              </a:ext>
            </a:extLst>
          </p:cNvPr>
          <p:cNvSpPr>
            <a:spLocks noGrp="1"/>
          </p:cNvSpPr>
          <p:nvPr>
            <p:ph idx="1"/>
          </p:nvPr>
        </p:nvSpPr>
        <p:spPr/>
        <p:txBody>
          <a:bodyPr>
            <a:normAutofit fontScale="70000" lnSpcReduction="20000"/>
          </a:bodyPr>
          <a:lstStyle/>
          <a:p>
            <a:pPr marL="0" indent="0" algn="just">
              <a:lnSpc>
                <a:spcPct val="110000"/>
              </a:lnSpc>
              <a:spcAft>
                <a:spcPts val="600"/>
              </a:spcAft>
              <a:buNone/>
            </a:pPr>
            <a:r>
              <a:rPr lang="en-AU" sz="2800" b="1" dirty="0">
                <a:effectLst/>
                <a:ea typeface="Times New Roman" panose="02020603050405020304" pitchFamily="18" charset="0"/>
                <a:cs typeface="Times New Roman" panose="02020603050405020304" pitchFamily="18" charset="0"/>
              </a:rPr>
              <a:t>Held	</a:t>
            </a:r>
          </a:p>
          <a:p>
            <a:pPr marL="0" indent="0" algn="just">
              <a:lnSpc>
                <a:spcPct val="110000"/>
              </a:lnSpc>
              <a:spcAft>
                <a:spcPts val="600"/>
              </a:spcAft>
              <a:buNone/>
            </a:pPr>
            <a:r>
              <a:rPr lang="en-AU" sz="2800" dirty="0">
                <a:effectLst/>
                <a:ea typeface="Times New Roman" panose="02020603050405020304" pitchFamily="18" charset="0"/>
                <a:cs typeface="Times New Roman" panose="02020603050405020304" pitchFamily="18" charset="0"/>
              </a:rPr>
              <a:t>Failure to comply with s 77(3) does render an arrest for breach of bail invalid. </a:t>
            </a:r>
          </a:p>
          <a:p>
            <a:pPr marL="0" indent="0" algn="just">
              <a:lnSpc>
                <a:spcPct val="110000"/>
              </a:lnSpc>
              <a:spcAft>
                <a:spcPts val="600"/>
              </a:spcAft>
              <a:buNone/>
            </a:pPr>
            <a:r>
              <a:rPr lang="en-AU" sz="2800" b="1" dirty="0">
                <a:effectLst/>
                <a:ea typeface="Times New Roman" panose="02020603050405020304" pitchFamily="18" charset="0"/>
                <a:cs typeface="Times New Roman" panose="02020603050405020304" pitchFamily="18" charset="0"/>
              </a:rPr>
              <a:t>Per Leeming JA: </a:t>
            </a:r>
            <a:r>
              <a:rPr lang="en-AU" sz="2800" dirty="0">
                <a:effectLst/>
                <a:ea typeface="Times New Roman" panose="02020603050405020304" pitchFamily="18" charset="0"/>
                <a:cs typeface="Times New Roman" panose="02020603050405020304" pitchFamily="18" charset="0"/>
              </a:rPr>
              <a:t>[45] The starting point is that </a:t>
            </a:r>
            <a:r>
              <a:rPr lang="en-AU" sz="2800" dirty="0">
                <a:solidFill>
                  <a:srgbClr val="FFC000"/>
                </a:solidFill>
                <a:effectLst/>
                <a:ea typeface="Times New Roman" panose="02020603050405020304" pitchFamily="18" charset="0"/>
                <a:cs typeface="Times New Roman" panose="02020603050405020304" pitchFamily="18" charset="0"/>
              </a:rPr>
              <a:t>the statute empowers an officer to infringe a person’s liberty but at the same time requires that officer to consider certain matters</a:t>
            </a:r>
            <a:r>
              <a:rPr lang="en-AU" sz="2800" dirty="0">
                <a:effectLst/>
                <a:ea typeface="Times New Roman" panose="02020603050405020304" pitchFamily="18" charset="0"/>
                <a:cs typeface="Times New Roman" panose="02020603050405020304" pitchFamily="18" charset="0"/>
              </a:rPr>
              <a:t>. Prima facie, a lawful exercise of power is an exercise of power in which the police officer complies with the requirements imposed by statute. It is improbable, especially when a statute confers a power of arrest, that an exercise of the power will be lawful even if the constraints upon it have been breached. That reflects settled principles of construction. </a:t>
            </a:r>
          </a:p>
          <a:p>
            <a:pPr marL="0" indent="0" algn="just">
              <a:lnSpc>
                <a:spcPct val="110000"/>
              </a:lnSpc>
              <a:spcAft>
                <a:spcPts val="600"/>
              </a:spcAft>
              <a:buNone/>
            </a:pPr>
            <a:r>
              <a:rPr lang="en-AU" sz="2800" dirty="0">
                <a:effectLst/>
                <a:ea typeface="Times New Roman" panose="02020603050405020304" pitchFamily="18" charset="0"/>
                <a:cs typeface="Times New Roman" panose="02020603050405020304" pitchFamily="18" charset="0"/>
              </a:rPr>
              <a:t>[46] One aspect of construing such legislation strictly is that obligations imposed upon the arresting officer are to be complied with if the exercise of the power is to be lawful.</a:t>
            </a:r>
          </a:p>
          <a:p>
            <a:endParaRPr lang="en-AU" dirty="0"/>
          </a:p>
        </p:txBody>
      </p:sp>
    </p:spTree>
    <p:extLst>
      <p:ext uri="{BB962C8B-B14F-4D97-AF65-F5344CB8AC3E}">
        <p14:creationId xmlns:p14="http://schemas.microsoft.com/office/powerpoint/2010/main" val="1971423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400CB8-6DF2-4850-B7D6-8E5FAA9E18D6}"/>
              </a:ext>
            </a:extLst>
          </p:cNvPr>
          <p:cNvSpPr>
            <a:spLocks noGrp="1"/>
          </p:cNvSpPr>
          <p:nvPr>
            <p:ph type="title"/>
          </p:nvPr>
        </p:nvSpPr>
        <p:spPr/>
        <p:txBody>
          <a:bodyPr/>
          <a:lstStyle/>
          <a:p>
            <a:r>
              <a:rPr lang="en-AU" dirty="0"/>
              <a:t>Arrest with a warrant</a:t>
            </a:r>
          </a:p>
        </p:txBody>
      </p:sp>
      <p:sp>
        <p:nvSpPr>
          <p:cNvPr id="3" name="Content Placeholder 2">
            <a:extLst>
              <a:ext uri="{FF2B5EF4-FFF2-40B4-BE49-F238E27FC236}">
                <a16:creationId xmlns:a16="http://schemas.microsoft.com/office/drawing/2014/main" id="{DA8D8FCC-5852-FCF3-2D3C-543C7578A7E1}"/>
              </a:ext>
            </a:extLst>
          </p:cNvPr>
          <p:cNvSpPr>
            <a:spLocks noGrp="1"/>
          </p:cNvSpPr>
          <p:nvPr>
            <p:ph idx="1"/>
          </p:nvPr>
        </p:nvSpPr>
        <p:spPr/>
        <p:txBody>
          <a:bodyPr>
            <a:normAutofit/>
          </a:bodyPr>
          <a:lstStyle/>
          <a:p>
            <a:pPr marL="0" indent="0">
              <a:lnSpc>
                <a:spcPct val="107000"/>
              </a:lnSpc>
              <a:spcAft>
                <a:spcPts val="800"/>
              </a:spcAft>
              <a:buNone/>
            </a:pPr>
            <a:r>
              <a:rPr lang="en-AU" sz="2000" b="1" kern="100" dirty="0">
                <a:effectLst/>
                <a:latin typeface="Aptos" panose="020B0004020202020204" pitchFamily="34" charset="0"/>
                <a:ea typeface="Aptos" panose="020B0004020202020204" pitchFamily="34" charset="0"/>
                <a:cs typeface="Times New Roman" panose="02020603050405020304" pitchFamily="18" charset="0"/>
              </a:rPr>
              <a:t>101 Power to arrest with warrant</a:t>
            </a:r>
            <a:endParaRPr lang="en-AU" sz="20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(1) A police officer acting in accordance with a warrant issued under any Act or law may arrest or deal with the person named in the warrant </a:t>
            </a:r>
            <a:r>
              <a:rPr lang="en-AU" sz="20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in accordance with the warrant.</a:t>
            </a:r>
          </a:p>
          <a:p>
            <a:pPr marL="0" indent="0">
              <a:lnSpc>
                <a:spcPct val="110000"/>
              </a:lnSpc>
              <a:spcAft>
                <a:spcPts val="600"/>
              </a:spcAft>
              <a:buNone/>
            </a:pPr>
            <a:endParaRPr lang="en-AU" sz="20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Safeguards in ss 202 and 231 of LEPRA still apply. </a:t>
            </a:r>
          </a:p>
          <a:p>
            <a:pPr marL="0" indent="0">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Arrest pursuant to an invalid warrant will not be made lawful even if police would had grounds to arrest the person without a warrant, such as under s 99 of LEPRA. </a:t>
            </a:r>
            <a:endParaRPr lang="en-AU" sz="3200" dirty="0"/>
          </a:p>
        </p:txBody>
      </p:sp>
    </p:spTree>
    <p:extLst>
      <p:ext uri="{BB962C8B-B14F-4D97-AF65-F5344CB8AC3E}">
        <p14:creationId xmlns:p14="http://schemas.microsoft.com/office/powerpoint/2010/main" val="854609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30634-5FCC-5954-C104-05BEF9B1ED81}"/>
              </a:ext>
            </a:extLst>
          </p:cNvPr>
          <p:cNvSpPr>
            <a:spLocks noGrp="1"/>
          </p:cNvSpPr>
          <p:nvPr>
            <p:ph type="title"/>
          </p:nvPr>
        </p:nvSpPr>
        <p:spPr>
          <a:xfrm>
            <a:off x="114431" y="365125"/>
            <a:ext cx="7138625" cy="1325563"/>
          </a:xfrm>
        </p:spPr>
        <p:txBody>
          <a:bodyPr>
            <a:normAutofit/>
          </a:bodyPr>
          <a:lstStyle/>
          <a:p>
            <a:pPr algn="ctr"/>
            <a:r>
              <a:rPr lang="en-AU" sz="3200" b="1" dirty="0"/>
              <a:t>WELCOME TO THE POLICE ACADEMY</a:t>
            </a:r>
          </a:p>
        </p:txBody>
      </p:sp>
      <p:sp>
        <p:nvSpPr>
          <p:cNvPr id="3" name="Content Placeholder 2">
            <a:extLst>
              <a:ext uri="{FF2B5EF4-FFF2-40B4-BE49-F238E27FC236}">
                <a16:creationId xmlns:a16="http://schemas.microsoft.com/office/drawing/2014/main" id="{9F9DB53F-78C7-B2F7-716D-AF6A299D525A}"/>
              </a:ext>
            </a:extLst>
          </p:cNvPr>
          <p:cNvSpPr>
            <a:spLocks noGrp="1"/>
          </p:cNvSpPr>
          <p:nvPr>
            <p:ph sz="half" idx="1"/>
          </p:nvPr>
        </p:nvSpPr>
        <p:spPr>
          <a:xfrm>
            <a:off x="838199" y="1526958"/>
            <a:ext cx="5872423" cy="5097125"/>
          </a:xfrm>
        </p:spPr>
        <p:txBody>
          <a:bodyPr>
            <a:normAutofit fontScale="92500" lnSpcReduction="20000"/>
          </a:bodyPr>
          <a:lstStyle/>
          <a:p>
            <a:pPr marL="0" indent="0">
              <a:buNone/>
            </a:pPr>
            <a:r>
              <a:rPr lang="en-AU" sz="1600" dirty="0"/>
              <a:t>The lawful arrest formula:</a:t>
            </a:r>
          </a:p>
          <a:p>
            <a:pPr marL="0" indent="0">
              <a:buNone/>
            </a:pPr>
            <a:endParaRPr lang="en-AU" sz="700" dirty="0"/>
          </a:p>
          <a:p>
            <a:pPr marL="0" indent="0" algn="ctr">
              <a:buNone/>
            </a:pPr>
            <a:r>
              <a:rPr lang="en-AU" sz="1800" dirty="0"/>
              <a:t>Section 99</a:t>
            </a:r>
          </a:p>
          <a:p>
            <a:pPr marL="0" indent="0" algn="ctr">
              <a:buNone/>
            </a:pPr>
            <a:r>
              <a:rPr lang="en-AU" sz="1600" dirty="0"/>
              <a:t>(or Warrant or Breach of the Peace or Specific power)</a:t>
            </a:r>
          </a:p>
          <a:p>
            <a:pPr marL="0" indent="0" algn="ctr">
              <a:buNone/>
            </a:pPr>
            <a:r>
              <a:rPr lang="en-AU" sz="1800" dirty="0"/>
              <a:t>+ </a:t>
            </a:r>
          </a:p>
          <a:p>
            <a:pPr marL="0" indent="0" algn="ctr">
              <a:buNone/>
            </a:pPr>
            <a:r>
              <a:rPr lang="en-US" sz="1800" dirty="0">
                <a:solidFill>
                  <a:srgbClr val="FFC000"/>
                </a:solidFill>
              </a:rPr>
              <a:t>“Last resort”</a:t>
            </a:r>
          </a:p>
          <a:p>
            <a:pPr marL="0" indent="0" algn="ctr">
              <a:buNone/>
            </a:pPr>
            <a:r>
              <a:rPr lang="en-US" sz="1800" dirty="0">
                <a:solidFill>
                  <a:srgbClr val="FFC000"/>
                </a:solidFill>
              </a:rPr>
              <a:t>Made in circumstances in which it is clearly necessary and it is </a:t>
            </a:r>
            <a:r>
              <a:rPr lang="en-AU" sz="1800" dirty="0">
                <a:solidFill>
                  <a:srgbClr val="FFC000"/>
                </a:solidFill>
              </a:rPr>
              <a:t>not inappropriate to resort to the arrest power: </a:t>
            </a:r>
            <a:r>
              <a:rPr lang="en-AU" sz="1800" i="1" dirty="0">
                <a:solidFill>
                  <a:srgbClr val="FFC000"/>
                </a:solidFill>
              </a:rPr>
              <a:t>Carr; Robinson </a:t>
            </a:r>
            <a:r>
              <a:rPr lang="en-AU" sz="1800" dirty="0">
                <a:solidFill>
                  <a:srgbClr val="FFC000"/>
                </a:solidFill>
              </a:rPr>
              <a:t>[233]</a:t>
            </a:r>
          </a:p>
          <a:p>
            <a:pPr marL="0" indent="0" algn="ctr">
              <a:buNone/>
            </a:pPr>
            <a:r>
              <a:rPr lang="en-AU" sz="1800" dirty="0"/>
              <a:t>+ </a:t>
            </a:r>
          </a:p>
          <a:p>
            <a:pPr marL="0" indent="0" algn="ctr">
              <a:buNone/>
            </a:pPr>
            <a:r>
              <a:rPr lang="en-AU" sz="1800" dirty="0"/>
              <a:t>Section 201 - </a:t>
            </a:r>
            <a:r>
              <a:rPr lang="en-AU" sz="1800" dirty="0">
                <a:solidFill>
                  <a:srgbClr val="FFC000"/>
                </a:solidFill>
              </a:rPr>
              <a:t>Section 231 (reasonable use of force)</a:t>
            </a:r>
          </a:p>
          <a:p>
            <a:pPr marL="0" indent="0" algn="ctr">
              <a:buNone/>
            </a:pPr>
            <a:r>
              <a:rPr lang="en-AU" sz="1800" dirty="0">
                <a:solidFill>
                  <a:srgbClr val="FFC000"/>
                </a:solidFill>
              </a:rPr>
              <a:t>+ </a:t>
            </a:r>
          </a:p>
          <a:p>
            <a:pPr marL="0" indent="0" algn="ctr">
              <a:buNone/>
            </a:pPr>
            <a:r>
              <a:rPr lang="en-AU" sz="1800" dirty="0">
                <a:solidFill>
                  <a:srgbClr val="FFC000"/>
                </a:solidFill>
              </a:rPr>
              <a:t>Section 105 (arrest does not become unnecessary)</a:t>
            </a:r>
          </a:p>
          <a:p>
            <a:pPr marL="0" indent="0" algn="ctr">
              <a:buNone/>
            </a:pPr>
            <a:r>
              <a:rPr lang="en-AU" sz="1800" dirty="0"/>
              <a:t>+ </a:t>
            </a:r>
          </a:p>
          <a:p>
            <a:pPr marL="0" indent="0" algn="ctr">
              <a:buNone/>
            </a:pPr>
            <a:r>
              <a:rPr lang="en-AU" sz="1800" dirty="0">
                <a:solidFill>
                  <a:srgbClr val="FFC000"/>
                </a:solidFill>
              </a:rPr>
              <a:t>Section 115 (reasonable investigation period)</a:t>
            </a:r>
          </a:p>
          <a:p>
            <a:pPr marL="0" indent="0" algn="ctr">
              <a:buNone/>
            </a:pPr>
            <a:r>
              <a:rPr lang="en-AU" sz="1800" dirty="0"/>
              <a:t>=</a:t>
            </a:r>
          </a:p>
          <a:p>
            <a:pPr marL="0" indent="0" algn="ctr">
              <a:buNone/>
            </a:pPr>
            <a:r>
              <a:rPr lang="en-AU" sz="1800" dirty="0"/>
              <a:t>Lawful arrest!</a:t>
            </a:r>
          </a:p>
        </p:txBody>
      </p:sp>
      <p:pic>
        <p:nvPicPr>
          <p:cNvPr id="10" name="Picture 9" descr="A poster with text and images&#10;&#10;Description automatically generated">
            <a:extLst>
              <a:ext uri="{FF2B5EF4-FFF2-40B4-BE49-F238E27FC236}">
                <a16:creationId xmlns:a16="http://schemas.microsoft.com/office/drawing/2014/main" id="{7370B9BE-F7ED-792E-5535-B3EE23409B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13202" y="80962"/>
            <a:ext cx="4728395" cy="6696075"/>
          </a:xfrm>
          <a:prstGeom prst="rect">
            <a:avLst/>
          </a:prstGeom>
          <a:ln>
            <a:solidFill>
              <a:schemeClr val="tx1"/>
            </a:solidFill>
          </a:ln>
        </p:spPr>
      </p:pic>
    </p:spTree>
    <p:extLst>
      <p:ext uri="{BB962C8B-B14F-4D97-AF65-F5344CB8AC3E}">
        <p14:creationId xmlns:p14="http://schemas.microsoft.com/office/powerpoint/2010/main" val="34581654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3">
                                            <p:txEl>
                                              <p:pRg st="13" end="13"/>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
                                            <p:txEl>
                                              <p:pRg st="14" end="1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4583DC-6DDE-7B44-902F-9625496AC477}"/>
              </a:ext>
            </a:extLst>
          </p:cNvPr>
          <p:cNvSpPr>
            <a:spLocks noGrp="1"/>
          </p:cNvSpPr>
          <p:nvPr>
            <p:ph type="title"/>
          </p:nvPr>
        </p:nvSpPr>
        <p:spPr/>
        <p:txBody>
          <a:bodyPr/>
          <a:lstStyle/>
          <a:p>
            <a:r>
              <a:rPr lang="en-AU" dirty="0"/>
              <a:t>How do we argue this?	</a:t>
            </a:r>
          </a:p>
        </p:txBody>
      </p:sp>
      <p:sp>
        <p:nvSpPr>
          <p:cNvPr id="3" name="Text Placeholder 2">
            <a:extLst>
              <a:ext uri="{FF2B5EF4-FFF2-40B4-BE49-F238E27FC236}">
                <a16:creationId xmlns:a16="http://schemas.microsoft.com/office/drawing/2014/main" id="{080985DE-4F1E-3D52-1904-3A19A0F3B1B0}"/>
              </a:ext>
            </a:extLst>
          </p:cNvPr>
          <p:cNvSpPr>
            <a:spLocks noGrp="1"/>
          </p:cNvSpPr>
          <p:nvPr>
            <p:ph type="body" idx="1"/>
          </p:nvPr>
        </p:nvSpPr>
        <p:spPr/>
        <p:txBody>
          <a:bodyPr/>
          <a:lstStyle/>
          <a:p>
            <a:r>
              <a:rPr lang="en-AU" dirty="0"/>
              <a:t>Demonstrating an arrest is not reasonably necessary</a:t>
            </a:r>
          </a:p>
        </p:txBody>
      </p:sp>
    </p:spTree>
    <p:extLst>
      <p:ext uri="{BB962C8B-B14F-4D97-AF65-F5344CB8AC3E}">
        <p14:creationId xmlns:p14="http://schemas.microsoft.com/office/powerpoint/2010/main" val="40054670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70A8A0-5329-CEEE-A7A5-51319FF2B7FD}"/>
              </a:ext>
            </a:extLst>
          </p:cNvPr>
          <p:cNvSpPr>
            <a:spLocks noGrp="1"/>
          </p:cNvSpPr>
          <p:nvPr>
            <p:ph type="title"/>
          </p:nvPr>
        </p:nvSpPr>
        <p:spPr/>
        <p:txBody>
          <a:bodyPr/>
          <a:lstStyle/>
          <a:p>
            <a:r>
              <a:rPr lang="en-AU" dirty="0"/>
              <a:t>Example: Anna Smith</a:t>
            </a:r>
          </a:p>
        </p:txBody>
      </p:sp>
      <p:sp>
        <p:nvSpPr>
          <p:cNvPr id="3" name="Content Placeholder 2">
            <a:extLst>
              <a:ext uri="{FF2B5EF4-FFF2-40B4-BE49-F238E27FC236}">
                <a16:creationId xmlns:a16="http://schemas.microsoft.com/office/drawing/2014/main" id="{6B2D61DB-D7B1-C967-C8C9-854AA1E78BEA}"/>
              </a:ext>
            </a:extLst>
          </p:cNvPr>
          <p:cNvSpPr>
            <a:spLocks noGrp="1"/>
          </p:cNvSpPr>
          <p:nvPr>
            <p:ph sz="half" idx="1"/>
          </p:nvPr>
        </p:nvSpPr>
        <p:spPr>
          <a:xfrm>
            <a:off x="838200" y="1825625"/>
            <a:ext cx="3861391" cy="4351338"/>
          </a:xfrm>
        </p:spPr>
        <p:txBody>
          <a:bodyPr>
            <a:normAutofit/>
          </a:bodyPr>
          <a:lstStyle/>
          <a:p>
            <a:r>
              <a:rPr lang="en-AU" dirty="0"/>
              <a:t>19-year-old client.</a:t>
            </a:r>
          </a:p>
          <a:p>
            <a:r>
              <a:rPr lang="en-AU" dirty="0"/>
              <a:t>Suffering from severe anxiety and PTSD. </a:t>
            </a:r>
          </a:p>
          <a:p>
            <a:r>
              <a:rPr lang="en-AU" dirty="0"/>
              <a:t>6 months ago incident with hospital staff.</a:t>
            </a:r>
          </a:p>
          <a:p>
            <a:r>
              <a:rPr lang="en-AU" dirty="0"/>
              <a:t>Police come to her door to serve a CAN…</a:t>
            </a:r>
          </a:p>
          <a:p>
            <a:r>
              <a:rPr lang="en-AU" dirty="0"/>
              <a:t>2 x assault officer in execution of duty. </a:t>
            </a:r>
          </a:p>
          <a:p>
            <a:endParaRPr lang="en-AU" dirty="0"/>
          </a:p>
          <a:p>
            <a:pPr marL="0" indent="0">
              <a:buNone/>
            </a:pPr>
            <a:endParaRPr lang="en-AU" dirty="0"/>
          </a:p>
        </p:txBody>
      </p:sp>
      <p:pic>
        <p:nvPicPr>
          <p:cNvPr id="5" name="Picture 4" descr="Stressed doctor at work">
            <a:extLst>
              <a:ext uri="{FF2B5EF4-FFF2-40B4-BE49-F238E27FC236}">
                <a16:creationId xmlns:a16="http://schemas.microsoft.com/office/drawing/2014/main" id="{C39B55E3-256F-B926-E583-72D566AC804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3507" y="1825625"/>
            <a:ext cx="6755188" cy="4427970"/>
          </a:xfrm>
          <a:prstGeom prst="rect">
            <a:avLst/>
          </a:prstGeom>
        </p:spPr>
      </p:pic>
    </p:spTree>
    <p:extLst>
      <p:ext uri="{BB962C8B-B14F-4D97-AF65-F5344CB8AC3E}">
        <p14:creationId xmlns:p14="http://schemas.microsoft.com/office/powerpoint/2010/main" val="979500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dress with a face paint on his face&#10;&#10;Description automatically generated">
            <a:extLst>
              <a:ext uri="{FF2B5EF4-FFF2-40B4-BE49-F238E27FC236}">
                <a16:creationId xmlns:a16="http://schemas.microsoft.com/office/drawing/2014/main" id="{9DEAEAD5-1AF9-6408-1EE6-E905957F6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Tree>
    <p:extLst>
      <p:ext uri="{BB962C8B-B14F-4D97-AF65-F5344CB8AC3E}">
        <p14:creationId xmlns:p14="http://schemas.microsoft.com/office/powerpoint/2010/main" val="92698382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F26C-7A44-020A-A0F2-61DA87B912F9}"/>
              </a:ext>
            </a:extLst>
          </p:cNvPr>
          <p:cNvSpPr>
            <a:spLocks noGrp="1"/>
          </p:cNvSpPr>
          <p:nvPr>
            <p:ph type="title"/>
          </p:nvPr>
        </p:nvSpPr>
        <p:spPr/>
        <p:txBody>
          <a:bodyPr/>
          <a:lstStyle/>
          <a:p>
            <a:r>
              <a:rPr lang="en-AU" dirty="0"/>
              <a:t>Examination in Chief</a:t>
            </a:r>
          </a:p>
        </p:txBody>
      </p:sp>
      <p:sp>
        <p:nvSpPr>
          <p:cNvPr id="3" name="Content Placeholder 2">
            <a:extLst>
              <a:ext uri="{FF2B5EF4-FFF2-40B4-BE49-F238E27FC236}">
                <a16:creationId xmlns:a16="http://schemas.microsoft.com/office/drawing/2014/main" id="{AA93DBA4-04C7-A7FD-C82B-D49D0C5FE4FD}"/>
              </a:ext>
            </a:extLst>
          </p:cNvPr>
          <p:cNvSpPr>
            <a:spLocks noGrp="1"/>
          </p:cNvSpPr>
          <p:nvPr>
            <p:ph idx="1"/>
          </p:nvPr>
        </p:nvSpPr>
        <p:spPr/>
        <p:txBody>
          <a:bodyPr>
            <a:normAutofit/>
          </a:bodyPr>
          <a:lstStyle/>
          <a:p>
            <a:pPr marL="0" indent="0">
              <a:buNone/>
            </a:pPr>
            <a:r>
              <a:rPr lang="en-AU" sz="2000" dirty="0"/>
              <a:t>[BWV played of initial conversation]</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What happened at the conclusion of that? </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I asked her a question, because I was going issue a Future Service CAN for assault, and she told me she was homeless and had no fixed place of abode.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What was your next course of action in relation to that? </a:t>
            </a:r>
          </a:p>
          <a:p>
            <a:pPr marL="342900" indent="-342900">
              <a:lnSpc>
                <a:spcPct val="107000"/>
              </a:lnSpc>
              <a:spcAft>
                <a:spcPts val="800"/>
              </a:spcAft>
              <a:buAutoNum type="alphaUcPeriod"/>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I turned my video camera back on and informed her she was under arrest. </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For what purposes? </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To ensure her appearance before the Court, and also for the threats she made to burn the hospital down, for the safety of victims and welfare.</a:t>
            </a:r>
          </a:p>
        </p:txBody>
      </p:sp>
    </p:spTree>
    <p:extLst>
      <p:ext uri="{BB962C8B-B14F-4D97-AF65-F5344CB8AC3E}">
        <p14:creationId xmlns:p14="http://schemas.microsoft.com/office/powerpoint/2010/main" val="42905454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28F26C-7A44-020A-A0F2-61DA87B912F9}"/>
              </a:ext>
            </a:extLst>
          </p:cNvPr>
          <p:cNvSpPr>
            <a:spLocks noGrp="1"/>
          </p:cNvSpPr>
          <p:nvPr>
            <p:ph type="title"/>
          </p:nvPr>
        </p:nvSpPr>
        <p:spPr/>
        <p:txBody>
          <a:bodyPr/>
          <a:lstStyle/>
          <a:p>
            <a:r>
              <a:rPr lang="en-AU" dirty="0"/>
              <a:t>Examination in Chief</a:t>
            </a:r>
          </a:p>
        </p:txBody>
      </p:sp>
      <p:sp>
        <p:nvSpPr>
          <p:cNvPr id="3" name="Content Placeholder 2">
            <a:extLst>
              <a:ext uri="{FF2B5EF4-FFF2-40B4-BE49-F238E27FC236}">
                <a16:creationId xmlns:a16="http://schemas.microsoft.com/office/drawing/2014/main" id="{AA93DBA4-04C7-A7FD-C82B-D49D0C5FE4FD}"/>
              </a:ext>
            </a:extLst>
          </p:cNvPr>
          <p:cNvSpPr>
            <a:spLocks noGrp="1"/>
          </p:cNvSpPr>
          <p:nvPr>
            <p:ph idx="1"/>
          </p:nvPr>
        </p:nvSpPr>
        <p:spPr/>
        <p:txBody>
          <a:bodyPr>
            <a:normAutofit/>
          </a:bodyPr>
          <a:lstStyle/>
          <a:p>
            <a:pPr marL="0" indent="0">
              <a:buNone/>
            </a:pPr>
            <a:r>
              <a:rPr lang="en-AU" sz="2000" dirty="0"/>
              <a:t>[BWV played of initial conversation]</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What happened at the conclusion of that? </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I asked her a question, because I was going issue a Future Service CAN for assault, and she told me she was homeless and had no fixed place of abode.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What was your next course of action in relation to that? </a:t>
            </a:r>
          </a:p>
          <a:p>
            <a:pPr marL="342900" indent="-342900">
              <a:lnSpc>
                <a:spcPct val="107000"/>
              </a:lnSpc>
              <a:spcAft>
                <a:spcPts val="800"/>
              </a:spcAft>
              <a:buAutoNum type="alphaUcPeriod"/>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I turned my video camera back on and informed her she was under arrest. </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For what purposes? </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To </a:t>
            </a:r>
            <a:r>
              <a:rPr lang="en-AU" sz="20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ensure her appearance before the Court</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 and also </a:t>
            </a:r>
            <a:r>
              <a:rPr lang="en-AU" sz="20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for the threats she made to burn the hospital down</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 for the </a:t>
            </a:r>
            <a:r>
              <a:rPr lang="en-AU" sz="2000" kern="100" dirty="0">
                <a:solidFill>
                  <a:srgbClr val="FFC000"/>
                </a:solidFill>
                <a:effectLst/>
                <a:latin typeface="Aptos" panose="020B0004020202020204" pitchFamily="34" charset="0"/>
                <a:ea typeface="Aptos" panose="020B0004020202020204" pitchFamily="34" charset="0"/>
                <a:cs typeface="Times New Roman" panose="02020603050405020304" pitchFamily="18" charset="0"/>
              </a:rPr>
              <a:t>safety of victims and welfare</a:t>
            </a:r>
            <a:r>
              <a:rPr lang="en-AU" sz="2000" kern="100" dirty="0">
                <a:effectLst/>
                <a:latin typeface="Aptos" panose="020B0004020202020204" pitchFamily="34" charset="0"/>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375509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4C7-F7B2-C21C-89FE-83C878EAE478}"/>
              </a:ext>
            </a:extLst>
          </p:cNvPr>
          <p:cNvSpPr>
            <a:spLocks noGrp="1"/>
          </p:cNvSpPr>
          <p:nvPr>
            <p:ph type="title"/>
          </p:nvPr>
        </p:nvSpPr>
        <p:spPr/>
        <p:txBody>
          <a:bodyPr/>
          <a:lstStyle/>
          <a:p>
            <a:r>
              <a:rPr lang="en-AU" dirty="0"/>
              <a:t>I got </a:t>
            </a:r>
            <a:r>
              <a:rPr lang="en-AU" strike="sngStrike" dirty="0"/>
              <a:t>ninety</a:t>
            </a:r>
            <a:r>
              <a:rPr lang="en-AU" dirty="0"/>
              <a:t>-nine problems but arrest ‘</a:t>
            </a:r>
            <a:r>
              <a:rPr lang="en-AU" dirty="0" err="1"/>
              <a:t>aint</a:t>
            </a:r>
            <a:r>
              <a:rPr lang="en-AU" dirty="0"/>
              <a:t> one</a:t>
            </a:r>
          </a:p>
        </p:txBody>
      </p:sp>
      <p:sp>
        <p:nvSpPr>
          <p:cNvPr id="3" name="Content Placeholder 2">
            <a:extLst>
              <a:ext uri="{FF2B5EF4-FFF2-40B4-BE49-F238E27FC236}">
                <a16:creationId xmlns:a16="http://schemas.microsoft.com/office/drawing/2014/main" id="{3BAE4A3D-3A6A-8857-0560-AB5B52943D26}"/>
              </a:ext>
            </a:extLst>
          </p:cNvPr>
          <p:cNvSpPr>
            <a:spLocks noGrp="1"/>
          </p:cNvSpPr>
          <p:nvPr>
            <p:ph idx="1"/>
          </p:nvPr>
        </p:nvSpPr>
        <p:spPr/>
        <p:txBody>
          <a:bodyPr>
            <a:normAutofit/>
          </a:bodyPr>
          <a:lstStyle/>
          <a:p>
            <a:pPr marL="342900" indent="-342900" algn="just">
              <a:lnSpc>
                <a:spcPct val="110000"/>
              </a:lnSpc>
              <a:buFont typeface="+mj-lt"/>
              <a:buAutoNum type="romanLcParenBoth"/>
            </a:pPr>
            <a:r>
              <a:rPr lang="en-AU" sz="1800" dirty="0">
                <a:ea typeface="Times New Roman" panose="02020603050405020304" pitchFamily="18" charset="0"/>
                <a:cs typeface="Times New Roman" panose="02020603050405020304" pitchFamily="18" charset="0"/>
              </a:rPr>
              <a:t> t</a:t>
            </a:r>
            <a:r>
              <a:rPr lang="en-AU" sz="1800" dirty="0">
                <a:effectLst/>
                <a:ea typeface="Times New Roman" panose="02020603050405020304" pitchFamily="18" charset="0"/>
                <a:cs typeface="Times New Roman" panose="02020603050405020304" pitchFamily="18" charset="0"/>
              </a:rPr>
              <a:t>o stop the person committing or repeating the offence or committing another offence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stop the person fleeing from a police officer or from the location of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enable inquiries to be made to establish the person's identity if it cannot be readily established or if the  police officer suspects on reasonable grounds that identity information provided is false,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ensure that the person appears before a court in relation to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obtain property in the possession of the person that is connected with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preserve evidence of the offence or prevent the fabrication of evidence,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prevent the harassment of, or interference with, any person who may give evidence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protect the safety or welfare of any person (including the person arrested),</a:t>
            </a:r>
          </a:p>
          <a:p>
            <a:pPr marL="342900" indent="-342900" algn="just">
              <a:lnSpc>
                <a:spcPct val="110000"/>
              </a:lnSpc>
              <a:spcAft>
                <a:spcPts val="600"/>
              </a:spcAft>
              <a:buFont typeface="+mj-lt"/>
              <a:buAutoNum type="romanLcParenBoth"/>
            </a:pPr>
            <a:r>
              <a:rPr lang="en-AU" sz="1800" dirty="0">
                <a:effectLst/>
                <a:ea typeface="Times New Roman" panose="02020603050405020304" pitchFamily="18" charset="0"/>
                <a:cs typeface="Times New Roman" panose="02020603050405020304" pitchFamily="18" charset="0"/>
              </a:rPr>
              <a:t>  because of the nature and seriousness of the offence.</a:t>
            </a:r>
          </a:p>
          <a:p>
            <a:endParaRPr lang="en-AU" dirty="0"/>
          </a:p>
        </p:txBody>
      </p:sp>
    </p:spTree>
    <p:extLst>
      <p:ext uri="{BB962C8B-B14F-4D97-AF65-F5344CB8AC3E}">
        <p14:creationId xmlns:p14="http://schemas.microsoft.com/office/powerpoint/2010/main" val="333720327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4C7-F7B2-C21C-89FE-83C878EAE478}"/>
              </a:ext>
            </a:extLst>
          </p:cNvPr>
          <p:cNvSpPr>
            <a:spLocks noGrp="1"/>
          </p:cNvSpPr>
          <p:nvPr>
            <p:ph type="title"/>
          </p:nvPr>
        </p:nvSpPr>
        <p:spPr/>
        <p:txBody>
          <a:bodyPr/>
          <a:lstStyle/>
          <a:p>
            <a:r>
              <a:rPr lang="en-AU" dirty="0"/>
              <a:t>I got </a:t>
            </a:r>
            <a:r>
              <a:rPr lang="en-AU" strike="sngStrike" dirty="0"/>
              <a:t>ninety</a:t>
            </a:r>
            <a:r>
              <a:rPr lang="en-AU" dirty="0"/>
              <a:t>-nine problems but arrest ‘</a:t>
            </a:r>
            <a:r>
              <a:rPr lang="en-AU" dirty="0" err="1"/>
              <a:t>aint</a:t>
            </a:r>
            <a:r>
              <a:rPr lang="en-AU" dirty="0"/>
              <a:t> one</a:t>
            </a:r>
          </a:p>
        </p:txBody>
      </p:sp>
      <p:sp>
        <p:nvSpPr>
          <p:cNvPr id="3" name="Content Placeholder 2">
            <a:extLst>
              <a:ext uri="{FF2B5EF4-FFF2-40B4-BE49-F238E27FC236}">
                <a16:creationId xmlns:a16="http://schemas.microsoft.com/office/drawing/2014/main" id="{3BAE4A3D-3A6A-8857-0560-AB5B52943D26}"/>
              </a:ext>
            </a:extLst>
          </p:cNvPr>
          <p:cNvSpPr>
            <a:spLocks noGrp="1"/>
          </p:cNvSpPr>
          <p:nvPr>
            <p:ph idx="1"/>
          </p:nvPr>
        </p:nvSpPr>
        <p:spPr/>
        <p:txBody>
          <a:bodyPr>
            <a:normAutofit/>
          </a:bodyPr>
          <a:lstStyle/>
          <a:p>
            <a:pPr marL="342900" indent="-342900" algn="just">
              <a:lnSpc>
                <a:spcPct val="110000"/>
              </a:lnSpc>
              <a:buFont typeface="+mj-lt"/>
              <a:buAutoNum type="romanLcParenBoth"/>
            </a:pPr>
            <a:r>
              <a:rPr lang="en-AU" sz="1800" dirty="0">
                <a:solidFill>
                  <a:srgbClr val="FFC000"/>
                </a:solidFill>
                <a:ea typeface="Times New Roman" panose="02020603050405020304" pitchFamily="18" charset="0"/>
                <a:cs typeface="Times New Roman" panose="02020603050405020304" pitchFamily="18" charset="0"/>
              </a:rPr>
              <a:t> t</a:t>
            </a:r>
            <a:r>
              <a:rPr lang="en-AU" sz="1800" dirty="0">
                <a:solidFill>
                  <a:srgbClr val="FFC000"/>
                </a:solidFill>
                <a:effectLst/>
                <a:ea typeface="Times New Roman" panose="02020603050405020304" pitchFamily="18" charset="0"/>
                <a:cs typeface="Times New Roman" panose="02020603050405020304" pitchFamily="18" charset="0"/>
              </a:rPr>
              <a:t>o stop the person committing </a:t>
            </a:r>
            <a:r>
              <a:rPr lang="en-AU" sz="1800" dirty="0">
                <a:effectLst/>
                <a:ea typeface="Times New Roman" panose="02020603050405020304" pitchFamily="18" charset="0"/>
                <a:cs typeface="Times New Roman" panose="02020603050405020304" pitchFamily="18" charset="0"/>
              </a:rPr>
              <a:t>or repeating the offence or committing </a:t>
            </a:r>
            <a:r>
              <a:rPr lang="en-AU" sz="1800" dirty="0">
                <a:solidFill>
                  <a:srgbClr val="FFC000"/>
                </a:solidFill>
                <a:effectLst/>
                <a:ea typeface="Times New Roman" panose="02020603050405020304" pitchFamily="18" charset="0"/>
                <a:cs typeface="Times New Roman" panose="02020603050405020304" pitchFamily="18" charset="0"/>
              </a:rPr>
              <a:t>another offence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stop the person fleeing from a police officer or from the location of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enable inquiries to be made to establish the person's identity if it cannot be readily established or if the  police officer suspects on reasonable grounds that identity information provided is false,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ensure that the person appears before a court </a:t>
            </a:r>
            <a:r>
              <a:rPr lang="en-AU" sz="1800" dirty="0">
                <a:effectLst/>
                <a:ea typeface="Times New Roman" panose="02020603050405020304" pitchFamily="18" charset="0"/>
                <a:cs typeface="Times New Roman" panose="02020603050405020304" pitchFamily="18" charset="0"/>
              </a:rPr>
              <a:t>in relation to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obtain property in the possession of the person that is connected with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preserve evidence of the offence or prevent the fabrication of evidence,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prevent the harassment of, or interference with, any person who may give evidence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protect the safety or welfare of any person </a:t>
            </a:r>
            <a:r>
              <a:rPr lang="en-AU" sz="1800" dirty="0">
                <a:effectLst/>
                <a:ea typeface="Times New Roman" panose="02020603050405020304" pitchFamily="18" charset="0"/>
                <a:cs typeface="Times New Roman" panose="02020603050405020304" pitchFamily="18" charset="0"/>
              </a:rPr>
              <a:t>(including the person arrested),</a:t>
            </a:r>
          </a:p>
          <a:p>
            <a:pPr marL="342900" indent="-342900" algn="just">
              <a:lnSpc>
                <a:spcPct val="110000"/>
              </a:lnSpc>
              <a:spcAft>
                <a:spcPts val="600"/>
              </a:spcAft>
              <a:buFont typeface="+mj-lt"/>
              <a:buAutoNum type="romanLcParenBoth"/>
            </a:pPr>
            <a:r>
              <a:rPr lang="en-AU" sz="1800" dirty="0">
                <a:effectLst/>
                <a:ea typeface="Times New Roman" panose="02020603050405020304" pitchFamily="18" charset="0"/>
                <a:cs typeface="Times New Roman" panose="02020603050405020304" pitchFamily="18" charset="0"/>
              </a:rPr>
              <a:t>  because of the nature and seriousness of the offence.</a:t>
            </a:r>
          </a:p>
          <a:p>
            <a:endParaRPr lang="en-AU" dirty="0"/>
          </a:p>
        </p:txBody>
      </p:sp>
    </p:spTree>
    <p:extLst>
      <p:ext uri="{BB962C8B-B14F-4D97-AF65-F5344CB8AC3E}">
        <p14:creationId xmlns:p14="http://schemas.microsoft.com/office/powerpoint/2010/main" val="41569497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AF68-A77A-EFC3-8277-7714C869065E}"/>
              </a:ext>
            </a:extLst>
          </p:cNvPr>
          <p:cNvSpPr>
            <a:spLocks noGrp="1"/>
          </p:cNvSpPr>
          <p:nvPr>
            <p:ph type="title"/>
          </p:nvPr>
        </p:nvSpPr>
        <p:spPr>
          <a:xfrm>
            <a:off x="398187" y="214205"/>
            <a:ext cx="5419725" cy="1325563"/>
          </a:xfrm>
        </p:spPr>
        <p:txBody>
          <a:bodyPr>
            <a:normAutofit fontScale="90000"/>
          </a:bodyPr>
          <a:lstStyle/>
          <a:p>
            <a:r>
              <a:rPr lang="it-IT" dirty="0"/>
              <a:t>Alfio Licciardello v The Queen [2012] ACTCA 16</a:t>
            </a:r>
            <a:endParaRPr lang="en-AU" dirty="0"/>
          </a:p>
        </p:txBody>
      </p:sp>
      <p:sp>
        <p:nvSpPr>
          <p:cNvPr id="3" name="Content Placeholder 2">
            <a:extLst>
              <a:ext uri="{FF2B5EF4-FFF2-40B4-BE49-F238E27FC236}">
                <a16:creationId xmlns:a16="http://schemas.microsoft.com/office/drawing/2014/main" id="{5752C054-C841-D14B-0AAB-0D4398975C70}"/>
              </a:ext>
            </a:extLst>
          </p:cNvPr>
          <p:cNvSpPr>
            <a:spLocks noGrp="1"/>
          </p:cNvSpPr>
          <p:nvPr>
            <p:ph idx="1"/>
          </p:nvPr>
        </p:nvSpPr>
        <p:spPr>
          <a:xfrm>
            <a:off x="398187" y="1887769"/>
            <a:ext cx="5778776" cy="4351338"/>
          </a:xfrm>
        </p:spPr>
        <p:txBody>
          <a:bodyPr>
            <a:normAutofit fontScale="92500" lnSpcReduction="10000"/>
          </a:bodyPr>
          <a:lstStyle/>
          <a:p>
            <a:pPr marL="0" indent="0">
              <a:buNone/>
            </a:pPr>
            <a:r>
              <a:rPr lang="en-US" sz="2600" b="1" dirty="0"/>
              <a:t>Facts: </a:t>
            </a:r>
          </a:p>
          <a:p>
            <a:r>
              <a:rPr lang="en-US" sz="2400" dirty="0"/>
              <a:t>Appellant pulled over for running a red light. </a:t>
            </a:r>
          </a:p>
          <a:p>
            <a:r>
              <a:rPr lang="en-US" sz="2400" dirty="0"/>
              <a:t>Police approached him and asked for his licence.</a:t>
            </a:r>
          </a:p>
          <a:p>
            <a:r>
              <a:rPr lang="en-US" sz="2400" dirty="0"/>
              <a:t>He said he didn’t have one … and had just been released from gaol for driving offences.</a:t>
            </a:r>
          </a:p>
          <a:p>
            <a:pPr marL="457200" lvl="1" indent="0">
              <a:buNone/>
            </a:pPr>
            <a:r>
              <a:rPr lang="en-US" sz="1800" dirty="0"/>
              <a:t>A. “I can’t go back, I can’t go back to gaol, please don’t arrest me.”</a:t>
            </a:r>
          </a:p>
          <a:p>
            <a:pPr marL="457200" lvl="1" indent="0">
              <a:buNone/>
            </a:pPr>
            <a:r>
              <a:rPr lang="en-US" sz="1800" dirty="0"/>
              <a:t>P. “You will be coming with us”</a:t>
            </a:r>
          </a:p>
          <a:p>
            <a:pPr marL="457200" lvl="1" indent="0">
              <a:buNone/>
            </a:pPr>
            <a:r>
              <a:rPr lang="en-US" sz="1800" dirty="0"/>
              <a:t>A. “Does that mean I’m under arrest?”  </a:t>
            </a:r>
          </a:p>
          <a:p>
            <a:pPr marL="457200" lvl="1" indent="0">
              <a:buNone/>
            </a:pPr>
            <a:r>
              <a:rPr lang="en-US" sz="1800" dirty="0"/>
              <a:t>P. “Yes, you are under arrest. You will have to accompany us to the City Station.”</a:t>
            </a:r>
          </a:p>
          <a:p>
            <a:r>
              <a:rPr lang="en-US" sz="2400" dirty="0"/>
              <a:t>The appellant then walked around his car … and ran away. </a:t>
            </a:r>
          </a:p>
        </p:txBody>
      </p:sp>
      <p:pic>
        <p:nvPicPr>
          <p:cNvPr id="4" name="Picture 12" descr="Liar Liar Movie Quote - Pulled over - YouTube">
            <a:extLst>
              <a:ext uri="{FF2B5EF4-FFF2-40B4-BE49-F238E27FC236}">
                <a16:creationId xmlns:a16="http://schemas.microsoft.com/office/drawing/2014/main" id="{BB45B28F-1DEC-701B-76AD-3FDCB7B6627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180" r="32134"/>
          <a:stretch/>
        </p:blipFill>
        <p:spPr bwMode="auto">
          <a:xfrm>
            <a:off x="6413224" y="0"/>
            <a:ext cx="5778776"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5277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uiExpand="1"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BE601E-35B9-6CC0-01D6-4635482B8401}"/>
              </a:ext>
            </a:extLst>
          </p:cNvPr>
          <p:cNvSpPr>
            <a:spLocks noGrp="1"/>
          </p:cNvSpPr>
          <p:nvPr>
            <p:ph type="title"/>
          </p:nvPr>
        </p:nvSpPr>
        <p:spPr/>
        <p:txBody>
          <a:bodyPr/>
          <a:lstStyle/>
          <a:p>
            <a:r>
              <a:rPr lang="en-AU" dirty="0"/>
              <a:t>1. Tie them to their reasons</a:t>
            </a:r>
          </a:p>
        </p:txBody>
      </p:sp>
      <p:sp>
        <p:nvSpPr>
          <p:cNvPr id="3" name="Content Placeholder 2">
            <a:extLst>
              <a:ext uri="{FF2B5EF4-FFF2-40B4-BE49-F238E27FC236}">
                <a16:creationId xmlns:a16="http://schemas.microsoft.com/office/drawing/2014/main" id="{D93721C9-F74C-8F75-4F97-B113BC1342EC}"/>
              </a:ext>
            </a:extLst>
          </p:cNvPr>
          <p:cNvSpPr>
            <a:spLocks noGrp="1"/>
          </p:cNvSpPr>
          <p:nvPr>
            <p:ph idx="1"/>
          </p:nvPr>
        </p:nvSpPr>
        <p:spPr/>
        <p:txBody>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When the prosecutor asked you why you needed to arrest Ms Smith, you gave these three reasons: to ensure her appearance before the Court, because of the threats made to the hospital, and the safety of victims.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Yep.</a:t>
            </a:r>
          </a:p>
          <a:p>
            <a:endParaRPr lang="en-AU" dirty="0"/>
          </a:p>
        </p:txBody>
      </p:sp>
    </p:spTree>
    <p:extLst>
      <p:ext uri="{BB962C8B-B14F-4D97-AF65-F5344CB8AC3E}">
        <p14:creationId xmlns:p14="http://schemas.microsoft.com/office/powerpoint/2010/main" val="784991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C3E7-4748-B14B-4A21-0A7816B6C15F}"/>
              </a:ext>
            </a:extLst>
          </p:cNvPr>
          <p:cNvSpPr>
            <a:spLocks noGrp="1"/>
          </p:cNvSpPr>
          <p:nvPr>
            <p:ph type="title"/>
          </p:nvPr>
        </p:nvSpPr>
        <p:spPr/>
        <p:txBody>
          <a:bodyPr/>
          <a:lstStyle/>
          <a:p>
            <a:r>
              <a:rPr lang="en-AU" dirty="0"/>
              <a:t>2. Confront with contradictory facts</a:t>
            </a:r>
          </a:p>
        </p:txBody>
      </p:sp>
      <p:sp>
        <p:nvSpPr>
          <p:cNvPr id="3" name="Content Placeholder 2">
            <a:extLst>
              <a:ext uri="{FF2B5EF4-FFF2-40B4-BE49-F238E27FC236}">
                <a16:creationId xmlns:a16="http://schemas.microsoft.com/office/drawing/2014/main" id="{2F481882-276D-D54D-7453-0ECC06E61BAE}"/>
              </a:ext>
            </a:extLst>
          </p:cNvPr>
          <p:cNvSpPr>
            <a:spLocks noGrp="1"/>
          </p:cNvSpPr>
          <p:nvPr>
            <p:ph idx="1"/>
          </p:nvPr>
        </p:nvSpPr>
        <p:spPr/>
        <p:txBody>
          <a:bodyPr>
            <a:normAutofit/>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In regards to ensuring her appearance before the Court, you would agree, firstly, that there's no evidence that she ever failed to appear before a court when required. No record of that.</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No.</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You would also agree that she attended the police station to be a witness in a matter and provided a statement on 16 February?</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That was after the alleged assault at the hospital?</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a:t>
            </a:r>
          </a:p>
        </p:txBody>
      </p:sp>
    </p:spTree>
    <p:extLst>
      <p:ext uri="{BB962C8B-B14F-4D97-AF65-F5344CB8AC3E}">
        <p14:creationId xmlns:p14="http://schemas.microsoft.com/office/powerpoint/2010/main" val="3753294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F481882-276D-D54D-7453-0ECC06E61BAE}"/>
              </a:ext>
            </a:extLst>
          </p:cNvPr>
          <p:cNvSpPr>
            <a:spLocks noGrp="1"/>
          </p:cNvSpPr>
          <p:nvPr>
            <p:ph idx="1"/>
          </p:nvPr>
        </p:nvSpPr>
        <p:spPr/>
        <p:txBody>
          <a:bodyPr>
            <a:normAutofit/>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You also had the contact details for her mother and her sister and her ex-partner at the time.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Her ex-partner was able to assist you in finding where she was?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 That day.</a:t>
            </a: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
        <p:nvSpPr>
          <p:cNvPr id="5" name="Title 4">
            <a:extLst>
              <a:ext uri="{FF2B5EF4-FFF2-40B4-BE49-F238E27FC236}">
                <a16:creationId xmlns:a16="http://schemas.microsoft.com/office/drawing/2014/main" id="{6596C0C2-39C9-D764-A375-01A99045DC6F}"/>
              </a:ext>
            </a:extLst>
          </p:cNvPr>
          <p:cNvSpPr>
            <a:spLocks noGrp="1"/>
          </p:cNvSpPr>
          <p:nvPr>
            <p:ph type="title"/>
          </p:nvPr>
        </p:nvSpPr>
        <p:spPr/>
        <p:txBody>
          <a:bodyPr/>
          <a:lstStyle/>
          <a:p>
            <a:endParaRPr lang="en-AU"/>
          </a:p>
        </p:txBody>
      </p:sp>
    </p:spTree>
    <p:extLst>
      <p:ext uri="{BB962C8B-B14F-4D97-AF65-F5344CB8AC3E}">
        <p14:creationId xmlns:p14="http://schemas.microsoft.com/office/powerpoint/2010/main" val="356559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C3E7-4748-B14B-4A21-0A7816B6C15F}"/>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2F481882-276D-D54D-7453-0ECC06E61BAE}"/>
              </a:ext>
            </a:extLst>
          </p:cNvPr>
          <p:cNvSpPr>
            <a:spLocks noGrp="1"/>
          </p:cNvSpPr>
          <p:nvPr>
            <p:ph idx="1"/>
          </p:nvPr>
        </p:nvSpPr>
        <p:spPr/>
        <p:txBody>
          <a:bodyPr>
            <a:normAutofit lnSpcReduction="10000"/>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You said the safety of the victims was an issue?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These alleged assaults happened on 5 December 2018?</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 A. Yep.</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You spoke to Anna Smith on 3 May 2019?</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Yep.</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That's almost six months later?</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Yep.</a:t>
            </a: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454486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0C3E7-4748-B14B-4A21-0A7816B6C15F}"/>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2F481882-276D-D54D-7453-0ECC06E61BAE}"/>
              </a:ext>
            </a:extLst>
          </p:cNvPr>
          <p:cNvSpPr>
            <a:spLocks noGrp="1"/>
          </p:cNvSpPr>
          <p:nvPr>
            <p:ph idx="1"/>
          </p:nvPr>
        </p:nvSpPr>
        <p:spPr/>
        <p:txBody>
          <a:bodyPr>
            <a:normAutofit/>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There'd been no further assaults made on these victims, do you agree?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I agree.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There had been no further charges laid against my client?</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Nope.</a:t>
            </a: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902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C138-0EA3-A835-CE6F-E1A66D27DD25}"/>
              </a:ext>
            </a:extLst>
          </p:cNvPr>
          <p:cNvSpPr>
            <a:spLocks noGrp="1"/>
          </p:cNvSpPr>
          <p:nvPr>
            <p:ph type="title"/>
          </p:nvPr>
        </p:nvSpPr>
        <p:spPr/>
        <p:txBody>
          <a:bodyPr/>
          <a:lstStyle/>
          <a:p>
            <a:r>
              <a:rPr lang="en-AU" dirty="0"/>
              <a:t>3. Refer to the manual</a:t>
            </a:r>
          </a:p>
        </p:txBody>
      </p:sp>
      <p:sp>
        <p:nvSpPr>
          <p:cNvPr id="3" name="Content Placeholder 2">
            <a:extLst>
              <a:ext uri="{FF2B5EF4-FFF2-40B4-BE49-F238E27FC236}">
                <a16:creationId xmlns:a16="http://schemas.microsoft.com/office/drawing/2014/main" id="{89B1CF7C-460E-CCED-EF14-57660A4FD29F}"/>
              </a:ext>
            </a:extLst>
          </p:cNvPr>
          <p:cNvSpPr>
            <a:spLocks noGrp="1"/>
          </p:cNvSpPr>
          <p:nvPr>
            <p:ph idx="1"/>
          </p:nvPr>
        </p:nvSpPr>
        <p:spPr/>
        <p:txBody>
          <a:bodyPr>
            <a:normAutofit lnSpcReduction="10000"/>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I'm going to show you a document. This is an extract from the New South Wales Police Force Handbook. And I want to take you to page 202 of that handbook. That should be the third page of the document I handed you, and at the top there's a heading that says, "Least Restrictive Actions".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Yep.</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The handbook reads this: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"In all that you do, be sure to apply the least restrictive actions possible upon a person suffering from a mental illness. The use of force, whilst justifiable in appropriate circumstances, should be utilised as a last resort. Use effective communication skills and other tools at your disposal to de-escalate potentially violent situations, where possible."</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Yep.</a:t>
            </a:r>
          </a:p>
        </p:txBody>
      </p:sp>
    </p:spTree>
    <p:extLst>
      <p:ext uri="{BB962C8B-B14F-4D97-AF65-F5344CB8AC3E}">
        <p14:creationId xmlns:p14="http://schemas.microsoft.com/office/powerpoint/2010/main" val="4283574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9B1CF7C-460E-CCED-EF14-57660A4FD29F}"/>
              </a:ext>
            </a:extLst>
          </p:cNvPr>
          <p:cNvSpPr>
            <a:spLocks noGrp="1"/>
          </p:cNvSpPr>
          <p:nvPr>
            <p:ph idx="1"/>
          </p:nvPr>
        </p:nvSpPr>
        <p:spPr>
          <a:xfrm>
            <a:off x="838200" y="781493"/>
            <a:ext cx="10515600" cy="5295013"/>
          </a:xfrm>
        </p:spPr>
        <p:txBody>
          <a:bodyPr>
            <a:normAutofit lnSpcReduction="10000"/>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It says, "Where possible, make an attempt to contact the person's treating clinician, or care coordinator".</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 I'm aware of those things. I thought you meant was there an officer specific to deal with mental health. There's no actual police officer--</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You're aware of those things, but you chose not to do any of those things at that time, did you?</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No. I done - no, I done it at the police station.</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You've done it at the police station?</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Yes.</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After you already arrested her?</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After she was arrested, yes.</a:t>
            </a: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740067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C138-0EA3-A835-CE6F-E1A66D27DD25}"/>
              </a:ext>
            </a:extLst>
          </p:cNvPr>
          <p:cNvSpPr>
            <a:spLocks noGrp="1"/>
          </p:cNvSpPr>
          <p:nvPr>
            <p:ph type="title"/>
          </p:nvPr>
        </p:nvSpPr>
        <p:spPr/>
        <p:txBody>
          <a:bodyPr/>
          <a:lstStyle/>
          <a:p>
            <a:r>
              <a:rPr lang="en-AU" dirty="0"/>
              <a:t>4. Look at the aftermath</a:t>
            </a:r>
          </a:p>
        </p:txBody>
      </p:sp>
      <p:sp>
        <p:nvSpPr>
          <p:cNvPr id="3" name="Content Placeholder 2">
            <a:extLst>
              <a:ext uri="{FF2B5EF4-FFF2-40B4-BE49-F238E27FC236}">
                <a16:creationId xmlns:a16="http://schemas.microsoft.com/office/drawing/2014/main" id="{89B1CF7C-460E-CCED-EF14-57660A4FD29F}"/>
              </a:ext>
            </a:extLst>
          </p:cNvPr>
          <p:cNvSpPr>
            <a:spLocks noGrp="1"/>
          </p:cNvSpPr>
          <p:nvPr>
            <p:ph idx="1"/>
          </p:nvPr>
        </p:nvSpPr>
        <p:spPr/>
        <p:txBody>
          <a:bodyPr>
            <a:normAutofit/>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HIS HONOUR</a:t>
            </a:r>
          </a:p>
          <a:p>
            <a:pPr marL="0" indent="0">
              <a:lnSpc>
                <a:spcPct val="107000"/>
              </a:lnSpc>
              <a:spcAft>
                <a:spcPts val="800"/>
              </a:spcAft>
              <a:buNone/>
            </a:pPr>
            <a:r>
              <a:rPr lang="en-US" sz="2000" kern="100" dirty="0">
                <a:effectLst/>
                <a:latin typeface="Aptos" panose="020B0004020202020204" pitchFamily="34" charset="0"/>
                <a:ea typeface="Aptos" panose="020B0004020202020204" pitchFamily="34" charset="0"/>
                <a:cs typeface="Times New Roman" panose="02020603050405020304" pitchFamily="18" charset="0"/>
              </a:rPr>
              <a:t>Q. Can I just clarify something with you, Senior Constable […]</a:t>
            </a:r>
            <a:r>
              <a:rPr lang="en-US" sz="2000" kern="100" dirty="0">
                <a:latin typeface="Aptos" panose="020B0004020202020204" pitchFamily="34" charset="0"/>
                <a:ea typeface="Aptos" panose="020B0004020202020204" pitchFamily="34" charset="0"/>
                <a:cs typeface="Times New Roman" panose="02020603050405020304" pitchFamily="18" charset="0"/>
              </a:rPr>
              <a:t> </a:t>
            </a:r>
            <a:r>
              <a:rPr lang="en-AU" sz="2000" dirty="0">
                <a:effectLst/>
                <a:latin typeface="Aptos" panose="020B0004020202020204" pitchFamily="34" charset="0"/>
                <a:ea typeface="Aptos" panose="020B0004020202020204" pitchFamily="34" charset="0"/>
                <a:cs typeface="Times New Roman" panose="02020603050405020304" pitchFamily="18" charset="0"/>
              </a:rPr>
              <a:t>do I understand she was arrested, put in the paddy wagon, taken to the police station, the behaviour continued, mental health called, family called, taken to hospital, scheduled? </a:t>
            </a:r>
          </a:p>
          <a:p>
            <a:pPr marL="0" indent="0">
              <a:lnSpc>
                <a:spcPct val="107000"/>
              </a:lnSpc>
              <a:spcAft>
                <a:spcPts val="800"/>
              </a:spcAft>
              <a:buNone/>
            </a:pPr>
            <a:r>
              <a:rPr lang="en-AU" sz="2000" dirty="0">
                <a:effectLst/>
                <a:latin typeface="Aptos" panose="020B0004020202020204" pitchFamily="34" charset="0"/>
                <a:ea typeface="Aptos" panose="020B0004020202020204" pitchFamily="34" charset="0"/>
                <a:cs typeface="Times New Roman" panose="02020603050405020304" pitchFamily="18" charset="0"/>
              </a:rPr>
              <a:t>A. Yes. </a:t>
            </a:r>
          </a:p>
          <a:p>
            <a:pPr marL="0" indent="0">
              <a:lnSpc>
                <a:spcPct val="107000"/>
              </a:lnSpc>
              <a:spcAft>
                <a:spcPts val="800"/>
              </a:spcAft>
              <a:buNone/>
            </a:pPr>
            <a:r>
              <a:rPr lang="en-AU" sz="2000" dirty="0">
                <a:effectLst/>
                <a:latin typeface="Aptos" panose="020B0004020202020204" pitchFamily="34" charset="0"/>
                <a:ea typeface="Aptos" panose="020B0004020202020204" pitchFamily="34" charset="0"/>
                <a:cs typeface="Times New Roman" panose="02020603050405020304" pitchFamily="18" charset="0"/>
              </a:rPr>
              <a:t>Q. Then later that day, and later in your shift, that's when you served her with a Future Court Attendance Notice?</a:t>
            </a:r>
          </a:p>
          <a:p>
            <a:pPr marL="0" indent="0">
              <a:lnSpc>
                <a:spcPct val="107000"/>
              </a:lnSpc>
              <a:spcAft>
                <a:spcPts val="800"/>
              </a:spcAft>
              <a:buNone/>
            </a:pPr>
            <a:r>
              <a:rPr lang="en-US" sz="2000" dirty="0">
                <a:effectLst/>
                <a:latin typeface="Aptos" panose="020B0004020202020204" pitchFamily="34" charset="0"/>
                <a:ea typeface="Aptos" panose="020B0004020202020204" pitchFamily="34" charset="0"/>
                <a:cs typeface="Times New Roman" panose="02020603050405020304" pitchFamily="18" charset="0"/>
              </a:rPr>
              <a:t>A. </a:t>
            </a:r>
            <a:r>
              <a:rPr lang="en-AU" sz="2000" dirty="0">
                <a:effectLst/>
                <a:latin typeface="Aptos" panose="020B0004020202020204" pitchFamily="34" charset="0"/>
                <a:ea typeface="Aptos" panose="020B0004020202020204" pitchFamily="34" charset="0"/>
                <a:cs typeface="Times New Roman" panose="02020603050405020304" pitchFamily="18" charset="0"/>
              </a:rPr>
              <a:t>Yes</a:t>
            </a:r>
          </a:p>
          <a:p>
            <a:pPr marL="0" indent="0">
              <a:lnSpc>
                <a:spcPct val="107000"/>
              </a:lnSpc>
              <a:spcAft>
                <a:spcPts val="800"/>
              </a:spcAft>
              <a:buNone/>
            </a:pPr>
            <a:endParaRPr lang="en-AU" sz="18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870276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7AC138-0EA3-A835-CE6F-E1A66D27DD25}"/>
              </a:ext>
            </a:extLst>
          </p:cNvPr>
          <p:cNvSpPr>
            <a:spLocks noGrp="1"/>
          </p:cNvSpPr>
          <p:nvPr>
            <p:ph type="title"/>
          </p:nvPr>
        </p:nvSpPr>
        <p:spPr/>
        <p:txBody>
          <a:bodyPr/>
          <a:lstStyle/>
          <a:p>
            <a:endParaRPr lang="en-AU" dirty="0"/>
          </a:p>
        </p:txBody>
      </p:sp>
      <p:sp>
        <p:nvSpPr>
          <p:cNvPr id="3" name="Content Placeholder 2">
            <a:extLst>
              <a:ext uri="{FF2B5EF4-FFF2-40B4-BE49-F238E27FC236}">
                <a16:creationId xmlns:a16="http://schemas.microsoft.com/office/drawing/2014/main" id="{89B1CF7C-460E-CCED-EF14-57660A4FD29F}"/>
              </a:ext>
            </a:extLst>
          </p:cNvPr>
          <p:cNvSpPr>
            <a:spLocks noGrp="1"/>
          </p:cNvSpPr>
          <p:nvPr>
            <p:ph idx="1"/>
          </p:nvPr>
        </p:nvSpPr>
        <p:spPr/>
        <p:txBody>
          <a:bodyPr>
            <a:normAutofit/>
          </a:bodyPr>
          <a:lstStyle/>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HIS HONOUR</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It wasn't a situation where after she was finished at the hospital, she was brought back to the police station and charged and bailed?</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No.</a:t>
            </a:r>
          </a:p>
          <a:p>
            <a:pPr mar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Q. With bail conditions about her perhaps not approaching the victims of the alleged assault?</a:t>
            </a:r>
          </a:p>
          <a:p>
            <a:pPr marL="0" lvl="0" indent="0">
              <a:lnSpc>
                <a:spcPct val="107000"/>
              </a:lnSpc>
              <a:spcAft>
                <a:spcPts val="800"/>
              </a:spcAft>
              <a:buNone/>
            </a:pPr>
            <a:r>
              <a:rPr lang="en-AU" sz="2000" kern="100" dirty="0">
                <a:effectLst/>
                <a:latin typeface="Aptos" panose="020B0004020202020204" pitchFamily="34" charset="0"/>
                <a:ea typeface="Aptos" panose="020B0004020202020204" pitchFamily="34" charset="0"/>
                <a:cs typeface="Times New Roman" panose="02020603050405020304" pitchFamily="18" charset="0"/>
              </a:rPr>
              <a:t>A. I had a discussion with the sergeant about that, and because she'd been dealt with under the Mental Health Act, we felt a Future Service CAN would be best, especially with her family were going to look after her.</a:t>
            </a:r>
          </a:p>
        </p:txBody>
      </p:sp>
    </p:spTree>
    <p:extLst>
      <p:ext uri="{BB962C8B-B14F-4D97-AF65-F5344CB8AC3E}">
        <p14:creationId xmlns:p14="http://schemas.microsoft.com/office/powerpoint/2010/main" val="387841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DC4C7-F7B2-C21C-89FE-83C878EAE478}"/>
              </a:ext>
            </a:extLst>
          </p:cNvPr>
          <p:cNvSpPr>
            <a:spLocks noGrp="1"/>
          </p:cNvSpPr>
          <p:nvPr>
            <p:ph type="title"/>
          </p:nvPr>
        </p:nvSpPr>
        <p:spPr/>
        <p:txBody>
          <a:bodyPr/>
          <a:lstStyle/>
          <a:p>
            <a:r>
              <a:rPr lang="en-AU" dirty="0"/>
              <a:t>I got </a:t>
            </a:r>
            <a:r>
              <a:rPr lang="en-AU" strike="sngStrike" dirty="0"/>
              <a:t>ninety</a:t>
            </a:r>
            <a:r>
              <a:rPr lang="en-AU" dirty="0"/>
              <a:t>-nine problems but arrest ‘</a:t>
            </a:r>
            <a:r>
              <a:rPr lang="en-AU" dirty="0" err="1"/>
              <a:t>aint</a:t>
            </a:r>
            <a:r>
              <a:rPr lang="en-AU" dirty="0"/>
              <a:t> one</a:t>
            </a:r>
          </a:p>
        </p:txBody>
      </p:sp>
      <p:sp>
        <p:nvSpPr>
          <p:cNvPr id="3" name="Content Placeholder 2">
            <a:extLst>
              <a:ext uri="{FF2B5EF4-FFF2-40B4-BE49-F238E27FC236}">
                <a16:creationId xmlns:a16="http://schemas.microsoft.com/office/drawing/2014/main" id="{3BAE4A3D-3A6A-8857-0560-AB5B52943D26}"/>
              </a:ext>
            </a:extLst>
          </p:cNvPr>
          <p:cNvSpPr>
            <a:spLocks noGrp="1"/>
          </p:cNvSpPr>
          <p:nvPr>
            <p:ph idx="1"/>
          </p:nvPr>
        </p:nvSpPr>
        <p:spPr/>
        <p:txBody>
          <a:bodyPr>
            <a:normAutofit/>
          </a:bodyPr>
          <a:lstStyle/>
          <a:p>
            <a:pPr marL="342900" indent="-342900" algn="just">
              <a:lnSpc>
                <a:spcPct val="110000"/>
              </a:lnSpc>
              <a:buFont typeface="+mj-lt"/>
              <a:buAutoNum type="romanLcParenBoth"/>
            </a:pPr>
            <a:r>
              <a:rPr lang="en-AU" sz="1800" dirty="0">
                <a:solidFill>
                  <a:srgbClr val="FFC000"/>
                </a:solidFill>
                <a:ea typeface="Times New Roman" panose="02020603050405020304" pitchFamily="18" charset="0"/>
                <a:cs typeface="Times New Roman" panose="02020603050405020304" pitchFamily="18" charset="0"/>
              </a:rPr>
              <a:t> t</a:t>
            </a:r>
            <a:r>
              <a:rPr lang="en-AU" sz="1800" dirty="0">
                <a:solidFill>
                  <a:srgbClr val="FFC000"/>
                </a:solidFill>
                <a:effectLst/>
                <a:ea typeface="Times New Roman" panose="02020603050405020304" pitchFamily="18" charset="0"/>
                <a:cs typeface="Times New Roman" panose="02020603050405020304" pitchFamily="18" charset="0"/>
              </a:rPr>
              <a:t>o stop the person committing </a:t>
            </a:r>
            <a:r>
              <a:rPr lang="en-AU" sz="1800" dirty="0">
                <a:effectLst/>
                <a:ea typeface="Times New Roman" panose="02020603050405020304" pitchFamily="18" charset="0"/>
                <a:cs typeface="Times New Roman" panose="02020603050405020304" pitchFamily="18" charset="0"/>
              </a:rPr>
              <a:t>or repeating the offence or committing </a:t>
            </a:r>
            <a:r>
              <a:rPr lang="en-AU" sz="1800" dirty="0">
                <a:solidFill>
                  <a:srgbClr val="FFC000"/>
                </a:solidFill>
                <a:effectLst/>
                <a:ea typeface="Times New Roman" panose="02020603050405020304" pitchFamily="18" charset="0"/>
                <a:cs typeface="Times New Roman" panose="02020603050405020304" pitchFamily="18" charset="0"/>
              </a:rPr>
              <a:t>another offence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stop the person fleeing from a police officer or from the location of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enable inquiries to be made to establish the person's identity if it cannot be readily established or if the  police officer suspects on reasonable grounds that identity information provided is false,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ensure that the person appears before a court </a:t>
            </a:r>
            <a:r>
              <a:rPr lang="en-AU" sz="1800" dirty="0">
                <a:effectLst/>
                <a:ea typeface="Times New Roman" panose="02020603050405020304" pitchFamily="18" charset="0"/>
                <a:cs typeface="Times New Roman" panose="02020603050405020304" pitchFamily="18" charset="0"/>
              </a:rPr>
              <a:t>in relation to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obtain property in the possession of the person that is connected with the offence,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preserve evidence of the offence or prevent the fabrication of evidence,</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prevent the harassment of, or interference with, any person who may give evidence …,</a:t>
            </a:r>
          </a:p>
          <a:p>
            <a:pPr marL="342900" indent="-342900" algn="just">
              <a:lnSpc>
                <a:spcPct val="110000"/>
              </a:lnSpc>
              <a:buFont typeface="+mj-lt"/>
              <a:buAutoNum type="romanLcParenBoth"/>
            </a:pPr>
            <a:r>
              <a:rPr lang="en-AU" sz="1800" dirty="0">
                <a:effectLst/>
                <a:ea typeface="Times New Roman" panose="02020603050405020304" pitchFamily="18" charset="0"/>
                <a:cs typeface="Times New Roman" panose="02020603050405020304" pitchFamily="18" charset="0"/>
              </a:rPr>
              <a:t> to </a:t>
            </a:r>
            <a:r>
              <a:rPr lang="en-AU" sz="1800" dirty="0">
                <a:solidFill>
                  <a:srgbClr val="FFC000"/>
                </a:solidFill>
                <a:effectLst/>
                <a:ea typeface="Times New Roman" panose="02020603050405020304" pitchFamily="18" charset="0"/>
                <a:cs typeface="Times New Roman" panose="02020603050405020304" pitchFamily="18" charset="0"/>
              </a:rPr>
              <a:t>protect the safety or welfare of any person </a:t>
            </a:r>
            <a:r>
              <a:rPr lang="en-AU" sz="1800" dirty="0">
                <a:effectLst/>
                <a:ea typeface="Times New Roman" panose="02020603050405020304" pitchFamily="18" charset="0"/>
                <a:cs typeface="Times New Roman" panose="02020603050405020304" pitchFamily="18" charset="0"/>
              </a:rPr>
              <a:t>(including the person arrested),</a:t>
            </a:r>
          </a:p>
          <a:p>
            <a:pPr marL="342900" indent="-342900" algn="just">
              <a:lnSpc>
                <a:spcPct val="110000"/>
              </a:lnSpc>
              <a:spcAft>
                <a:spcPts val="600"/>
              </a:spcAft>
              <a:buFont typeface="+mj-lt"/>
              <a:buAutoNum type="romanLcParenBoth"/>
            </a:pPr>
            <a:r>
              <a:rPr lang="en-AU" sz="1800" dirty="0">
                <a:effectLst/>
                <a:ea typeface="Times New Roman" panose="02020603050405020304" pitchFamily="18" charset="0"/>
                <a:cs typeface="Times New Roman" panose="02020603050405020304" pitchFamily="18" charset="0"/>
              </a:rPr>
              <a:t>  because of the nature and seriousness of the offence.</a:t>
            </a:r>
          </a:p>
          <a:p>
            <a:endParaRPr lang="en-AU" dirty="0"/>
          </a:p>
        </p:txBody>
      </p:sp>
    </p:spTree>
    <p:extLst>
      <p:ext uri="{BB962C8B-B14F-4D97-AF65-F5344CB8AC3E}">
        <p14:creationId xmlns:p14="http://schemas.microsoft.com/office/powerpoint/2010/main" val="32357361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700E0-E742-EE90-BACB-84B7EADBD6C5}"/>
              </a:ext>
            </a:extLst>
          </p:cNvPr>
          <p:cNvSpPr>
            <a:spLocks noGrp="1"/>
          </p:cNvSpPr>
          <p:nvPr>
            <p:ph type="title"/>
          </p:nvPr>
        </p:nvSpPr>
        <p:spPr/>
        <p:txBody>
          <a:bodyPr>
            <a:normAutofit/>
          </a:bodyPr>
          <a:lstStyle/>
          <a:p>
            <a:r>
              <a:rPr lang="en-US" sz="4000" dirty="0"/>
              <a:t>Alderson v Booth [1969] 2 QB 216</a:t>
            </a:r>
            <a:endParaRPr lang="en-AU" sz="4000" dirty="0"/>
          </a:p>
        </p:txBody>
      </p:sp>
      <p:sp>
        <p:nvSpPr>
          <p:cNvPr id="3" name="Content Placeholder 2">
            <a:extLst>
              <a:ext uri="{FF2B5EF4-FFF2-40B4-BE49-F238E27FC236}">
                <a16:creationId xmlns:a16="http://schemas.microsoft.com/office/drawing/2014/main" id="{AA2B1AE9-8846-0AB3-6BA8-768F14C2081D}"/>
              </a:ext>
            </a:extLst>
          </p:cNvPr>
          <p:cNvSpPr>
            <a:spLocks noGrp="1"/>
          </p:cNvSpPr>
          <p:nvPr>
            <p:ph idx="1"/>
          </p:nvPr>
        </p:nvSpPr>
        <p:spPr/>
        <p:txBody>
          <a:bodyPr>
            <a:normAutofit/>
          </a:bodyPr>
          <a:lstStyle/>
          <a:p>
            <a:pPr marL="0" indent="0">
              <a:lnSpc>
                <a:spcPct val="100000"/>
              </a:lnSpc>
              <a:buNone/>
            </a:pPr>
            <a:r>
              <a:rPr lang="en-US" sz="2000" b="1" dirty="0"/>
              <a:t>Lord Parker CJ at 220-221</a:t>
            </a:r>
            <a:r>
              <a:rPr lang="en-US" sz="2000" dirty="0"/>
              <a:t>: </a:t>
            </a:r>
          </a:p>
          <a:p>
            <a:pPr marL="0" indent="0">
              <a:lnSpc>
                <a:spcPct val="100000"/>
              </a:lnSpc>
              <a:buNone/>
            </a:pPr>
            <a:r>
              <a:rPr lang="en-US" sz="2000" dirty="0"/>
              <a:t>There are a number of cases, both ancient and modern, as to what constitutes an arrest, and whereas there was a time when it was held that there could be no lawful arrest unless there was an actual seizing or touching, it is quite clear that that is no longer the law. </a:t>
            </a:r>
            <a:r>
              <a:rPr lang="en-US" sz="2000" dirty="0">
                <a:solidFill>
                  <a:srgbClr val="FFC000"/>
                </a:solidFill>
              </a:rPr>
              <a:t>There may be an arrest by mere words,</a:t>
            </a:r>
            <a:r>
              <a:rPr lang="en-US" sz="2000" b="1" dirty="0">
                <a:solidFill>
                  <a:srgbClr val="FFC000"/>
                </a:solidFill>
              </a:rPr>
              <a:t> </a:t>
            </a:r>
            <a:r>
              <a:rPr lang="en-US" sz="2000" dirty="0"/>
              <a:t>by saying “I arrest you” without any touching</a:t>
            </a:r>
            <a:r>
              <a:rPr lang="en-US" sz="2000" b="1" dirty="0"/>
              <a:t>, </a:t>
            </a:r>
            <a:r>
              <a:rPr lang="en-US" sz="2000" dirty="0">
                <a:solidFill>
                  <a:srgbClr val="FFC000"/>
                </a:solidFill>
              </a:rPr>
              <a:t>provided, of course, that the defendant submits and goes with the police officer. </a:t>
            </a:r>
          </a:p>
        </p:txBody>
      </p:sp>
    </p:spTree>
    <p:extLst>
      <p:ext uri="{BB962C8B-B14F-4D97-AF65-F5344CB8AC3E}">
        <p14:creationId xmlns:p14="http://schemas.microsoft.com/office/powerpoint/2010/main" val="4178025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in a white dress with a face paint on his face&#10;&#10;Description automatically generated">
            <a:extLst>
              <a:ext uri="{FF2B5EF4-FFF2-40B4-BE49-F238E27FC236}">
                <a16:creationId xmlns:a16="http://schemas.microsoft.com/office/drawing/2014/main" id="{9DEAEAD5-1AF9-6408-1EE6-E905957F62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 y="0"/>
            <a:ext cx="12153900" cy="6858000"/>
          </a:xfrm>
          <a:prstGeom prst="rect">
            <a:avLst/>
          </a:prstGeom>
        </p:spPr>
      </p:pic>
    </p:spTree>
    <p:extLst>
      <p:ext uri="{BB962C8B-B14F-4D97-AF65-F5344CB8AC3E}">
        <p14:creationId xmlns:p14="http://schemas.microsoft.com/office/powerpoint/2010/main" val="150690517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83DAE3-9090-F110-5E82-3DDD4CD22BDD}"/>
              </a:ext>
            </a:extLst>
          </p:cNvPr>
          <p:cNvSpPr>
            <a:spLocks noGrp="1"/>
          </p:cNvSpPr>
          <p:nvPr>
            <p:ph type="title"/>
          </p:nvPr>
        </p:nvSpPr>
        <p:spPr/>
        <p:txBody>
          <a:bodyPr/>
          <a:lstStyle/>
          <a:p>
            <a:r>
              <a:rPr lang="en-AU" dirty="0"/>
              <a:t>Part 3</a:t>
            </a:r>
          </a:p>
        </p:txBody>
      </p:sp>
      <p:sp>
        <p:nvSpPr>
          <p:cNvPr id="3" name="Text Placeholder 2">
            <a:extLst>
              <a:ext uri="{FF2B5EF4-FFF2-40B4-BE49-F238E27FC236}">
                <a16:creationId xmlns:a16="http://schemas.microsoft.com/office/drawing/2014/main" id="{230C89B0-A3E7-22F1-D671-CCEF94902F36}"/>
              </a:ext>
            </a:extLst>
          </p:cNvPr>
          <p:cNvSpPr>
            <a:spLocks noGrp="1"/>
          </p:cNvSpPr>
          <p:nvPr>
            <p:ph type="body" idx="1"/>
          </p:nvPr>
        </p:nvSpPr>
        <p:spPr/>
        <p:txBody>
          <a:bodyPr/>
          <a:lstStyle/>
          <a:p>
            <a:r>
              <a:rPr lang="en-AU" dirty="0"/>
              <a:t>What are the consequences of an unlawful arrest?</a:t>
            </a:r>
          </a:p>
        </p:txBody>
      </p:sp>
    </p:spTree>
    <p:extLst>
      <p:ext uri="{BB962C8B-B14F-4D97-AF65-F5344CB8AC3E}">
        <p14:creationId xmlns:p14="http://schemas.microsoft.com/office/powerpoint/2010/main" val="9392475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33FC-4A23-9C1A-9B30-7D0E881618E9}"/>
              </a:ext>
            </a:extLst>
          </p:cNvPr>
          <p:cNvSpPr>
            <a:spLocks noGrp="1"/>
          </p:cNvSpPr>
          <p:nvPr>
            <p:ph type="title"/>
          </p:nvPr>
        </p:nvSpPr>
        <p:spPr/>
        <p:txBody>
          <a:bodyPr>
            <a:normAutofit/>
          </a:bodyPr>
          <a:lstStyle/>
          <a:p>
            <a:r>
              <a:rPr lang="en-AU" dirty="0"/>
              <a:t>Police officer ceases to be acting in execution of his or her duty</a:t>
            </a:r>
          </a:p>
        </p:txBody>
      </p:sp>
      <p:sp>
        <p:nvSpPr>
          <p:cNvPr id="3" name="Content Placeholder 2">
            <a:extLst>
              <a:ext uri="{FF2B5EF4-FFF2-40B4-BE49-F238E27FC236}">
                <a16:creationId xmlns:a16="http://schemas.microsoft.com/office/drawing/2014/main" id="{6D60969C-1188-4F0F-BF7F-822E82982185}"/>
              </a:ext>
            </a:extLst>
          </p:cNvPr>
          <p:cNvSpPr>
            <a:spLocks noGrp="1"/>
          </p:cNvSpPr>
          <p:nvPr>
            <p:ph idx="1"/>
          </p:nvPr>
        </p:nvSpPr>
        <p:spPr/>
        <p:txBody>
          <a:bodyPr>
            <a:normAutofit lnSpcReduction="10000"/>
          </a:bodyPr>
          <a:lstStyle/>
          <a:p>
            <a:pPr marL="0" indent="0" algn="just">
              <a:lnSpc>
                <a:spcPct val="110000"/>
              </a:lnSpc>
              <a:spcAft>
                <a:spcPts val="600"/>
              </a:spcAft>
              <a:buNone/>
            </a:pPr>
            <a:r>
              <a:rPr lang="en-AU" sz="2400" dirty="0">
                <a:effectLst/>
                <a:ea typeface="Times New Roman" panose="02020603050405020304" pitchFamily="18" charset="0"/>
                <a:cs typeface="Times New Roman" panose="02020603050405020304" pitchFamily="18" charset="0"/>
              </a:rPr>
              <a:t>In </a:t>
            </a:r>
            <a:r>
              <a:rPr lang="en-AU" sz="2400" i="1" dirty="0">
                <a:effectLst/>
                <a:ea typeface="Times New Roman" panose="02020603050405020304" pitchFamily="18" charset="0"/>
                <a:cs typeface="Times New Roman" panose="02020603050405020304" pitchFamily="18" charset="0"/>
              </a:rPr>
              <a:t>Re K </a:t>
            </a:r>
            <a:r>
              <a:rPr lang="en-AU" sz="2400" dirty="0">
                <a:effectLst/>
                <a:ea typeface="Times New Roman" panose="02020603050405020304" pitchFamily="18" charset="0"/>
                <a:cs typeface="Times New Roman" panose="02020603050405020304" pitchFamily="18" charset="0"/>
              </a:rPr>
              <a:t>(1993) 71 A Crim R 115, the Court said, in a joint judgment at 120:</a:t>
            </a:r>
          </a:p>
          <a:p>
            <a:pPr indent="0" algn="just">
              <a:lnSpc>
                <a:spcPct val="110000"/>
              </a:lnSpc>
              <a:spcAft>
                <a:spcPts val="600"/>
              </a:spcAft>
              <a:buNone/>
            </a:pPr>
            <a:r>
              <a:rPr lang="en-AU" sz="2000" dirty="0">
                <a:effectLst/>
                <a:ea typeface="Times New Roman" panose="02020603050405020304" pitchFamily="18" charset="0"/>
                <a:cs typeface="Times New Roman" panose="02020603050405020304" pitchFamily="18" charset="0"/>
              </a:rPr>
              <a:t>A police officer acts in the execution of his duty from the moment he embarks upon a lawful task connected with his functions as a police officer and continues to act in the execution of that duty as long as he is engaged in the task provided he does not do anything outside the ambit of his duty so as to cease to be acting therein. </a:t>
            </a:r>
            <a:r>
              <a:rPr lang="en-AU" sz="2000" dirty="0">
                <a:ea typeface="Times New Roman" panose="02020603050405020304" pitchFamily="18" charset="0"/>
                <a:cs typeface="Times New Roman" panose="02020603050405020304" pitchFamily="18" charset="0"/>
              </a:rPr>
              <a:t>(A</a:t>
            </a:r>
            <a:r>
              <a:rPr lang="en-AU" sz="2000" dirty="0">
                <a:effectLst/>
                <a:ea typeface="Times New Roman" panose="02020603050405020304" pitchFamily="18" charset="0"/>
                <a:cs typeface="Times New Roman" panose="02020603050405020304" pitchFamily="18" charset="0"/>
              </a:rPr>
              <a:t>pproved by the High Court in </a:t>
            </a:r>
            <a:r>
              <a:rPr lang="en-AU" sz="2000" i="1" dirty="0">
                <a:effectLst/>
                <a:ea typeface="Times New Roman" panose="02020603050405020304" pitchFamily="18" charset="0"/>
                <a:cs typeface="Times New Roman" panose="02020603050405020304" pitchFamily="18" charset="0"/>
              </a:rPr>
              <a:t>Coleman v Power</a:t>
            </a:r>
            <a:r>
              <a:rPr lang="en-AU" sz="2000" dirty="0">
                <a:effectLst/>
                <a:ea typeface="Times New Roman" panose="02020603050405020304" pitchFamily="18" charset="0"/>
                <a:cs typeface="Times New Roman" panose="02020603050405020304" pitchFamily="18" charset="0"/>
              </a:rPr>
              <a:t> (2004) 220 CLR 1 at [117])</a:t>
            </a:r>
          </a:p>
          <a:p>
            <a:pPr indent="0" algn="just">
              <a:lnSpc>
                <a:spcPct val="110000"/>
              </a:lnSpc>
              <a:spcAft>
                <a:spcPts val="600"/>
              </a:spcAft>
              <a:buNone/>
            </a:pPr>
            <a:endParaRPr lang="en-AU" sz="2000" dirty="0">
              <a:effectLst/>
              <a:ea typeface="Times New Roman" panose="02020603050405020304" pitchFamily="18" charset="0"/>
              <a:cs typeface="Times New Roman" panose="02020603050405020304" pitchFamily="18" charset="0"/>
            </a:endParaRPr>
          </a:p>
          <a:p>
            <a:pPr marL="342900" lvl="0" indent="-342900" algn="just">
              <a:lnSpc>
                <a:spcPct val="110000"/>
              </a:lnSpc>
              <a:spcAft>
                <a:spcPts val="600"/>
              </a:spcAft>
              <a:buFont typeface="+mj-lt"/>
              <a:buAutoNum type="arabicPeriod"/>
            </a:pPr>
            <a:r>
              <a:rPr lang="en-AU" sz="2400" dirty="0">
                <a:effectLst/>
                <a:ea typeface="Times New Roman" panose="02020603050405020304" pitchFamily="18" charset="0"/>
                <a:cs typeface="Times New Roman" panose="02020603050405020304" pitchFamily="18" charset="0"/>
              </a:rPr>
              <a:t>Assault, resist, hinder officer in execution of duty offence - now under s 60 </a:t>
            </a:r>
            <a:r>
              <a:rPr lang="en-AU" sz="2400" i="1" dirty="0">
                <a:effectLst/>
                <a:ea typeface="Times New Roman" panose="02020603050405020304" pitchFamily="18" charset="0"/>
                <a:cs typeface="Times New Roman" panose="02020603050405020304" pitchFamily="18" charset="0"/>
              </a:rPr>
              <a:t>Crimes Act 1900 </a:t>
            </a:r>
          </a:p>
          <a:p>
            <a:pPr marL="342900" lvl="0" indent="-342900" algn="just">
              <a:lnSpc>
                <a:spcPct val="110000"/>
              </a:lnSpc>
              <a:spcAft>
                <a:spcPts val="600"/>
              </a:spcAft>
              <a:buFont typeface="+mj-lt"/>
              <a:buAutoNum type="arabicPeriod"/>
            </a:pPr>
            <a:r>
              <a:rPr lang="en-AU" sz="2400" dirty="0">
                <a:effectLst/>
                <a:ea typeface="Times New Roman" panose="02020603050405020304" pitchFamily="18" charset="0"/>
                <a:cs typeface="Times New Roman" panose="02020603050405020304" pitchFamily="18" charset="0"/>
              </a:rPr>
              <a:t>Escape lawful custody – common law</a:t>
            </a:r>
            <a:endParaRPr lang="en-AU" sz="3600" dirty="0"/>
          </a:p>
        </p:txBody>
      </p:sp>
    </p:spTree>
    <p:extLst>
      <p:ext uri="{BB962C8B-B14F-4D97-AF65-F5344CB8AC3E}">
        <p14:creationId xmlns:p14="http://schemas.microsoft.com/office/powerpoint/2010/main" val="1182802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AE8-06EB-78CF-7014-B41AD00A427F}"/>
              </a:ext>
            </a:extLst>
          </p:cNvPr>
          <p:cNvSpPr>
            <a:spLocks noGrp="1"/>
          </p:cNvSpPr>
          <p:nvPr>
            <p:ph type="title"/>
          </p:nvPr>
        </p:nvSpPr>
        <p:spPr/>
        <p:txBody>
          <a:bodyPr/>
          <a:lstStyle/>
          <a:p>
            <a:r>
              <a:rPr lang="en-US" dirty="0"/>
              <a:t>Evidence illegally or improperly obtained</a:t>
            </a:r>
            <a:endParaRPr lang="en-AU" dirty="0"/>
          </a:p>
        </p:txBody>
      </p:sp>
      <p:sp>
        <p:nvSpPr>
          <p:cNvPr id="3" name="Content Placeholder 2">
            <a:extLst>
              <a:ext uri="{FF2B5EF4-FFF2-40B4-BE49-F238E27FC236}">
                <a16:creationId xmlns:a16="http://schemas.microsoft.com/office/drawing/2014/main" id="{EB2B3301-7AB6-7C39-68D7-8EC26C301DB3}"/>
              </a:ext>
            </a:extLst>
          </p:cNvPr>
          <p:cNvSpPr>
            <a:spLocks noGrp="1"/>
          </p:cNvSpPr>
          <p:nvPr>
            <p:ph idx="1"/>
          </p:nvPr>
        </p:nvSpPr>
        <p:spPr/>
        <p:txBody>
          <a:bodyPr>
            <a:noAutofit/>
          </a:bodyPr>
          <a:lstStyle/>
          <a:p>
            <a:pPr marL="0" indent="0" algn="just">
              <a:lnSpc>
                <a:spcPct val="110000"/>
              </a:lnSpc>
              <a:spcAft>
                <a:spcPts val="600"/>
              </a:spcAft>
              <a:buNone/>
            </a:pPr>
            <a:r>
              <a:rPr lang="en-AU" sz="2000" b="1" dirty="0">
                <a:effectLst/>
                <a:ea typeface="Times New Roman" panose="02020603050405020304" pitchFamily="18" charset="0"/>
                <a:cs typeface="Times New Roman" panose="02020603050405020304" pitchFamily="18" charset="0"/>
              </a:rPr>
              <a:t>138 Exclusion of improperly or illegally obtained evidence</a:t>
            </a:r>
          </a:p>
          <a:p>
            <a:pPr marL="342900" indent="-342900" algn="just">
              <a:lnSpc>
                <a:spcPct val="110000"/>
              </a:lnSpc>
              <a:spcAft>
                <a:spcPts val="600"/>
              </a:spcAft>
              <a:buAutoNum type="arabicParenBoth"/>
            </a:pPr>
            <a:r>
              <a:rPr lang="en-AU" sz="2000" dirty="0">
                <a:effectLst/>
                <a:ea typeface="Times New Roman" panose="02020603050405020304" pitchFamily="18" charset="0"/>
                <a:cs typeface="Times New Roman" panose="02020603050405020304" pitchFamily="18" charset="0"/>
              </a:rPr>
              <a:t>Evidence that was obtained—</a:t>
            </a:r>
          </a:p>
          <a:p>
            <a:pPr marL="457200" lvl="1" indent="0" algn="just">
              <a:lnSpc>
                <a:spcPct val="110000"/>
              </a:lnSpc>
              <a:spcAft>
                <a:spcPts val="600"/>
              </a:spcAft>
              <a:buNone/>
            </a:pPr>
            <a:r>
              <a:rPr lang="en-AU" sz="1800" dirty="0">
                <a:effectLst/>
                <a:ea typeface="Times New Roman" panose="02020603050405020304" pitchFamily="18" charset="0"/>
                <a:cs typeface="Times New Roman" panose="02020603050405020304" pitchFamily="18" charset="0"/>
              </a:rPr>
              <a:t>(a) improperly or in contravention of an Australian law, or</a:t>
            </a:r>
          </a:p>
          <a:p>
            <a:pPr marL="457200" lvl="1" indent="0" algn="just">
              <a:lnSpc>
                <a:spcPct val="110000"/>
              </a:lnSpc>
              <a:spcAft>
                <a:spcPts val="600"/>
              </a:spcAft>
              <a:buNone/>
            </a:pPr>
            <a:r>
              <a:rPr lang="en-AU" sz="1800" dirty="0">
                <a:effectLst/>
                <a:ea typeface="Times New Roman" panose="02020603050405020304" pitchFamily="18" charset="0"/>
                <a:cs typeface="Times New Roman" panose="02020603050405020304" pitchFamily="18" charset="0"/>
              </a:rPr>
              <a:t>(b) in consequence of an impropriety or of a contravention of an Australian law,</a:t>
            </a:r>
          </a:p>
          <a:p>
            <a:pPr marL="0" indent="0" algn="just">
              <a:lnSpc>
                <a:spcPct val="110000"/>
              </a:lnSpc>
              <a:spcAft>
                <a:spcPts val="600"/>
              </a:spcAft>
              <a:buNone/>
            </a:pPr>
            <a:r>
              <a:rPr lang="en-AU" sz="2000" dirty="0">
                <a:effectLst/>
                <a:ea typeface="Times New Roman" panose="02020603050405020304" pitchFamily="18" charset="0"/>
                <a:cs typeface="Times New Roman" panose="02020603050405020304" pitchFamily="18" charset="0"/>
              </a:rPr>
              <a:t>is not to be admitted unless the desirability of admitting the evidence outweighs the undesirability of admitting evidence that has been obtained in the way in which the evidence was obtained.</a:t>
            </a:r>
          </a:p>
        </p:txBody>
      </p:sp>
    </p:spTree>
    <p:extLst>
      <p:ext uri="{BB962C8B-B14F-4D97-AF65-F5344CB8AC3E}">
        <p14:creationId xmlns:p14="http://schemas.microsoft.com/office/powerpoint/2010/main" val="2361427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55AE8-06EB-78CF-7014-B41AD00A427F}"/>
              </a:ext>
            </a:extLst>
          </p:cNvPr>
          <p:cNvSpPr>
            <a:spLocks noGrp="1"/>
          </p:cNvSpPr>
          <p:nvPr>
            <p:ph type="title"/>
          </p:nvPr>
        </p:nvSpPr>
        <p:spPr/>
        <p:txBody>
          <a:bodyPr/>
          <a:lstStyle/>
          <a:p>
            <a:r>
              <a:rPr lang="en-US" dirty="0"/>
              <a:t>Evidence illegally or improperly obtained</a:t>
            </a:r>
            <a:endParaRPr lang="en-AU" dirty="0"/>
          </a:p>
        </p:txBody>
      </p:sp>
      <p:sp>
        <p:nvSpPr>
          <p:cNvPr id="3" name="Content Placeholder 2">
            <a:extLst>
              <a:ext uri="{FF2B5EF4-FFF2-40B4-BE49-F238E27FC236}">
                <a16:creationId xmlns:a16="http://schemas.microsoft.com/office/drawing/2014/main" id="{EB2B3301-7AB6-7C39-68D7-8EC26C301DB3}"/>
              </a:ext>
            </a:extLst>
          </p:cNvPr>
          <p:cNvSpPr>
            <a:spLocks noGrp="1"/>
          </p:cNvSpPr>
          <p:nvPr>
            <p:ph idx="1"/>
          </p:nvPr>
        </p:nvSpPr>
        <p:spPr/>
        <p:txBody>
          <a:bodyPr>
            <a:noAutofit/>
          </a:bodyPr>
          <a:lstStyle/>
          <a:p>
            <a:pPr marL="0" indent="0" algn="just">
              <a:lnSpc>
                <a:spcPct val="110000"/>
              </a:lnSpc>
              <a:spcAft>
                <a:spcPts val="600"/>
              </a:spcAft>
              <a:buNone/>
            </a:pPr>
            <a:r>
              <a:rPr lang="en-AU" sz="2000" dirty="0">
                <a:ea typeface="Times New Roman" panose="02020603050405020304" pitchFamily="18" charset="0"/>
                <a:cs typeface="Times New Roman" panose="02020603050405020304" pitchFamily="18" charset="0"/>
              </a:rPr>
              <a:t>Onus is on the defendant to prove the illegality on the balance of probabilities: </a:t>
            </a:r>
            <a:r>
              <a:rPr lang="en-AU" sz="2000" i="1" dirty="0">
                <a:ea typeface="Times New Roman" panose="02020603050405020304" pitchFamily="18" charset="0"/>
                <a:cs typeface="Times New Roman" panose="02020603050405020304" pitchFamily="18" charset="0"/>
              </a:rPr>
              <a:t>Evidence Act 1995</a:t>
            </a:r>
            <a:r>
              <a:rPr lang="en-AU" sz="2000" dirty="0">
                <a:ea typeface="Times New Roman" panose="02020603050405020304" pitchFamily="18" charset="0"/>
                <a:cs typeface="Times New Roman" panose="02020603050405020304" pitchFamily="18" charset="0"/>
              </a:rPr>
              <a:t> ss 142, 138.</a:t>
            </a:r>
          </a:p>
          <a:p>
            <a:pPr marL="0" indent="0" algn="just">
              <a:lnSpc>
                <a:spcPct val="110000"/>
              </a:lnSpc>
              <a:spcAft>
                <a:spcPts val="600"/>
              </a:spcAft>
              <a:buNone/>
            </a:pPr>
            <a:r>
              <a:rPr lang="en-AU" sz="2000" dirty="0">
                <a:effectLst/>
                <a:ea typeface="Times New Roman" panose="02020603050405020304" pitchFamily="18" charset="0"/>
                <a:cs typeface="Times New Roman" panose="02020603050405020304" pitchFamily="18" charset="0"/>
              </a:rPr>
              <a:t>Applies to evidence of any offence that was </a:t>
            </a:r>
            <a:r>
              <a:rPr lang="en-AU" sz="2000" dirty="0">
                <a:solidFill>
                  <a:srgbClr val="FFC000"/>
                </a:solidFill>
                <a:effectLst/>
                <a:ea typeface="Times New Roman" panose="02020603050405020304" pitchFamily="18" charset="0"/>
                <a:cs typeface="Times New Roman" panose="02020603050405020304" pitchFamily="18" charset="0"/>
              </a:rPr>
              <a:t>obtained ‘in consequence of’ </a:t>
            </a:r>
            <a:r>
              <a:rPr lang="en-AU" sz="2000" dirty="0">
                <a:effectLst/>
                <a:ea typeface="Times New Roman" panose="02020603050405020304" pitchFamily="18" charset="0"/>
                <a:cs typeface="Times New Roman" panose="02020603050405020304" pitchFamily="18" charset="0"/>
              </a:rPr>
              <a:t>the illegal arrest. </a:t>
            </a:r>
          </a:p>
          <a:p>
            <a:pPr marL="0" indent="0" algn="just">
              <a:lnSpc>
                <a:spcPct val="110000"/>
              </a:lnSpc>
              <a:spcAft>
                <a:spcPts val="600"/>
              </a:spcAft>
              <a:buNone/>
            </a:pPr>
            <a:r>
              <a:rPr lang="en-AU" sz="2000" dirty="0">
                <a:ea typeface="Times New Roman" panose="02020603050405020304" pitchFamily="18" charset="0"/>
                <a:cs typeface="Times New Roman" panose="02020603050405020304" pitchFamily="18" charset="0"/>
              </a:rPr>
              <a:t>There remains a </a:t>
            </a:r>
            <a:r>
              <a:rPr lang="en-AU" sz="2000" dirty="0">
                <a:solidFill>
                  <a:srgbClr val="FFC000"/>
                </a:solidFill>
                <a:ea typeface="Times New Roman" panose="02020603050405020304" pitchFamily="18" charset="0"/>
                <a:cs typeface="Times New Roman" panose="02020603050405020304" pitchFamily="18" charset="0"/>
              </a:rPr>
              <a:t>discretion not to exclude </a:t>
            </a:r>
            <a:r>
              <a:rPr lang="en-AU" sz="2000" dirty="0">
                <a:ea typeface="Times New Roman" panose="02020603050405020304" pitchFamily="18" charset="0"/>
                <a:cs typeface="Times New Roman" panose="02020603050405020304" pitchFamily="18" charset="0"/>
              </a:rPr>
              <a:t>the evidence: it “</a:t>
            </a:r>
            <a:r>
              <a:rPr lang="en-AU" sz="2000" dirty="0">
                <a:effectLst/>
                <a:ea typeface="Times New Roman" panose="02020603050405020304" pitchFamily="18" charset="0"/>
                <a:cs typeface="Times New Roman" panose="02020603050405020304" pitchFamily="18" charset="0"/>
              </a:rPr>
              <a:t>is not to be admitted unless the desirability of admitting the evidence outweighs the undesirability of admitting evidence”.</a:t>
            </a:r>
          </a:p>
        </p:txBody>
      </p:sp>
    </p:spTree>
    <p:extLst>
      <p:ext uri="{BB962C8B-B14F-4D97-AF65-F5344CB8AC3E}">
        <p14:creationId xmlns:p14="http://schemas.microsoft.com/office/powerpoint/2010/main" val="2385361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E49A0-1A28-64D3-EB91-5CE7A82425BD}"/>
              </a:ext>
            </a:extLst>
          </p:cNvPr>
          <p:cNvSpPr>
            <a:spLocks noGrp="1"/>
          </p:cNvSpPr>
          <p:nvPr>
            <p:ph type="title"/>
          </p:nvPr>
        </p:nvSpPr>
        <p:spPr/>
        <p:txBody>
          <a:bodyPr/>
          <a:lstStyle/>
          <a:p>
            <a:r>
              <a:rPr lang="en-US" dirty="0"/>
              <a:t>Meaning of obtained ‘in consequence of’</a:t>
            </a:r>
            <a:endParaRPr lang="en-AU" dirty="0"/>
          </a:p>
        </p:txBody>
      </p:sp>
      <p:sp>
        <p:nvSpPr>
          <p:cNvPr id="3" name="Content Placeholder 2">
            <a:extLst>
              <a:ext uri="{FF2B5EF4-FFF2-40B4-BE49-F238E27FC236}">
                <a16:creationId xmlns:a16="http://schemas.microsoft.com/office/drawing/2014/main" id="{D14BE071-04AA-8B57-4510-DFE62A931B78}"/>
              </a:ext>
            </a:extLst>
          </p:cNvPr>
          <p:cNvSpPr>
            <a:spLocks noGrp="1"/>
          </p:cNvSpPr>
          <p:nvPr>
            <p:ph idx="1"/>
          </p:nvPr>
        </p:nvSpPr>
        <p:spPr>
          <a:xfrm>
            <a:off x="838200" y="1825625"/>
            <a:ext cx="10942674" cy="4351338"/>
          </a:xfrm>
        </p:spPr>
        <p:txBody>
          <a:bodyPr/>
          <a:lstStyle/>
          <a:p>
            <a:pPr marL="0" indent="0" algn="just">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Whilst the ‘obtaining’ itself does not have to be illegal, there must be a causal connection between the arrest and the obtaining of the evidence: </a:t>
            </a:r>
            <a:r>
              <a:rPr lang="en-AU" sz="2000" i="1" dirty="0">
                <a:effectLst/>
                <a:latin typeface="Calibri" panose="020F0502020204030204" pitchFamily="34" charset="0"/>
                <a:ea typeface="Times New Roman" panose="02020603050405020304" pitchFamily="18" charset="0"/>
                <a:cs typeface="Times New Roman" panose="02020603050405020304" pitchFamily="18" charset="0"/>
              </a:rPr>
              <a:t>Cornwell v The Queen </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[2010] NSWCCA 59 at [178]-[180], [292]. </a:t>
            </a:r>
          </a:p>
        </p:txBody>
      </p:sp>
      <p:pic>
        <p:nvPicPr>
          <p:cNvPr id="5" name="Picture 4" descr="Brown bunny in the grass">
            <a:extLst>
              <a:ext uri="{FF2B5EF4-FFF2-40B4-BE49-F238E27FC236}">
                <a16:creationId xmlns:a16="http://schemas.microsoft.com/office/drawing/2014/main" id="{00415C5B-76D1-2A8F-E7FD-4A857932EB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00260" y="3018097"/>
            <a:ext cx="5353540" cy="3293803"/>
          </a:xfrm>
          <a:prstGeom prst="rect">
            <a:avLst/>
          </a:prstGeom>
        </p:spPr>
      </p:pic>
      <p:sp>
        <p:nvSpPr>
          <p:cNvPr id="6" name="Content Placeholder 2">
            <a:extLst>
              <a:ext uri="{FF2B5EF4-FFF2-40B4-BE49-F238E27FC236}">
                <a16:creationId xmlns:a16="http://schemas.microsoft.com/office/drawing/2014/main" id="{A634C791-9169-EA11-4327-463FCA464DC6}"/>
              </a:ext>
            </a:extLst>
          </p:cNvPr>
          <p:cNvSpPr txBox="1">
            <a:spLocks/>
          </p:cNvSpPr>
          <p:nvPr/>
        </p:nvSpPr>
        <p:spPr>
          <a:xfrm>
            <a:off x="838199" y="2929646"/>
            <a:ext cx="4095307" cy="24504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lnSpc>
                <a:spcPct val="110000"/>
              </a:lnSpc>
              <a:spcAft>
                <a:spcPts val="600"/>
              </a:spcAft>
              <a:buFont typeface="Arial" panose="020B0604020202020204" pitchFamily="34" charset="0"/>
              <a:buNone/>
            </a:pPr>
            <a:r>
              <a:rPr lang="en-AU" sz="2000" dirty="0">
                <a:latin typeface="Calibri" panose="020F0502020204030204" pitchFamily="34" charset="0"/>
                <a:ea typeface="Times New Roman" panose="02020603050405020304" pitchFamily="18" charset="0"/>
                <a:cs typeface="Times New Roman" panose="02020603050405020304" pitchFamily="18" charset="0"/>
              </a:rPr>
              <a:t>NSW Court of Criminal Appeal has accepted that it is appropriate the apply the “but for” test of causation: </a:t>
            </a:r>
            <a:r>
              <a:rPr lang="en-AU" sz="2000" i="1" dirty="0">
                <a:latin typeface="Calibri" panose="020F0502020204030204" pitchFamily="34" charset="0"/>
                <a:ea typeface="Times New Roman" panose="02020603050405020304" pitchFamily="18" charset="0"/>
                <a:cs typeface="Times New Roman" panose="02020603050405020304" pitchFamily="18" charset="0"/>
              </a:rPr>
              <a:t>R v </a:t>
            </a:r>
            <a:r>
              <a:rPr lang="en-AU" sz="2000" i="1" dirty="0" err="1">
                <a:latin typeface="Calibri" panose="020F0502020204030204" pitchFamily="34" charset="0"/>
                <a:ea typeface="Times New Roman" panose="02020603050405020304" pitchFamily="18" charset="0"/>
                <a:cs typeface="Times New Roman" panose="02020603050405020304" pitchFamily="18" charset="0"/>
              </a:rPr>
              <a:t>Grech</a:t>
            </a:r>
            <a:r>
              <a:rPr lang="en-AU" sz="2000" i="1" dirty="0">
                <a:latin typeface="Calibri" panose="020F0502020204030204" pitchFamily="34" charset="0"/>
                <a:ea typeface="Times New Roman" panose="02020603050405020304" pitchFamily="18" charset="0"/>
                <a:cs typeface="Times New Roman" panose="02020603050405020304" pitchFamily="18" charset="0"/>
              </a:rPr>
              <a:t>; R v Kadir </a:t>
            </a:r>
            <a:r>
              <a:rPr lang="en-AU" sz="2000" dirty="0">
                <a:latin typeface="Calibri" panose="020F0502020204030204" pitchFamily="34" charset="0"/>
                <a:ea typeface="Times New Roman" panose="02020603050405020304" pitchFamily="18" charset="0"/>
                <a:cs typeface="Times New Roman" panose="02020603050405020304" pitchFamily="18" charset="0"/>
              </a:rPr>
              <a:t>[2017] NSWCCA 288 at [119].</a:t>
            </a:r>
          </a:p>
          <a:p>
            <a:endParaRPr lang="en-AU" dirty="0"/>
          </a:p>
        </p:txBody>
      </p:sp>
    </p:spTree>
    <p:extLst>
      <p:ext uri="{BB962C8B-B14F-4D97-AF65-F5344CB8AC3E}">
        <p14:creationId xmlns:p14="http://schemas.microsoft.com/office/powerpoint/2010/main" val="973956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6D8E-3202-0409-DD7A-D03AE819A175}"/>
              </a:ext>
            </a:extLst>
          </p:cNvPr>
          <p:cNvSpPr>
            <a:spLocks noGrp="1"/>
          </p:cNvSpPr>
          <p:nvPr>
            <p:ph type="title"/>
          </p:nvPr>
        </p:nvSpPr>
        <p:spPr/>
        <p:txBody>
          <a:bodyPr/>
          <a:lstStyle/>
          <a:p>
            <a:r>
              <a:rPr lang="en-US" dirty="0"/>
              <a:t>The ‘narrow’ approach</a:t>
            </a:r>
            <a:endParaRPr lang="en-AU" dirty="0"/>
          </a:p>
        </p:txBody>
      </p:sp>
      <p:sp>
        <p:nvSpPr>
          <p:cNvPr id="3" name="Content Placeholder 2">
            <a:extLst>
              <a:ext uri="{FF2B5EF4-FFF2-40B4-BE49-F238E27FC236}">
                <a16:creationId xmlns:a16="http://schemas.microsoft.com/office/drawing/2014/main" id="{A839F985-06BC-C4D6-5417-AE0096184342}"/>
              </a:ext>
            </a:extLst>
          </p:cNvPr>
          <p:cNvSpPr>
            <a:spLocks noGrp="1"/>
          </p:cNvSpPr>
          <p:nvPr>
            <p:ph idx="1"/>
          </p:nvPr>
        </p:nvSpPr>
        <p:spPr/>
        <p:txBody>
          <a:bodyPr>
            <a:normAutofit/>
          </a:bodyPr>
          <a:lstStyle/>
          <a:p>
            <a:pPr marL="0" indent="0" algn="just">
              <a:lnSpc>
                <a:spcPct val="110000"/>
              </a:lnSpc>
              <a:spcAft>
                <a:spcPts val="600"/>
              </a:spcAft>
              <a:buNone/>
            </a:pP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In </a:t>
            </a:r>
            <a:r>
              <a:rPr lang="en-AU" sz="2000" b="1" i="1" dirty="0">
                <a:effectLst/>
                <a:latin typeface="Calibri" panose="020F0502020204030204" pitchFamily="34" charset="0"/>
                <a:ea typeface="Times New Roman" panose="02020603050405020304" pitchFamily="18" charset="0"/>
                <a:cs typeface="Times New Roman" panose="02020603050405020304" pitchFamily="18" charset="0"/>
              </a:rPr>
              <a:t>Director of Public Prosecutions</a:t>
            </a:r>
            <a:r>
              <a:rPr lang="en-AU" sz="20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2000" b="1" i="1" dirty="0">
                <a:effectLst/>
                <a:latin typeface="Calibri" panose="020F0502020204030204" pitchFamily="34" charset="0"/>
                <a:ea typeface="Times New Roman" panose="02020603050405020304" pitchFamily="18" charset="0"/>
                <a:cs typeface="Times New Roman" panose="02020603050405020304" pitchFamily="18" charset="0"/>
              </a:rPr>
              <a:t>v Coe</a:t>
            </a:r>
            <a:r>
              <a:rPr lang="en-AU" sz="2000" dirty="0">
                <a:effectLst/>
                <a:latin typeface="Calibri" panose="020F0502020204030204" pitchFamily="34" charset="0"/>
                <a:ea typeface="Times New Roman" panose="02020603050405020304" pitchFamily="18" charset="0"/>
                <a:cs typeface="Times New Roman" panose="02020603050405020304" pitchFamily="18" charset="0"/>
              </a:rPr>
              <a:t> [2003] NSWSC 363, Adams J adopted a narrow approach to causation, stating that: </a:t>
            </a:r>
          </a:p>
          <a:p>
            <a:pPr marL="457200" lvl="1" indent="0" algn="just">
              <a:lnSpc>
                <a:spcPct val="110000"/>
              </a:lnSpc>
              <a:spcAft>
                <a:spcPts val="600"/>
              </a:spcAft>
              <a:buNone/>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“It does not seem to me that the evidence will have be “obtained” unless something more is shown than the mere causal link: the circumstances must be such as to fit fairly within the meaning of “obtained”, almost invariably because the conduct was intended or expected to (to a greater or lesser extent) achieve the commission of the offences.”</a:t>
            </a:r>
          </a:p>
        </p:txBody>
      </p:sp>
    </p:spTree>
    <p:extLst>
      <p:ext uri="{BB962C8B-B14F-4D97-AF65-F5344CB8AC3E}">
        <p14:creationId xmlns:p14="http://schemas.microsoft.com/office/powerpoint/2010/main" val="29732694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6D8E-3202-0409-DD7A-D03AE819A175}"/>
              </a:ext>
            </a:extLst>
          </p:cNvPr>
          <p:cNvSpPr>
            <a:spLocks noGrp="1"/>
          </p:cNvSpPr>
          <p:nvPr>
            <p:ph type="title"/>
          </p:nvPr>
        </p:nvSpPr>
        <p:spPr/>
        <p:txBody>
          <a:bodyPr/>
          <a:lstStyle/>
          <a:p>
            <a:r>
              <a:rPr lang="en-US" dirty="0"/>
              <a:t>The ‘less narrow’ approach</a:t>
            </a:r>
            <a:endParaRPr lang="en-AU" dirty="0"/>
          </a:p>
        </p:txBody>
      </p:sp>
      <p:sp>
        <p:nvSpPr>
          <p:cNvPr id="3" name="Content Placeholder 2">
            <a:extLst>
              <a:ext uri="{FF2B5EF4-FFF2-40B4-BE49-F238E27FC236}">
                <a16:creationId xmlns:a16="http://schemas.microsoft.com/office/drawing/2014/main" id="{A839F985-06BC-C4D6-5417-AE0096184342}"/>
              </a:ext>
            </a:extLst>
          </p:cNvPr>
          <p:cNvSpPr>
            <a:spLocks noGrp="1"/>
          </p:cNvSpPr>
          <p:nvPr>
            <p:ph idx="1"/>
          </p:nvPr>
        </p:nvSpPr>
        <p:spPr/>
        <p:txBody>
          <a:bodyPr>
            <a:normAutofit fontScale="92500" lnSpcReduction="10000"/>
          </a:bodyPr>
          <a:lstStyle/>
          <a:p>
            <a:pPr marL="0" indent="0" algn="just">
              <a:lnSpc>
                <a:spcPct val="110000"/>
              </a:lnSpc>
              <a:spcAft>
                <a:spcPts val="600"/>
              </a:spcAft>
              <a:buNone/>
            </a:pPr>
            <a:r>
              <a:rPr lang="en-AU" sz="2400" b="1" i="1" dirty="0">
                <a:effectLst/>
                <a:latin typeface="Calibri" panose="020F0502020204030204" pitchFamily="34" charset="0"/>
                <a:ea typeface="Times New Roman" panose="02020603050405020304" pitchFamily="18" charset="0"/>
                <a:cs typeface="Times New Roman" panose="02020603050405020304" pitchFamily="18" charset="0"/>
              </a:rPr>
              <a:t>Director of Public Prosecutions (NSW) v AM</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[2006] NSWSC 348, Hall J disagreed with this approach, stating: [80] With the greatest respect to the view expressed by Adams, J. in </a:t>
            </a:r>
            <a:r>
              <a:rPr lang="en-AU" sz="2400" i="1" dirty="0">
                <a:effectLst/>
                <a:latin typeface="Calibri" panose="020F0502020204030204" pitchFamily="34" charset="0"/>
                <a:ea typeface="Times New Roman" panose="02020603050405020304" pitchFamily="18" charset="0"/>
                <a:cs typeface="Times New Roman" panose="02020603050405020304" pitchFamily="18" charset="0"/>
              </a:rPr>
              <a:t>Coe</a:t>
            </a:r>
            <a:r>
              <a:rPr lang="en-AU" sz="24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(supra) at [24], I am unable to agree with all that is therein stated. Before identifying the area of disagreement, I record the following propositions:-</a:t>
            </a:r>
          </a:p>
          <a:p>
            <a:pPr marL="800100" lvl="1" indent="-342900" algn="just">
              <a:lnSpc>
                <a:spcPct val="110000"/>
              </a:lnSpc>
              <a:spcAft>
                <a:spcPts val="600"/>
              </a:spcAft>
              <a:buFont typeface="+mj-lt"/>
              <a:buAutoNum type="alphaLcParenBoth"/>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Where a law enforcement officer intentionally engages in purposive action designed or expected to procure or induce the commission of offences, then plainly evidence of those offences will have been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“obtained” </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in relation to them.</a:t>
            </a:r>
          </a:p>
          <a:p>
            <a:pPr marL="800100" lvl="1" indent="-342900" algn="just">
              <a:lnSpc>
                <a:spcPct val="110000"/>
              </a:lnSpc>
              <a:spcAft>
                <a:spcPts val="600"/>
              </a:spcAft>
              <a:buFont typeface="+mj-lt"/>
              <a:buAutoNum type="alphaLcParenBoth"/>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Where a person is subject to an ill-advised or unnecessary arrest but the suspected offender acts in a way which amounts to a disproportionate reaction, an issue may arise, as it did in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Coe</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 , as to whether that offence can, as a matter of causation, be said to be a consequence of the arrest.</a:t>
            </a:r>
          </a:p>
          <a:p>
            <a:pPr marL="800100" lvl="1" indent="-342900" algn="just">
              <a:lnSpc>
                <a:spcPct val="110000"/>
              </a:lnSpc>
              <a:spcAft>
                <a:spcPts val="600"/>
              </a:spcAft>
              <a:buFont typeface="+mj-lt"/>
              <a:buAutoNum type="alphaLcParenBoth"/>
            </a:pP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In other circumstances, however, offences that stem from an ill-advised and unnecessary arrest, may objectively be considered the anticipated or expected outcome and so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“obtained” </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for the purposes of s.138. </a:t>
            </a:r>
            <a:r>
              <a:rPr lang="en-AU" sz="1800" i="1" dirty="0">
                <a:effectLst/>
                <a:latin typeface="Calibri" panose="020F0502020204030204" pitchFamily="34" charset="0"/>
                <a:ea typeface="Times New Roman" panose="02020603050405020304" pitchFamily="18" charset="0"/>
                <a:cs typeface="Times New Roman" panose="02020603050405020304" pitchFamily="18" charset="0"/>
              </a:rPr>
              <a:t>Carr</a:t>
            </a:r>
            <a:r>
              <a:rPr lang="en-AU" sz="1800" b="1" dirty="0">
                <a:effectLst/>
                <a:latin typeface="Calibri" panose="020F0502020204030204" pitchFamily="34" charset="0"/>
                <a:ea typeface="Times New Roman" panose="02020603050405020304" pitchFamily="18" charset="0"/>
                <a:cs typeface="Times New Roman" panose="02020603050405020304" pitchFamily="18" charset="0"/>
              </a:rPr>
              <a:t> </a:t>
            </a:r>
            <a:r>
              <a:rPr lang="en-AU" sz="1800" dirty="0">
                <a:effectLst/>
                <a:latin typeface="Calibri" panose="020F0502020204030204" pitchFamily="34" charset="0"/>
                <a:ea typeface="Times New Roman" panose="02020603050405020304" pitchFamily="18" charset="0"/>
                <a:cs typeface="Times New Roman" panose="02020603050405020304" pitchFamily="18" charset="0"/>
              </a:rPr>
              <a:t>is such a case.</a:t>
            </a:r>
          </a:p>
        </p:txBody>
      </p:sp>
    </p:spTree>
    <p:extLst>
      <p:ext uri="{BB962C8B-B14F-4D97-AF65-F5344CB8AC3E}">
        <p14:creationId xmlns:p14="http://schemas.microsoft.com/office/powerpoint/2010/main" val="5571526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846D8E-3202-0409-DD7A-D03AE819A175}"/>
              </a:ext>
            </a:extLst>
          </p:cNvPr>
          <p:cNvSpPr>
            <a:spLocks noGrp="1"/>
          </p:cNvSpPr>
          <p:nvPr>
            <p:ph type="title"/>
          </p:nvPr>
        </p:nvSpPr>
        <p:spPr/>
        <p:txBody>
          <a:bodyPr/>
          <a:lstStyle/>
          <a:p>
            <a:r>
              <a:rPr lang="en-US" dirty="0"/>
              <a:t>The ‘less narrow’ approach</a:t>
            </a:r>
            <a:endParaRPr lang="en-AU" dirty="0"/>
          </a:p>
        </p:txBody>
      </p:sp>
      <p:sp>
        <p:nvSpPr>
          <p:cNvPr id="3" name="Content Placeholder 2">
            <a:extLst>
              <a:ext uri="{FF2B5EF4-FFF2-40B4-BE49-F238E27FC236}">
                <a16:creationId xmlns:a16="http://schemas.microsoft.com/office/drawing/2014/main" id="{A839F985-06BC-C4D6-5417-AE0096184342}"/>
              </a:ext>
            </a:extLst>
          </p:cNvPr>
          <p:cNvSpPr>
            <a:spLocks noGrp="1"/>
          </p:cNvSpPr>
          <p:nvPr>
            <p:ph idx="1"/>
          </p:nvPr>
        </p:nvSpPr>
        <p:spPr/>
        <p:txBody>
          <a:bodyPr>
            <a:normAutofit/>
          </a:bodyPr>
          <a:lstStyle/>
          <a:p>
            <a:pPr marL="0" indent="0" algn="just">
              <a:lnSpc>
                <a:spcPct val="110000"/>
              </a:lnSpc>
              <a:spcAft>
                <a:spcPts val="600"/>
              </a:spcAft>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Where there are further offences committed as a result of an illegal arrest, you should consider whether the offences are of a kind that one might “expect” would occur (Cf. </a:t>
            </a:r>
            <a:r>
              <a:rPr lang="en-AU" sz="2400" i="1" dirty="0">
                <a:effectLst/>
                <a:latin typeface="Calibri" panose="020F0502020204030204" pitchFamily="34" charset="0"/>
                <a:ea typeface="Times New Roman" panose="02020603050405020304" pitchFamily="18" charset="0"/>
                <a:cs typeface="Times New Roman" panose="02020603050405020304" pitchFamily="18" charset="0"/>
              </a:rPr>
              <a:t>DPP v AM</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 at [82]). </a:t>
            </a:r>
          </a:p>
          <a:p>
            <a:pPr marL="0" indent="0" algn="just">
              <a:lnSpc>
                <a:spcPct val="110000"/>
              </a:lnSpc>
              <a:spcAft>
                <a:spcPts val="600"/>
              </a:spcAft>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If the subsequent offence is disproportionate, then the evidence may not be obtained ‘in consequence’ of the impropriety and s 138 </a:t>
            </a:r>
            <a:r>
              <a:rPr lang="en-AU" sz="2400" i="1" dirty="0">
                <a:effectLst/>
                <a:latin typeface="Calibri" panose="020F0502020204030204" pitchFamily="34" charset="0"/>
                <a:ea typeface="Times New Roman" panose="02020603050405020304" pitchFamily="18" charset="0"/>
                <a:cs typeface="Times New Roman" panose="02020603050405020304" pitchFamily="18" charset="0"/>
              </a:rPr>
              <a:t>EA </a:t>
            </a: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would not apply. </a:t>
            </a:r>
            <a:endParaRPr lang="en-AU" sz="2400" dirty="0"/>
          </a:p>
        </p:txBody>
      </p:sp>
    </p:spTree>
    <p:extLst>
      <p:ext uri="{BB962C8B-B14F-4D97-AF65-F5344CB8AC3E}">
        <p14:creationId xmlns:p14="http://schemas.microsoft.com/office/powerpoint/2010/main" val="319381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EB48-2193-2599-A8D0-B3C605674101}"/>
              </a:ext>
            </a:extLst>
          </p:cNvPr>
          <p:cNvSpPr>
            <a:spLocks noGrp="1"/>
          </p:cNvSpPr>
          <p:nvPr>
            <p:ph type="title"/>
          </p:nvPr>
        </p:nvSpPr>
        <p:spPr/>
        <p:txBody>
          <a:bodyPr/>
          <a:lstStyle/>
          <a:p>
            <a:r>
              <a:rPr lang="en-AU" dirty="0"/>
              <a:t>Example</a:t>
            </a:r>
          </a:p>
        </p:txBody>
      </p:sp>
      <p:sp>
        <p:nvSpPr>
          <p:cNvPr id="3" name="Content Placeholder 2">
            <a:extLst>
              <a:ext uri="{FF2B5EF4-FFF2-40B4-BE49-F238E27FC236}">
                <a16:creationId xmlns:a16="http://schemas.microsoft.com/office/drawing/2014/main" id="{00FCFF4C-FB98-2589-6CC2-9C4E27687ACA}"/>
              </a:ext>
            </a:extLst>
          </p:cNvPr>
          <p:cNvSpPr>
            <a:spLocks noGrp="1"/>
          </p:cNvSpPr>
          <p:nvPr>
            <p:ph idx="1"/>
          </p:nvPr>
        </p:nvSpPr>
        <p:spPr/>
        <p:txBody>
          <a:bodyPr>
            <a:normAutofit/>
          </a:bodyPr>
          <a:lstStyle/>
          <a:p>
            <a:pPr marL="0" indent="0">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Police notice the accused riding his bicycle down the road without a helmet. They recognise him, having dealt with him on several previous occasions, and decide to arrest him. Before putting the accused in the back of the caged vehicle they perform a personal search in case he is carrying any weapons or dangerous articles. </a:t>
            </a:r>
          </a:p>
          <a:p>
            <a:pPr marL="0" indent="0">
              <a:buNone/>
            </a:pPr>
            <a:r>
              <a:rPr lang="en-AU" sz="2400" dirty="0">
                <a:latin typeface="Calibri" panose="020F0502020204030204" pitchFamily="34" charset="0"/>
                <a:ea typeface="Times New Roman" panose="02020603050405020304" pitchFamily="18" charset="0"/>
                <a:cs typeface="Times New Roman" panose="02020603050405020304" pitchFamily="18" charset="0"/>
              </a:rPr>
              <a:t>Police locate a clear resealable bag containing 0.1 grams of cannabis in his front right pocket.</a:t>
            </a:r>
          </a:p>
          <a:p>
            <a:pPr marL="0" indent="0">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During the search police the defendant objects and pulls away from police causing a scratch to one of the officers. </a:t>
            </a:r>
          </a:p>
        </p:txBody>
      </p:sp>
      <p:pic>
        <p:nvPicPr>
          <p:cNvPr id="5" name="Graphic 4" descr="Cycling outline">
            <a:extLst>
              <a:ext uri="{FF2B5EF4-FFF2-40B4-BE49-F238E27FC236}">
                <a16:creationId xmlns:a16="http://schemas.microsoft.com/office/drawing/2014/main" id="{6BC5B060-E693-AF03-AFA2-30E1D1CFDD6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91636" y="5130711"/>
            <a:ext cx="1362164" cy="1362164"/>
          </a:xfrm>
          <a:prstGeom prst="rect">
            <a:avLst/>
          </a:prstGeom>
        </p:spPr>
      </p:pic>
    </p:spTree>
    <p:extLst>
      <p:ext uri="{BB962C8B-B14F-4D97-AF65-F5344CB8AC3E}">
        <p14:creationId xmlns:p14="http://schemas.microsoft.com/office/powerpoint/2010/main" val="2630573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2AF68-A77A-EFC3-8277-7714C869065E}"/>
              </a:ext>
            </a:extLst>
          </p:cNvPr>
          <p:cNvSpPr>
            <a:spLocks noGrp="1"/>
          </p:cNvSpPr>
          <p:nvPr>
            <p:ph type="title"/>
          </p:nvPr>
        </p:nvSpPr>
        <p:spPr>
          <a:xfrm>
            <a:off x="359050" y="302981"/>
            <a:ext cx="5419725" cy="1325563"/>
          </a:xfrm>
        </p:spPr>
        <p:txBody>
          <a:bodyPr>
            <a:normAutofit fontScale="90000"/>
          </a:bodyPr>
          <a:lstStyle/>
          <a:p>
            <a:r>
              <a:rPr lang="it-IT" dirty="0"/>
              <a:t>Alfio Licciardello v The Queen [2012] ACTCA 16</a:t>
            </a:r>
            <a:endParaRPr lang="en-AU" dirty="0"/>
          </a:p>
        </p:txBody>
      </p:sp>
      <p:sp>
        <p:nvSpPr>
          <p:cNvPr id="3" name="Content Placeholder 2">
            <a:extLst>
              <a:ext uri="{FF2B5EF4-FFF2-40B4-BE49-F238E27FC236}">
                <a16:creationId xmlns:a16="http://schemas.microsoft.com/office/drawing/2014/main" id="{5752C054-C841-D14B-0AAB-0D4398975C70}"/>
              </a:ext>
            </a:extLst>
          </p:cNvPr>
          <p:cNvSpPr>
            <a:spLocks noGrp="1"/>
          </p:cNvSpPr>
          <p:nvPr>
            <p:ph idx="1"/>
          </p:nvPr>
        </p:nvSpPr>
        <p:spPr>
          <a:xfrm>
            <a:off x="381001" y="1770294"/>
            <a:ext cx="5715000" cy="4784725"/>
          </a:xfrm>
        </p:spPr>
        <p:txBody>
          <a:bodyPr>
            <a:normAutofit fontScale="77500" lnSpcReduction="20000"/>
          </a:bodyPr>
          <a:lstStyle/>
          <a:p>
            <a:pPr marL="0" indent="0">
              <a:lnSpc>
                <a:spcPct val="120000"/>
              </a:lnSpc>
              <a:buNone/>
            </a:pPr>
            <a:r>
              <a:rPr lang="en-US" sz="2600" b="1" dirty="0"/>
              <a:t>Held:</a:t>
            </a:r>
          </a:p>
          <a:p>
            <a:pPr marL="0" indent="0">
              <a:lnSpc>
                <a:spcPct val="120000"/>
              </a:lnSpc>
              <a:buNone/>
            </a:pPr>
            <a:r>
              <a:rPr lang="en-US" sz="2600" dirty="0"/>
              <a:t>[30] In the present appeal, the evidence at trial establishes that the constables informed the appellant that he was under arrest and of the reason for his being under arrest. </a:t>
            </a:r>
            <a:r>
              <a:rPr lang="en-US" sz="2600" dirty="0">
                <a:solidFill>
                  <a:srgbClr val="FFC000"/>
                </a:solidFill>
              </a:rPr>
              <a:t>However no physical restraint was imposed on the appellant. Furthermore, the appellant did not submit to being arrested,</a:t>
            </a:r>
            <a:r>
              <a:rPr lang="en-US" sz="2600" dirty="0"/>
              <a:t> as his actions in departing the scene make clear. Accordingly, the second element necessary to complete an arrest has not been established. Upon these facts it cannot be said that the appellant was guilty of escaping arrest, as the arrest had not been effected prior to the appellant fleeing.</a:t>
            </a:r>
          </a:p>
        </p:txBody>
      </p:sp>
      <p:pic>
        <p:nvPicPr>
          <p:cNvPr id="4102" name="Picture 6" descr="The Moment That Made Jim Carrey Fall In Love With Movies">
            <a:extLst>
              <a:ext uri="{FF2B5EF4-FFF2-40B4-BE49-F238E27FC236}">
                <a16:creationId xmlns:a16="http://schemas.microsoft.com/office/drawing/2014/main" id="{C338F532-43D4-3283-933F-B3DAAC630D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8240" r="24081"/>
          <a:stretch/>
        </p:blipFill>
        <p:spPr bwMode="auto">
          <a:xfrm>
            <a:off x="6413227" y="0"/>
            <a:ext cx="581297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5207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10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0EB48-2193-2599-A8D0-B3C605674101}"/>
              </a:ext>
            </a:extLst>
          </p:cNvPr>
          <p:cNvSpPr>
            <a:spLocks noGrp="1"/>
          </p:cNvSpPr>
          <p:nvPr>
            <p:ph type="title"/>
          </p:nvPr>
        </p:nvSpPr>
        <p:spPr/>
        <p:txBody>
          <a:bodyPr/>
          <a:lstStyle/>
          <a:p>
            <a:r>
              <a:rPr lang="en-AU" dirty="0"/>
              <a:t>Example Continued…</a:t>
            </a:r>
          </a:p>
        </p:txBody>
      </p:sp>
      <p:sp>
        <p:nvSpPr>
          <p:cNvPr id="3" name="Content Placeholder 2">
            <a:extLst>
              <a:ext uri="{FF2B5EF4-FFF2-40B4-BE49-F238E27FC236}">
                <a16:creationId xmlns:a16="http://schemas.microsoft.com/office/drawing/2014/main" id="{00FCFF4C-FB98-2589-6CC2-9C4E27687ACA}"/>
              </a:ext>
            </a:extLst>
          </p:cNvPr>
          <p:cNvSpPr>
            <a:spLocks noGrp="1"/>
          </p:cNvSpPr>
          <p:nvPr>
            <p:ph idx="1"/>
          </p:nvPr>
        </p:nvSpPr>
        <p:spPr/>
        <p:txBody>
          <a:bodyPr>
            <a:normAutofit/>
          </a:bodyPr>
          <a:lstStyle/>
          <a:p>
            <a:pPr marL="0" indent="0">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The accused is taken back to the police station and kept in a holding cell for two hours. He becomes angry, threatens to kill the police sergeant on duty and floods the toilet in his cell, causing damage to the floor of the police station and requiring it to be professionally cleaned.</a:t>
            </a:r>
            <a:r>
              <a:rPr lang="en-AU" sz="2400" i="1"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AU"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0" indent="0">
              <a:buNone/>
            </a:pPr>
            <a:endParaRPr lang="en-AU" sz="2400" dirty="0">
              <a:effectLst/>
              <a:latin typeface="Calibri" panose="020F0502020204030204" pitchFamily="34" charset="0"/>
              <a:ea typeface="Times New Roman" panose="02020603050405020304" pitchFamily="18" charset="0"/>
              <a:cs typeface="Times New Roman" panose="02020603050405020304" pitchFamily="18" charset="0"/>
            </a:endParaRPr>
          </a:p>
        </p:txBody>
      </p:sp>
      <p:pic>
        <p:nvPicPr>
          <p:cNvPr id="6" name="Graphic 5" descr="Cycling outline">
            <a:extLst>
              <a:ext uri="{FF2B5EF4-FFF2-40B4-BE49-F238E27FC236}">
                <a16:creationId xmlns:a16="http://schemas.microsoft.com/office/drawing/2014/main" id="{56E6D7CE-7785-27DD-2E1A-3470194255C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826675" y="5130711"/>
            <a:ext cx="1362164" cy="1362164"/>
          </a:xfrm>
          <a:prstGeom prst="rect">
            <a:avLst/>
          </a:prstGeom>
        </p:spPr>
      </p:pic>
      <p:pic>
        <p:nvPicPr>
          <p:cNvPr id="11" name="Graphic 10" descr="Jail outline">
            <a:extLst>
              <a:ext uri="{FF2B5EF4-FFF2-40B4-BE49-F238E27FC236}">
                <a16:creationId xmlns:a16="http://schemas.microsoft.com/office/drawing/2014/main" id="{21E078DC-21E0-988B-FF4D-3484F9FC50A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218644" y="4534677"/>
            <a:ext cx="2593911" cy="2593911"/>
          </a:xfrm>
          <a:prstGeom prst="rect">
            <a:avLst/>
          </a:prstGeom>
        </p:spPr>
      </p:pic>
    </p:spTree>
    <p:extLst>
      <p:ext uri="{BB962C8B-B14F-4D97-AF65-F5344CB8AC3E}">
        <p14:creationId xmlns:p14="http://schemas.microsoft.com/office/powerpoint/2010/main" val="2955067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4BE60-86E9-7FCC-0368-D9E99C97912E}"/>
              </a:ext>
            </a:extLst>
          </p:cNvPr>
          <p:cNvSpPr>
            <a:spLocks noGrp="1"/>
          </p:cNvSpPr>
          <p:nvPr>
            <p:ph type="title"/>
          </p:nvPr>
        </p:nvSpPr>
        <p:spPr/>
        <p:txBody>
          <a:bodyPr/>
          <a:lstStyle/>
          <a:p>
            <a:r>
              <a:rPr lang="en-US" dirty="0"/>
              <a:t>Excluding evidence under s 138 </a:t>
            </a:r>
            <a:endParaRPr lang="en-AU" dirty="0"/>
          </a:p>
        </p:txBody>
      </p:sp>
      <p:sp>
        <p:nvSpPr>
          <p:cNvPr id="3" name="Content Placeholder 2">
            <a:extLst>
              <a:ext uri="{FF2B5EF4-FFF2-40B4-BE49-F238E27FC236}">
                <a16:creationId xmlns:a16="http://schemas.microsoft.com/office/drawing/2014/main" id="{5FC99E69-CCD7-AE5A-179A-C7C3A704C201}"/>
              </a:ext>
            </a:extLst>
          </p:cNvPr>
          <p:cNvSpPr>
            <a:spLocks noGrp="1"/>
          </p:cNvSpPr>
          <p:nvPr>
            <p:ph idx="1"/>
          </p:nvPr>
        </p:nvSpPr>
        <p:spPr/>
        <p:txBody>
          <a:bodyPr>
            <a:normAutofit/>
          </a:bodyPr>
          <a:lstStyle/>
          <a:p>
            <a:pPr marL="0" indent="0" algn="just">
              <a:lnSpc>
                <a:spcPct val="110000"/>
              </a:lnSpc>
              <a:spcAft>
                <a:spcPts val="600"/>
              </a:spcAft>
              <a:buNone/>
            </a:pPr>
            <a:r>
              <a:rPr lang="en-AU" sz="2400" dirty="0">
                <a:effectLst/>
                <a:latin typeface="Calibri" panose="020F0502020204030204" pitchFamily="34" charset="0"/>
                <a:ea typeface="Times New Roman" panose="02020603050405020304" pitchFamily="18" charset="0"/>
                <a:cs typeface="Times New Roman" panose="02020603050405020304" pitchFamily="18" charset="0"/>
              </a:rPr>
              <a:t>Higher courts have reaffirmed the importance of fundamental common law principles of personal libert</a:t>
            </a:r>
            <a:r>
              <a:rPr lang="en-AU" sz="2400" dirty="0">
                <a:latin typeface="Calibri" panose="020F0502020204030204" pitchFamily="34" charset="0"/>
                <a:ea typeface="Times New Roman" panose="02020603050405020304" pitchFamily="18" charset="0"/>
                <a:cs typeface="Times New Roman" panose="02020603050405020304" pitchFamily="18" charset="0"/>
              </a:rPr>
              <a:t>y:</a:t>
            </a:r>
            <a:endParaRPr lang="en-AU" sz="24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lvl="1" indent="0" algn="just">
              <a:lnSpc>
                <a:spcPct val="110000"/>
              </a:lnSpc>
              <a:spcAft>
                <a:spcPts val="600"/>
              </a:spcAft>
              <a:buNone/>
            </a:pPr>
            <a:r>
              <a:rPr lang="en-AU" sz="2000" i="1" dirty="0">
                <a:latin typeface="Calibri" panose="020F0502020204030204" pitchFamily="34" charset="0"/>
                <a:ea typeface="Times New Roman" panose="02020603050405020304" pitchFamily="18" charset="0"/>
                <a:cs typeface="Times New Roman" panose="02020603050405020304" pitchFamily="18" charset="0"/>
              </a:rPr>
              <a:t>Micheals</a:t>
            </a:r>
            <a:r>
              <a:rPr lang="en-AU" sz="2000" dirty="0">
                <a:latin typeface="Calibri" panose="020F0502020204030204" pitchFamily="34" charset="0"/>
                <a:ea typeface="Times New Roman" panose="02020603050405020304" pitchFamily="18" charset="0"/>
                <a:cs typeface="Times New Roman" panose="02020603050405020304" pitchFamily="18" charset="0"/>
              </a:rPr>
              <a:t>: ‘</a:t>
            </a:r>
            <a:r>
              <a:rPr lang="en-US" sz="2000" dirty="0">
                <a:latin typeface="Calibri" panose="020F0502020204030204" pitchFamily="34" charset="0"/>
                <a:ea typeface="Times New Roman" panose="02020603050405020304" pitchFamily="18" charset="0"/>
                <a:cs typeface="Times New Roman" panose="02020603050405020304" pitchFamily="18" charset="0"/>
              </a:rPr>
              <a:t>Personal liberty is the most important and fundamental of all common law rights.’</a:t>
            </a:r>
            <a:endParaRPr lang="en-AU" sz="2000" dirty="0">
              <a:latin typeface="Calibri" panose="020F0502020204030204" pitchFamily="34" charset="0"/>
              <a:ea typeface="Times New Roman" panose="02020603050405020304" pitchFamily="18" charset="0"/>
              <a:cs typeface="Times New Roman" panose="02020603050405020304" pitchFamily="18" charset="0"/>
            </a:endParaRPr>
          </a:p>
          <a:p>
            <a:pPr marL="457200" lvl="1" indent="0" algn="just">
              <a:lnSpc>
                <a:spcPct val="110000"/>
              </a:lnSpc>
              <a:spcAft>
                <a:spcPts val="600"/>
              </a:spcAft>
              <a:buNone/>
            </a:pPr>
            <a:r>
              <a:rPr lang="en-AU" sz="2000" i="1" dirty="0">
                <a:latin typeface="Calibri" panose="020F0502020204030204" pitchFamily="34" charset="0"/>
                <a:ea typeface="Times New Roman" panose="02020603050405020304" pitchFamily="18" charset="0"/>
                <a:cs typeface="Times New Roman" panose="02020603050405020304" pitchFamily="18" charset="0"/>
              </a:rPr>
              <a:t>Robinson</a:t>
            </a:r>
            <a:r>
              <a:rPr lang="en-AU" sz="2000" dirty="0">
                <a:latin typeface="Calibri" panose="020F0502020204030204" pitchFamily="34" charset="0"/>
                <a:ea typeface="Times New Roman" panose="02020603050405020304" pitchFamily="18" charset="0"/>
                <a:cs typeface="Times New Roman" panose="02020603050405020304" pitchFamily="18" charset="0"/>
              </a:rPr>
              <a:t>: ‘…critical importance for the existence and protection under the law of personal liberty’ of construing the arrests power strictly. </a:t>
            </a:r>
          </a:p>
          <a:p>
            <a:pPr marL="457200" lvl="1" indent="0" algn="just">
              <a:lnSpc>
                <a:spcPct val="110000"/>
              </a:lnSpc>
              <a:spcAft>
                <a:spcPts val="600"/>
              </a:spcAft>
              <a:buNone/>
            </a:pPr>
            <a:r>
              <a:rPr lang="en-AU" sz="2000" i="1" dirty="0">
                <a:latin typeface="Calibri" panose="020F0502020204030204" pitchFamily="34" charset="0"/>
                <a:ea typeface="Times New Roman" panose="02020603050405020304" pitchFamily="18" charset="0"/>
                <a:cs typeface="Times New Roman" panose="02020603050405020304" pitchFamily="18" charset="0"/>
              </a:rPr>
              <a:t>Carr: ‘</a:t>
            </a:r>
            <a:r>
              <a:rPr lang="en-AU" sz="2000" dirty="0">
                <a:latin typeface="Calibri" panose="020F0502020204030204" pitchFamily="34" charset="0"/>
                <a:ea typeface="Times New Roman" panose="02020603050405020304" pitchFamily="18" charset="0"/>
                <a:cs typeface="Times New Roman" panose="02020603050405020304" pitchFamily="18" charset="0"/>
              </a:rPr>
              <a:t>Arrest is an additional punishment involving deprivation of freedom and frequently ignominy and fear.’</a:t>
            </a:r>
            <a:endParaRPr lang="en-AU" sz="3200" dirty="0"/>
          </a:p>
          <a:p>
            <a:pPr marL="457200" lvl="1" indent="0" algn="just">
              <a:lnSpc>
                <a:spcPct val="110000"/>
              </a:lnSpc>
              <a:spcAft>
                <a:spcPts val="600"/>
              </a:spcAft>
              <a:buNone/>
            </a:pPr>
            <a:r>
              <a:rPr lang="en-AU" sz="2000" i="1" dirty="0">
                <a:latin typeface="Calibri" panose="020F0502020204030204" pitchFamily="34" charset="0"/>
                <a:ea typeface="Times New Roman" panose="02020603050405020304" pitchFamily="18" charset="0"/>
                <a:cs typeface="Times New Roman" panose="02020603050405020304" pitchFamily="18" charset="0"/>
              </a:rPr>
              <a:t>Hyder: ‘…</a:t>
            </a:r>
            <a:r>
              <a:rPr lang="en-AU" sz="2000" dirty="0">
                <a:latin typeface="Calibri" panose="020F0502020204030204" pitchFamily="34" charset="0"/>
                <a:ea typeface="Times New Roman" panose="02020603050405020304" pitchFamily="18" charset="0"/>
                <a:cs typeface="Times New Roman" panose="02020603050405020304" pitchFamily="18" charset="0"/>
              </a:rPr>
              <a:t>important function of the law to keep police officers accountable as a way of upholding the value of individual liberty and striking a compromise between individual liberty and public order.’</a:t>
            </a:r>
          </a:p>
        </p:txBody>
      </p:sp>
    </p:spTree>
    <p:extLst>
      <p:ext uri="{BB962C8B-B14F-4D97-AF65-F5344CB8AC3E}">
        <p14:creationId xmlns:p14="http://schemas.microsoft.com/office/powerpoint/2010/main" val="11364069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AD7C8A-88AA-4658-56A4-689FE46E27DD}"/>
              </a:ext>
            </a:extLst>
          </p:cNvPr>
          <p:cNvSpPr>
            <a:spLocks noGrp="1"/>
          </p:cNvSpPr>
          <p:nvPr>
            <p:ph type="title"/>
          </p:nvPr>
        </p:nvSpPr>
        <p:spPr/>
        <p:txBody>
          <a:bodyPr/>
          <a:lstStyle/>
          <a:p>
            <a:r>
              <a:rPr lang="en-AU" dirty="0"/>
              <a:t>Excluding evidence under s 138</a:t>
            </a:r>
          </a:p>
        </p:txBody>
      </p:sp>
      <p:sp>
        <p:nvSpPr>
          <p:cNvPr id="3" name="Content Placeholder 2">
            <a:extLst>
              <a:ext uri="{FF2B5EF4-FFF2-40B4-BE49-F238E27FC236}">
                <a16:creationId xmlns:a16="http://schemas.microsoft.com/office/drawing/2014/main" id="{78EC5BE8-F00C-AFA4-DE21-4F8DE8B92B3B}"/>
              </a:ext>
            </a:extLst>
          </p:cNvPr>
          <p:cNvSpPr>
            <a:spLocks noGrp="1"/>
          </p:cNvSpPr>
          <p:nvPr>
            <p:ph idx="1"/>
          </p:nvPr>
        </p:nvSpPr>
        <p:spPr/>
        <p:txBody>
          <a:bodyPr>
            <a:normAutofit/>
          </a:bodyPr>
          <a:lstStyle/>
          <a:p>
            <a:pPr marL="0" indent="0">
              <a:lnSpc>
                <a:spcPct val="100000"/>
              </a:lnSpc>
              <a:buNone/>
            </a:pPr>
            <a:r>
              <a:rPr lang="en-AU" dirty="0"/>
              <a:t>Set up ideological conflict early and well</a:t>
            </a:r>
          </a:p>
          <a:p>
            <a:pPr marL="457200" lvl="1" indent="0">
              <a:lnSpc>
                <a:spcPct val="100000"/>
              </a:lnSpc>
              <a:buNone/>
            </a:pPr>
            <a:r>
              <a:rPr lang="en-AU" dirty="0"/>
              <a:t>“The compromise between the values of individual liberty and public order”</a:t>
            </a:r>
          </a:p>
          <a:p>
            <a:pPr marL="0" indent="0">
              <a:lnSpc>
                <a:spcPct val="100000"/>
              </a:lnSpc>
              <a:buNone/>
            </a:pPr>
            <a:endParaRPr lang="en-AU" dirty="0"/>
          </a:p>
          <a:p>
            <a:pPr marL="0" indent="0">
              <a:lnSpc>
                <a:spcPct val="100000"/>
              </a:lnSpc>
              <a:buNone/>
            </a:pPr>
            <a:r>
              <a:rPr lang="en-AU" dirty="0"/>
              <a:t>Emphasise accountability at all levels and the court’s role.</a:t>
            </a:r>
          </a:p>
          <a:p>
            <a:pPr marL="0" indent="0">
              <a:lnSpc>
                <a:spcPct val="100000"/>
              </a:lnSpc>
              <a:buNone/>
            </a:pPr>
            <a:endParaRPr lang="en-AU" dirty="0"/>
          </a:p>
          <a:p>
            <a:pPr marL="0" indent="0">
              <a:lnSpc>
                <a:spcPct val="100000"/>
              </a:lnSpc>
              <a:buNone/>
            </a:pPr>
            <a:r>
              <a:rPr lang="en-AU" dirty="0"/>
              <a:t>Demonstrate breaches were numerous, unnecessary, high-handed, part of a concerning culture, a breach of police policy etc. </a:t>
            </a:r>
            <a:endParaRPr lang="en-AU" sz="2400" dirty="0"/>
          </a:p>
        </p:txBody>
      </p:sp>
    </p:spTree>
    <p:extLst>
      <p:ext uri="{BB962C8B-B14F-4D97-AF65-F5344CB8AC3E}">
        <p14:creationId xmlns:p14="http://schemas.microsoft.com/office/powerpoint/2010/main" val="35263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Chess pieces on a chessboard">
            <a:extLst>
              <a:ext uri="{FF2B5EF4-FFF2-40B4-BE49-F238E27FC236}">
                <a16:creationId xmlns:a16="http://schemas.microsoft.com/office/drawing/2014/main" id="{8906AD16-ABE1-7626-59D4-EC701E61BB0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36237" y="1969990"/>
            <a:ext cx="6977128" cy="4651418"/>
          </a:xfrm>
          <a:prstGeom prst="rect">
            <a:avLst/>
          </a:prstGeom>
          <a:effectLst>
            <a:softEdge rad="317500"/>
          </a:effectLst>
        </p:spPr>
      </p:pic>
      <p:sp>
        <p:nvSpPr>
          <p:cNvPr id="2" name="Title 1">
            <a:extLst>
              <a:ext uri="{FF2B5EF4-FFF2-40B4-BE49-F238E27FC236}">
                <a16:creationId xmlns:a16="http://schemas.microsoft.com/office/drawing/2014/main" id="{D4F8EE7A-22B7-6748-7642-F61FC8DA4799}"/>
              </a:ext>
            </a:extLst>
          </p:cNvPr>
          <p:cNvSpPr>
            <a:spLocks noGrp="1"/>
          </p:cNvSpPr>
          <p:nvPr>
            <p:ph type="title"/>
          </p:nvPr>
        </p:nvSpPr>
        <p:spPr>
          <a:xfrm>
            <a:off x="287079" y="365125"/>
            <a:ext cx="11532637" cy="1604865"/>
          </a:xfrm>
        </p:spPr>
        <p:txBody>
          <a:bodyPr>
            <a:normAutofit/>
          </a:bodyPr>
          <a:lstStyle/>
          <a:p>
            <a:pPr algn="ctr"/>
            <a:r>
              <a:rPr lang="en-AU" sz="4000" dirty="0"/>
              <a:t>We stand at the junction of  that “compromise between the values of individual liberty and public order”</a:t>
            </a:r>
          </a:p>
        </p:txBody>
      </p:sp>
    </p:spTree>
    <p:extLst>
      <p:ext uri="{BB962C8B-B14F-4D97-AF65-F5344CB8AC3E}">
        <p14:creationId xmlns:p14="http://schemas.microsoft.com/office/powerpoint/2010/main" val="407886787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676A46-2D08-CC97-75D7-B82D648E4092}"/>
              </a:ext>
            </a:extLst>
          </p:cNvPr>
          <p:cNvSpPr>
            <a:spLocks noGrp="1"/>
          </p:cNvSpPr>
          <p:nvPr>
            <p:ph type="ctrTitle"/>
          </p:nvPr>
        </p:nvSpPr>
        <p:spPr/>
        <p:txBody>
          <a:bodyPr/>
          <a:lstStyle/>
          <a:p>
            <a:r>
              <a:rPr lang="en-AU"/>
              <a:t>Questions?</a:t>
            </a:r>
            <a:endParaRPr lang="en-AU" dirty="0"/>
          </a:p>
        </p:txBody>
      </p:sp>
      <p:sp>
        <p:nvSpPr>
          <p:cNvPr id="3" name="Subtitle 2">
            <a:extLst>
              <a:ext uri="{FF2B5EF4-FFF2-40B4-BE49-F238E27FC236}">
                <a16:creationId xmlns:a16="http://schemas.microsoft.com/office/drawing/2014/main" id="{A1C87DD4-80A4-FDAC-442E-43248EB347CF}"/>
              </a:ext>
            </a:extLst>
          </p:cNvPr>
          <p:cNvSpPr>
            <a:spLocks noGrp="1"/>
          </p:cNvSpPr>
          <p:nvPr>
            <p:ph type="subTitle" idx="1"/>
          </p:nvPr>
        </p:nvSpPr>
        <p:spPr/>
        <p:txBody>
          <a:bodyPr>
            <a:normAutofit/>
          </a:bodyPr>
          <a:lstStyle/>
          <a:p>
            <a:r>
              <a:rPr lang="en-AU" sz="3600" dirty="0">
                <a:solidFill>
                  <a:srgbClr val="FFC000"/>
                </a:solidFill>
              </a:rPr>
              <a:t>A Practical Guide to Unlawful Arrests</a:t>
            </a:r>
          </a:p>
          <a:p>
            <a:r>
              <a:rPr lang="en-AU" dirty="0"/>
              <a:t>Isaac Morrison, Solicitor Advocate, Legal Aid</a:t>
            </a:r>
          </a:p>
        </p:txBody>
      </p:sp>
      <p:pic>
        <p:nvPicPr>
          <p:cNvPr id="5" name="Graphic 4" descr="Cycling outline">
            <a:extLst>
              <a:ext uri="{FF2B5EF4-FFF2-40B4-BE49-F238E27FC236}">
                <a16:creationId xmlns:a16="http://schemas.microsoft.com/office/drawing/2014/main" id="{D6373DF1-3507-1B90-5528-06C7FA0EDB7C}"/>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45216" y="4636035"/>
            <a:ext cx="1841711" cy="1841711"/>
          </a:xfrm>
          <a:prstGeom prst="rect">
            <a:avLst/>
          </a:prstGeom>
        </p:spPr>
      </p:pic>
    </p:spTree>
    <p:extLst>
      <p:ext uri="{BB962C8B-B14F-4D97-AF65-F5344CB8AC3E}">
        <p14:creationId xmlns:p14="http://schemas.microsoft.com/office/powerpoint/2010/main" val="1417032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ED197-F411-565B-92B2-74496A4CAA01}"/>
              </a:ext>
            </a:extLst>
          </p:cNvPr>
          <p:cNvSpPr>
            <a:spLocks noGrp="1"/>
          </p:cNvSpPr>
          <p:nvPr>
            <p:ph type="title"/>
          </p:nvPr>
        </p:nvSpPr>
        <p:spPr/>
        <p:txBody>
          <a:bodyPr/>
          <a:lstStyle/>
          <a:p>
            <a:r>
              <a:rPr lang="en-AU" dirty="0"/>
              <a:t>Part 2</a:t>
            </a:r>
          </a:p>
        </p:txBody>
      </p:sp>
      <p:sp>
        <p:nvSpPr>
          <p:cNvPr id="3" name="Text Placeholder 2">
            <a:extLst>
              <a:ext uri="{FF2B5EF4-FFF2-40B4-BE49-F238E27FC236}">
                <a16:creationId xmlns:a16="http://schemas.microsoft.com/office/drawing/2014/main" id="{8C9CFAFF-7437-2264-2D68-8E472218D2E9}"/>
              </a:ext>
            </a:extLst>
          </p:cNvPr>
          <p:cNvSpPr>
            <a:spLocks noGrp="1"/>
          </p:cNvSpPr>
          <p:nvPr>
            <p:ph type="body" idx="1"/>
          </p:nvPr>
        </p:nvSpPr>
        <p:spPr/>
        <p:txBody>
          <a:bodyPr/>
          <a:lstStyle/>
          <a:p>
            <a:r>
              <a:rPr lang="en-AU" dirty="0"/>
              <a:t>When is an arrest (un)lawful?</a:t>
            </a:r>
          </a:p>
        </p:txBody>
      </p:sp>
    </p:spTree>
    <p:extLst>
      <p:ext uri="{BB962C8B-B14F-4D97-AF65-F5344CB8AC3E}">
        <p14:creationId xmlns:p14="http://schemas.microsoft.com/office/powerpoint/2010/main" val="4157811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C29BDB-4B1C-88D9-9A99-5438DE6A49D3}"/>
              </a:ext>
            </a:extLst>
          </p:cNvPr>
          <p:cNvSpPr>
            <a:spLocks noGrp="1"/>
          </p:cNvSpPr>
          <p:nvPr>
            <p:ph type="title"/>
          </p:nvPr>
        </p:nvSpPr>
        <p:spPr/>
        <p:txBody>
          <a:bodyPr>
            <a:normAutofit/>
          </a:bodyPr>
          <a:lstStyle/>
          <a:p>
            <a:r>
              <a:rPr lang="en-AU" sz="3600" i="1" dirty="0">
                <a:effectLst/>
                <a:ea typeface="Times New Roman" panose="02020603050405020304" pitchFamily="18" charset="0"/>
                <a:cs typeface="Times New Roman" panose="02020603050405020304" pitchFamily="18" charset="0"/>
              </a:rPr>
              <a:t>“Prima facie, a lawful exercise of power is an exercise of power in which the police officer complies with the requirements imposed by statute.” </a:t>
            </a:r>
            <a:endParaRPr lang="en-AU" sz="9600" i="1" dirty="0"/>
          </a:p>
        </p:txBody>
      </p:sp>
      <p:sp>
        <p:nvSpPr>
          <p:cNvPr id="3" name="Text Placeholder 2">
            <a:extLst>
              <a:ext uri="{FF2B5EF4-FFF2-40B4-BE49-F238E27FC236}">
                <a16:creationId xmlns:a16="http://schemas.microsoft.com/office/drawing/2014/main" id="{ADF74280-C3D5-71A0-D918-1DEE5B7F6DAF}"/>
              </a:ext>
            </a:extLst>
          </p:cNvPr>
          <p:cNvSpPr>
            <a:spLocks noGrp="1"/>
          </p:cNvSpPr>
          <p:nvPr>
            <p:ph type="body" idx="1"/>
          </p:nvPr>
        </p:nvSpPr>
        <p:spPr/>
        <p:txBody>
          <a:bodyPr/>
          <a:lstStyle/>
          <a:p>
            <a:r>
              <a:rPr lang="en-AU" dirty="0"/>
              <a:t>	</a:t>
            </a:r>
            <a:r>
              <a:rPr lang="en-AU" sz="2000" dirty="0"/>
              <a:t> </a:t>
            </a:r>
            <a:r>
              <a:rPr lang="en-AU" sz="1800" dirty="0"/>
              <a:t>- Leeming JA, </a:t>
            </a:r>
            <a:r>
              <a:rPr lang="en-AU" sz="1800" i="1" dirty="0" err="1"/>
              <a:t>Bugmy</a:t>
            </a:r>
            <a:r>
              <a:rPr lang="en-AU" sz="1800" i="1" dirty="0"/>
              <a:t> v Director of Public Prosecutions (NSW) </a:t>
            </a:r>
            <a:r>
              <a:rPr lang="en-AU" sz="1800" dirty="0"/>
              <a:t>NSWCA 70 at [45]</a:t>
            </a:r>
            <a:endParaRPr lang="en-AU" dirty="0"/>
          </a:p>
        </p:txBody>
      </p:sp>
    </p:spTree>
    <p:extLst>
      <p:ext uri="{BB962C8B-B14F-4D97-AF65-F5344CB8AC3E}">
        <p14:creationId xmlns:p14="http://schemas.microsoft.com/office/powerpoint/2010/main" val="44898295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TM03457485[[fn=Mesh]]</Template>
  <TotalTime>1936</TotalTime>
  <Words>6303</Words>
  <Application>Microsoft Office PowerPoint</Application>
  <PresentationFormat>Widescreen</PresentationFormat>
  <Paragraphs>397</Paragraphs>
  <Slides>74</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74</vt:i4>
      </vt:variant>
    </vt:vector>
  </HeadingPairs>
  <TitlesOfParts>
    <vt:vector size="81" baseType="lpstr">
      <vt:lpstr>Aptos</vt:lpstr>
      <vt:lpstr>Aptos Display</vt:lpstr>
      <vt:lpstr>Arial</vt:lpstr>
      <vt:lpstr>Calibri</vt:lpstr>
      <vt:lpstr>Impact</vt:lpstr>
      <vt:lpstr>Times New Roman</vt:lpstr>
      <vt:lpstr>Office Theme</vt:lpstr>
      <vt:lpstr>Defending the Right  to Personal Liberty</vt:lpstr>
      <vt:lpstr>Outline</vt:lpstr>
      <vt:lpstr>Part 1</vt:lpstr>
      <vt:lpstr>Elements of an arrest</vt:lpstr>
      <vt:lpstr>Alfio Licciardello v The Queen [2012] ACTCA 16</vt:lpstr>
      <vt:lpstr>Alderson v Booth [1969] 2 QB 216</vt:lpstr>
      <vt:lpstr>Alfio Licciardello v The Queen [2012] ACTCA 16</vt:lpstr>
      <vt:lpstr>Part 2</vt:lpstr>
      <vt:lpstr>“Prima facie, a lawful exercise of power is an exercise of power in which the police officer complies with the requirements imposed by statute.” </vt:lpstr>
      <vt:lpstr>WELCOME TO THE POLICE ACADEMY</vt:lpstr>
      <vt:lpstr>Key Legislation</vt:lpstr>
      <vt:lpstr>“… the statute empowers an officer to infringe a person’s liberty but at the same time requires that officer to consider certain matters…”</vt:lpstr>
      <vt:lpstr>Section 99 LEPRA </vt:lpstr>
      <vt:lpstr>I got ninety-nine problems but arrest ‘aint one</vt:lpstr>
      <vt:lpstr>Section 77 Bail Act 2013</vt:lpstr>
      <vt:lpstr>Section 77 Bail Act 2013</vt:lpstr>
      <vt:lpstr>1. No reasonable suspicion: LEPRA </vt:lpstr>
      <vt:lpstr>Hyder v Commonwealth of Australia [2012] NSWCA 336 </vt:lpstr>
      <vt:lpstr>Hyder v Commonwealth of Australia [2012] NSWCA 336 </vt:lpstr>
      <vt:lpstr>“The compromise between the values of individual liberty and public order”</vt:lpstr>
      <vt:lpstr>New South Wales v Robinson [2019] HCA 46 </vt:lpstr>
      <vt:lpstr>New South Wales v Robinson [2019] HCA 46 </vt:lpstr>
      <vt:lpstr>Principles from Robinson</vt:lpstr>
      <vt:lpstr>Bail Act</vt:lpstr>
      <vt:lpstr>Example – Bail Act Arrest </vt:lpstr>
      <vt:lpstr>2. Not reasonably necessary (arrest as last resort)</vt:lpstr>
      <vt:lpstr>“Are we still doing Carr?”</vt:lpstr>
      <vt:lpstr>Robinson v State of New South Wales [2018] NSWCA 231 at [233]</vt:lpstr>
      <vt:lpstr>“Are we still doing Carr?”</vt:lpstr>
      <vt:lpstr>3. Failure to comply with legislative safeguards</vt:lpstr>
      <vt:lpstr>a. Duty to Provide Information When Exercising Powers </vt:lpstr>
      <vt:lpstr>b. Excessive use of force</vt:lpstr>
      <vt:lpstr>“What’s wrong with that, Mr Morrison?</vt:lpstr>
      <vt:lpstr>c. Exceeding maximum investigation period</vt:lpstr>
      <vt:lpstr>d. Arrest no longer necessary</vt:lpstr>
      <vt:lpstr>e. Failure to consider the considerations</vt:lpstr>
      <vt:lpstr>Section 77 Bail Act 2013</vt:lpstr>
      <vt:lpstr>Bugmy v Director of Public Prosecutions (NSW) [2024] NSWCA 70</vt:lpstr>
      <vt:lpstr>Bugmy v Director of Public Prosecutions (NSW) [2024] NSWCA 70</vt:lpstr>
      <vt:lpstr>Bugmy v Director of Public Prosecutions (NSW) [2024] NSWCA 70</vt:lpstr>
      <vt:lpstr>Arrest with a warrant</vt:lpstr>
      <vt:lpstr>WELCOME TO THE POLICE ACADEMY</vt:lpstr>
      <vt:lpstr>How do we argue this? </vt:lpstr>
      <vt:lpstr>Example: Anna Smith</vt:lpstr>
      <vt:lpstr>PowerPoint Presentation</vt:lpstr>
      <vt:lpstr>Examination in Chief</vt:lpstr>
      <vt:lpstr>Examination in Chief</vt:lpstr>
      <vt:lpstr>I got ninety-nine problems but arrest ‘aint one</vt:lpstr>
      <vt:lpstr>I got ninety-nine problems but arrest ‘aint one</vt:lpstr>
      <vt:lpstr>1. Tie them to their reasons</vt:lpstr>
      <vt:lpstr>2. Confront with contradictory facts</vt:lpstr>
      <vt:lpstr>PowerPoint Presentation</vt:lpstr>
      <vt:lpstr>PowerPoint Presentation</vt:lpstr>
      <vt:lpstr>PowerPoint Presentation</vt:lpstr>
      <vt:lpstr>3. Refer to the manual</vt:lpstr>
      <vt:lpstr>PowerPoint Presentation</vt:lpstr>
      <vt:lpstr>4. Look at the aftermath</vt:lpstr>
      <vt:lpstr>PowerPoint Presentation</vt:lpstr>
      <vt:lpstr>I got ninety-nine problems but arrest ‘aint one</vt:lpstr>
      <vt:lpstr>PowerPoint Presentation</vt:lpstr>
      <vt:lpstr>Part 3</vt:lpstr>
      <vt:lpstr>Police officer ceases to be acting in execution of his or her duty</vt:lpstr>
      <vt:lpstr>Evidence illegally or improperly obtained</vt:lpstr>
      <vt:lpstr>Evidence illegally or improperly obtained</vt:lpstr>
      <vt:lpstr>Meaning of obtained ‘in consequence of’</vt:lpstr>
      <vt:lpstr>The ‘narrow’ approach</vt:lpstr>
      <vt:lpstr>The ‘less narrow’ approach</vt:lpstr>
      <vt:lpstr>The ‘less narrow’ approach</vt:lpstr>
      <vt:lpstr>Example</vt:lpstr>
      <vt:lpstr>Example Continued…</vt:lpstr>
      <vt:lpstr>Excluding evidence under s 138 </vt:lpstr>
      <vt:lpstr>Excluding evidence under s 138</vt:lpstr>
      <vt:lpstr>We stand at the junction of  that “compromise between the values of individual liberty and public order”</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Defending the Right to Personal Liberty</dc:title>
  <dc:creator>Morrison, Isaac</dc:creator>
  <cp:lastModifiedBy>Morrison, Isaac</cp:lastModifiedBy>
  <cp:revision>1</cp:revision>
  <dcterms:created xsi:type="dcterms:W3CDTF">2024-06-20T00:25:18Z</dcterms:created>
  <dcterms:modified xsi:type="dcterms:W3CDTF">2024-06-24T03:17:07Z</dcterms:modified>
</cp:coreProperties>
</file>