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4" r:id="rId3"/>
    <p:sldId id="267" r:id="rId4"/>
    <p:sldId id="270" r:id="rId5"/>
    <p:sldId id="275" r:id="rId6"/>
    <p:sldId id="271" r:id="rId7"/>
    <p:sldId id="257" r:id="rId8"/>
    <p:sldId id="264" r:id="rId9"/>
    <p:sldId id="281" r:id="rId10"/>
    <p:sldId id="265" r:id="rId11"/>
    <p:sldId id="282" r:id="rId12"/>
    <p:sldId id="266" r:id="rId13"/>
    <p:sldId id="283" r:id="rId14"/>
    <p:sldId id="277" r:id="rId15"/>
    <p:sldId id="288" r:id="rId16"/>
    <p:sldId id="278" r:id="rId17"/>
    <p:sldId id="287" r:id="rId18"/>
    <p:sldId id="261" r:id="rId19"/>
    <p:sldId id="269" r:id="rId20"/>
    <p:sldId id="258" r:id="rId21"/>
    <p:sldId id="259" r:id="rId22"/>
    <p:sldId id="290" r:id="rId23"/>
    <p:sldId id="291" r:id="rId24"/>
    <p:sldId id="272" r:id="rId25"/>
    <p:sldId id="273" r:id="rId26"/>
  </p:sldIdLst>
  <p:sldSz cx="12192000" cy="6858000"/>
  <p:notesSz cx="6858000" cy="9144000"/>
  <p:custDataLst>
    <p:tags r:id="rId27"/>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CC"/>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1" d="100"/>
          <a:sy n="111" d="100"/>
        </p:scale>
        <p:origin x="91" y="37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gs" Target="tags/tag1.xml"/><Relationship Id="rId30" Type="http://schemas.openxmlformats.org/officeDocument/2006/relationships/theme" Target="theme/theme1.xml"/></Relationships>
</file>

<file path=ppt/diagrams/_rels/data4.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_rels/drawing4.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6E4654D-3354-4563-A4D5-A1BBD339FD37}"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C98A53DC-E31C-4D68-A6F1-C01567C3903B}">
      <dgm:prSet/>
      <dgm:spPr/>
      <dgm:t>
        <a:bodyPr/>
        <a:lstStyle/>
        <a:p>
          <a:r>
            <a:rPr lang="en-AU" dirty="0"/>
            <a:t>Where do you sleep most nights? </a:t>
          </a:r>
          <a:endParaRPr lang="en-US" dirty="0"/>
        </a:p>
      </dgm:t>
    </dgm:pt>
    <dgm:pt modelId="{C36459DE-0BBC-47E4-B8F5-D239A87E20BC}" type="parTrans" cxnId="{E2E423A5-085A-4168-B80F-B609ED8E6B52}">
      <dgm:prSet/>
      <dgm:spPr/>
      <dgm:t>
        <a:bodyPr/>
        <a:lstStyle/>
        <a:p>
          <a:endParaRPr lang="en-US"/>
        </a:p>
      </dgm:t>
    </dgm:pt>
    <dgm:pt modelId="{C130E02E-1D43-4F9E-813F-9826529581F7}" type="sibTrans" cxnId="{E2E423A5-085A-4168-B80F-B609ED8E6B52}">
      <dgm:prSet/>
      <dgm:spPr/>
      <dgm:t>
        <a:bodyPr/>
        <a:lstStyle/>
        <a:p>
          <a:endParaRPr lang="en-US"/>
        </a:p>
      </dgm:t>
    </dgm:pt>
    <dgm:pt modelId="{72B9CF56-98BE-4BAF-8015-28A79D85976B}">
      <dgm:prSet/>
      <dgm:spPr/>
      <dgm:t>
        <a:bodyPr/>
        <a:lstStyle/>
        <a:p>
          <a:r>
            <a:rPr lang="en-AU" dirty="0"/>
            <a:t>Where are your belongings? </a:t>
          </a:r>
          <a:endParaRPr lang="en-US" dirty="0"/>
        </a:p>
      </dgm:t>
    </dgm:pt>
    <dgm:pt modelId="{66B9DEAE-D517-48C0-BA55-5DDB30E03581}" type="parTrans" cxnId="{0E52A14C-5858-41EE-A7DE-C9C4F2ADD75D}">
      <dgm:prSet/>
      <dgm:spPr/>
      <dgm:t>
        <a:bodyPr/>
        <a:lstStyle/>
        <a:p>
          <a:endParaRPr lang="en-US"/>
        </a:p>
      </dgm:t>
    </dgm:pt>
    <dgm:pt modelId="{6D17E654-5913-46BB-B52A-5D4ACBBFD47D}" type="sibTrans" cxnId="{0E52A14C-5858-41EE-A7DE-C9C4F2ADD75D}">
      <dgm:prSet/>
      <dgm:spPr/>
      <dgm:t>
        <a:bodyPr/>
        <a:lstStyle/>
        <a:p>
          <a:endParaRPr lang="en-US"/>
        </a:p>
      </dgm:t>
    </dgm:pt>
    <dgm:pt modelId="{E1167651-1601-4E60-A56B-2013409BFDB0}">
      <dgm:prSet/>
      <dgm:spPr/>
      <dgm:t>
        <a:bodyPr/>
        <a:lstStyle/>
        <a:p>
          <a:r>
            <a:rPr lang="en-AU" dirty="0"/>
            <a:t>Where does your mail go? </a:t>
          </a:r>
          <a:endParaRPr lang="en-US" dirty="0"/>
        </a:p>
      </dgm:t>
    </dgm:pt>
    <dgm:pt modelId="{0801FA9F-F806-4B53-9880-676727B34E0D}" type="parTrans" cxnId="{847F15E7-7BE6-41AC-9357-E1085C4F88BF}">
      <dgm:prSet/>
      <dgm:spPr/>
      <dgm:t>
        <a:bodyPr/>
        <a:lstStyle/>
        <a:p>
          <a:endParaRPr lang="en-US"/>
        </a:p>
      </dgm:t>
    </dgm:pt>
    <dgm:pt modelId="{755B53BF-7ECE-48DD-9DAB-804F290A1173}" type="sibTrans" cxnId="{847F15E7-7BE6-41AC-9357-E1085C4F88BF}">
      <dgm:prSet/>
      <dgm:spPr/>
      <dgm:t>
        <a:bodyPr/>
        <a:lstStyle/>
        <a:p>
          <a:endParaRPr lang="en-US"/>
        </a:p>
      </dgm:t>
    </dgm:pt>
    <dgm:pt modelId="{7B3DA6F3-CD68-4F62-A130-E4357F21B940}">
      <dgm:prSet/>
      <dgm:spPr/>
      <dgm:t>
        <a:bodyPr/>
        <a:lstStyle/>
        <a:p>
          <a:r>
            <a:rPr lang="en-AU" dirty="0"/>
            <a:t>What is your address with Centrelink? </a:t>
          </a:r>
          <a:endParaRPr lang="en-US" dirty="0"/>
        </a:p>
      </dgm:t>
    </dgm:pt>
    <dgm:pt modelId="{727B0B7B-BB17-42EF-8966-2C38537BFC0A}" type="parTrans" cxnId="{158F3FCC-CEFD-4FA4-9269-F4DF14F96ECA}">
      <dgm:prSet/>
      <dgm:spPr/>
      <dgm:t>
        <a:bodyPr/>
        <a:lstStyle/>
        <a:p>
          <a:endParaRPr lang="en-US"/>
        </a:p>
      </dgm:t>
    </dgm:pt>
    <dgm:pt modelId="{1D5762A5-9DB5-4A2F-A11D-2CCACBBC1C31}" type="sibTrans" cxnId="{158F3FCC-CEFD-4FA4-9269-F4DF14F96ECA}">
      <dgm:prSet/>
      <dgm:spPr/>
      <dgm:t>
        <a:bodyPr/>
        <a:lstStyle/>
        <a:p>
          <a:endParaRPr lang="en-US"/>
        </a:p>
      </dgm:t>
    </dgm:pt>
    <dgm:pt modelId="{C5430323-64C4-4C3F-816C-164F94AD0D7F}">
      <dgm:prSet/>
      <dgm:spPr/>
      <dgm:t>
        <a:bodyPr/>
        <a:lstStyle/>
        <a:p>
          <a:r>
            <a:rPr lang="en-AU" dirty="0"/>
            <a:t>Where is your GP? </a:t>
          </a:r>
          <a:endParaRPr lang="en-US" dirty="0"/>
        </a:p>
      </dgm:t>
    </dgm:pt>
    <dgm:pt modelId="{BE10F32D-5CBC-46D2-ACAD-DAC745DB0658}" type="parTrans" cxnId="{27119E1C-4C6F-44B7-8182-B5E6CB6BFA87}">
      <dgm:prSet/>
      <dgm:spPr/>
      <dgm:t>
        <a:bodyPr/>
        <a:lstStyle/>
        <a:p>
          <a:endParaRPr lang="en-US"/>
        </a:p>
      </dgm:t>
    </dgm:pt>
    <dgm:pt modelId="{B52433B0-80BB-4D08-98E4-9EFBB3FF51E8}" type="sibTrans" cxnId="{27119E1C-4C6F-44B7-8182-B5E6CB6BFA87}">
      <dgm:prSet/>
      <dgm:spPr/>
      <dgm:t>
        <a:bodyPr/>
        <a:lstStyle/>
        <a:p>
          <a:endParaRPr lang="en-US"/>
        </a:p>
      </dgm:t>
    </dgm:pt>
    <dgm:pt modelId="{971256C8-A546-4F02-AE52-2608FC7D86C9}">
      <dgm:prSet/>
      <dgm:spPr/>
      <dgm:t>
        <a:bodyPr/>
        <a:lstStyle/>
        <a:p>
          <a:r>
            <a:rPr lang="en-AU" dirty="0"/>
            <a:t>Where do you get you injection or methadone? </a:t>
          </a:r>
          <a:endParaRPr lang="en-US" dirty="0"/>
        </a:p>
      </dgm:t>
    </dgm:pt>
    <dgm:pt modelId="{EAFC794A-824C-4381-B0F3-7549928FD2FC}" type="parTrans" cxnId="{087D22E3-1DAA-464A-99A1-84059692A21E}">
      <dgm:prSet/>
      <dgm:spPr/>
      <dgm:t>
        <a:bodyPr/>
        <a:lstStyle/>
        <a:p>
          <a:endParaRPr lang="en-US"/>
        </a:p>
      </dgm:t>
    </dgm:pt>
    <dgm:pt modelId="{B0AB01A1-5186-43F5-AB8B-34A2E40F8A4B}" type="sibTrans" cxnId="{087D22E3-1DAA-464A-99A1-84059692A21E}">
      <dgm:prSet/>
      <dgm:spPr/>
      <dgm:t>
        <a:bodyPr/>
        <a:lstStyle/>
        <a:p>
          <a:endParaRPr lang="en-US"/>
        </a:p>
      </dgm:t>
    </dgm:pt>
    <dgm:pt modelId="{1214FDFD-CBC0-4EAB-99D4-6C1363BA5D22}">
      <dgm:prSet/>
      <dgm:spPr>
        <a:solidFill>
          <a:schemeClr val="accent5">
            <a:lumMod val="50000"/>
            <a:lumOff val="50000"/>
          </a:schemeClr>
        </a:solidFill>
      </dgm:spPr>
      <dgm:t>
        <a:bodyPr/>
        <a:lstStyle/>
        <a:p>
          <a:r>
            <a:rPr lang="en-AU" dirty="0"/>
            <a:t>A person does not need to have a place to reside to be referred to the Drug Court </a:t>
          </a:r>
          <a:endParaRPr lang="en-US" dirty="0"/>
        </a:p>
      </dgm:t>
    </dgm:pt>
    <dgm:pt modelId="{A1BE8B2F-5C74-47A3-8990-FB409035117F}" type="parTrans" cxnId="{32B9781C-713D-45F7-A051-446825F9DFC2}">
      <dgm:prSet/>
      <dgm:spPr/>
      <dgm:t>
        <a:bodyPr/>
        <a:lstStyle/>
        <a:p>
          <a:endParaRPr lang="en-US"/>
        </a:p>
      </dgm:t>
    </dgm:pt>
    <dgm:pt modelId="{9C5BD5FF-F6F9-4F50-9137-9AB02DCA9C99}" type="sibTrans" cxnId="{32B9781C-713D-45F7-A051-446825F9DFC2}">
      <dgm:prSet/>
      <dgm:spPr/>
      <dgm:t>
        <a:bodyPr/>
        <a:lstStyle/>
        <a:p>
          <a:endParaRPr lang="en-US"/>
        </a:p>
      </dgm:t>
    </dgm:pt>
    <dgm:pt modelId="{6EF0D881-CC2C-4A6B-AA64-C0CFB383FE94}" type="pres">
      <dgm:prSet presAssocID="{D6E4654D-3354-4563-A4D5-A1BBD339FD37}" presName="linear" presStyleCnt="0">
        <dgm:presLayoutVars>
          <dgm:animLvl val="lvl"/>
          <dgm:resizeHandles val="exact"/>
        </dgm:presLayoutVars>
      </dgm:prSet>
      <dgm:spPr/>
    </dgm:pt>
    <dgm:pt modelId="{B2B6F1F4-77F0-44D5-9392-28A64E5197C6}" type="pres">
      <dgm:prSet presAssocID="{C98A53DC-E31C-4D68-A6F1-C01567C3903B}" presName="parentText" presStyleLbl="node1" presStyleIdx="0" presStyleCnt="7">
        <dgm:presLayoutVars>
          <dgm:chMax val="0"/>
          <dgm:bulletEnabled val="1"/>
        </dgm:presLayoutVars>
      </dgm:prSet>
      <dgm:spPr/>
    </dgm:pt>
    <dgm:pt modelId="{E1AC9A66-2DA6-4B05-926D-67EF0BE8BEBC}" type="pres">
      <dgm:prSet presAssocID="{C130E02E-1D43-4F9E-813F-9826529581F7}" presName="spacer" presStyleCnt="0"/>
      <dgm:spPr/>
    </dgm:pt>
    <dgm:pt modelId="{99EE3D06-C921-4E68-B846-F97271FD6383}" type="pres">
      <dgm:prSet presAssocID="{72B9CF56-98BE-4BAF-8015-28A79D85976B}" presName="parentText" presStyleLbl="node1" presStyleIdx="1" presStyleCnt="7">
        <dgm:presLayoutVars>
          <dgm:chMax val="0"/>
          <dgm:bulletEnabled val="1"/>
        </dgm:presLayoutVars>
      </dgm:prSet>
      <dgm:spPr/>
    </dgm:pt>
    <dgm:pt modelId="{418E5563-0284-4DB2-99F3-328BBB935D5A}" type="pres">
      <dgm:prSet presAssocID="{6D17E654-5913-46BB-B52A-5D4ACBBFD47D}" presName="spacer" presStyleCnt="0"/>
      <dgm:spPr/>
    </dgm:pt>
    <dgm:pt modelId="{F8EC645A-5C59-42C9-8722-DF74DCFF95CA}" type="pres">
      <dgm:prSet presAssocID="{E1167651-1601-4E60-A56B-2013409BFDB0}" presName="parentText" presStyleLbl="node1" presStyleIdx="2" presStyleCnt="7">
        <dgm:presLayoutVars>
          <dgm:chMax val="0"/>
          <dgm:bulletEnabled val="1"/>
        </dgm:presLayoutVars>
      </dgm:prSet>
      <dgm:spPr/>
    </dgm:pt>
    <dgm:pt modelId="{B1C43A69-F226-4850-8FEE-8FED93C1D919}" type="pres">
      <dgm:prSet presAssocID="{755B53BF-7ECE-48DD-9DAB-804F290A1173}" presName="spacer" presStyleCnt="0"/>
      <dgm:spPr/>
    </dgm:pt>
    <dgm:pt modelId="{6DDE1BC2-1E15-4B32-B932-BF4DDACBAF1C}" type="pres">
      <dgm:prSet presAssocID="{7B3DA6F3-CD68-4F62-A130-E4357F21B940}" presName="parentText" presStyleLbl="node1" presStyleIdx="3" presStyleCnt="7">
        <dgm:presLayoutVars>
          <dgm:chMax val="0"/>
          <dgm:bulletEnabled val="1"/>
        </dgm:presLayoutVars>
      </dgm:prSet>
      <dgm:spPr/>
    </dgm:pt>
    <dgm:pt modelId="{11C73F97-B6AA-4197-9DF5-D75C0D0EFF45}" type="pres">
      <dgm:prSet presAssocID="{1D5762A5-9DB5-4A2F-A11D-2CCACBBC1C31}" presName="spacer" presStyleCnt="0"/>
      <dgm:spPr/>
    </dgm:pt>
    <dgm:pt modelId="{E7AE21DA-BDB7-4F0F-84D9-2D92758FE184}" type="pres">
      <dgm:prSet presAssocID="{C5430323-64C4-4C3F-816C-164F94AD0D7F}" presName="parentText" presStyleLbl="node1" presStyleIdx="4" presStyleCnt="7">
        <dgm:presLayoutVars>
          <dgm:chMax val="0"/>
          <dgm:bulletEnabled val="1"/>
        </dgm:presLayoutVars>
      </dgm:prSet>
      <dgm:spPr/>
    </dgm:pt>
    <dgm:pt modelId="{9F2BACB3-07AE-4A7D-A073-7E22D22AA801}" type="pres">
      <dgm:prSet presAssocID="{B52433B0-80BB-4D08-98E4-9EFBB3FF51E8}" presName="spacer" presStyleCnt="0"/>
      <dgm:spPr/>
    </dgm:pt>
    <dgm:pt modelId="{EE802D73-889D-4A4A-8BFE-1B48E4D183F2}" type="pres">
      <dgm:prSet presAssocID="{971256C8-A546-4F02-AE52-2608FC7D86C9}" presName="parentText" presStyleLbl="node1" presStyleIdx="5" presStyleCnt="7">
        <dgm:presLayoutVars>
          <dgm:chMax val="0"/>
          <dgm:bulletEnabled val="1"/>
        </dgm:presLayoutVars>
      </dgm:prSet>
      <dgm:spPr/>
    </dgm:pt>
    <dgm:pt modelId="{69596540-7ACB-460B-8BC9-94E6F4AD40CC}" type="pres">
      <dgm:prSet presAssocID="{B0AB01A1-5186-43F5-AB8B-34A2E40F8A4B}" presName="spacer" presStyleCnt="0"/>
      <dgm:spPr/>
    </dgm:pt>
    <dgm:pt modelId="{F220341A-2A65-42F0-BA67-3F5040DF8B26}" type="pres">
      <dgm:prSet presAssocID="{1214FDFD-CBC0-4EAB-99D4-6C1363BA5D22}" presName="parentText" presStyleLbl="node1" presStyleIdx="6" presStyleCnt="7">
        <dgm:presLayoutVars>
          <dgm:chMax val="0"/>
          <dgm:bulletEnabled val="1"/>
        </dgm:presLayoutVars>
      </dgm:prSet>
      <dgm:spPr/>
    </dgm:pt>
  </dgm:ptLst>
  <dgm:cxnLst>
    <dgm:cxn modelId="{22E49601-B136-40D2-8600-EA21A36E7619}" type="presOf" srcId="{7B3DA6F3-CD68-4F62-A130-E4357F21B940}" destId="{6DDE1BC2-1E15-4B32-B932-BF4DDACBAF1C}" srcOrd="0" destOrd="0" presId="urn:microsoft.com/office/officeart/2005/8/layout/vList2"/>
    <dgm:cxn modelId="{32B9781C-713D-45F7-A051-446825F9DFC2}" srcId="{D6E4654D-3354-4563-A4D5-A1BBD339FD37}" destId="{1214FDFD-CBC0-4EAB-99D4-6C1363BA5D22}" srcOrd="6" destOrd="0" parTransId="{A1BE8B2F-5C74-47A3-8990-FB409035117F}" sibTransId="{9C5BD5FF-F6F9-4F50-9137-9AB02DCA9C99}"/>
    <dgm:cxn modelId="{27119E1C-4C6F-44B7-8182-B5E6CB6BFA87}" srcId="{D6E4654D-3354-4563-A4D5-A1BBD339FD37}" destId="{C5430323-64C4-4C3F-816C-164F94AD0D7F}" srcOrd="4" destOrd="0" parTransId="{BE10F32D-5CBC-46D2-ACAD-DAC745DB0658}" sibTransId="{B52433B0-80BB-4D08-98E4-9EFBB3FF51E8}"/>
    <dgm:cxn modelId="{B47F1921-763D-4BB0-BA49-4BD0AE99580D}" type="presOf" srcId="{1214FDFD-CBC0-4EAB-99D4-6C1363BA5D22}" destId="{F220341A-2A65-42F0-BA67-3F5040DF8B26}" srcOrd="0" destOrd="0" presId="urn:microsoft.com/office/officeart/2005/8/layout/vList2"/>
    <dgm:cxn modelId="{0750DA37-B9CB-4C48-B99F-FD899231C4C8}" type="presOf" srcId="{C5430323-64C4-4C3F-816C-164F94AD0D7F}" destId="{E7AE21DA-BDB7-4F0F-84D9-2D92758FE184}" srcOrd="0" destOrd="0" presId="urn:microsoft.com/office/officeart/2005/8/layout/vList2"/>
    <dgm:cxn modelId="{0E52A14C-5858-41EE-A7DE-C9C4F2ADD75D}" srcId="{D6E4654D-3354-4563-A4D5-A1BBD339FD37}" destId="{72B9CF56-98BE-4BAF-8015-28A79D85976B}" srcOrd="1" destOrd="0" parTransId="{66B9DEAE-D517-48C0-BA55-5DDB30E03581}" sibTransId="{6D17E654-5913-46BB-B52A-5D4ACBBFD47D}"/>
    <dgm:cxn modelId="{CDA1189C-CD9D-4BEA-9D75-68931569ABF8}" type="presOf" srcId="{C98A53DC-E31C-4D68-A6F1-C01567C3903B}" destId="{B2B6F1F4-77F0-44D5-9392-28A64E5197C6}" srcOrd="0" destOrd="0" presId="urn:microsoft.com/office/officeart/2005/8/layout/vList2"/>
    <dgm:cxn modelId="{0C917A8E-58F2-476C-9DAD-3A6C6D349547}" type="presOf" srcId="{971256C8-A546-4F02-AE52-2608FC7D86C9}" destId="{EE802D73-889D-4A4A-8BFE-1B48E4D183F2}" srcOrd="0" destOrd="0" presId="urn:microsoft.com/office/officeart/2005/8/layout/vList2"/>
    <dgm:cxn modelId="{E2E423A5-085A-4168-B80F-B609ED8E6B52}" srcId="{D6E4654D-3354-4563-A4D5-A1BBD339FD37}" destId="{C98A53DC-E31C-4D68-A6F1-C01567C3903B}" srcOrd="0" destOrd="0" parTransId="{C36459DE-0BBC-47E4-B8F5-D239A87E20BC}" sibTransId="{C130E02E-1D43-4F9E-813F-9826529581F7}"/>
    <dgm:cxn modelId="{4AB032E2-5AD9-4129-994E-9B0F76E0EFE7}" type="presOf" srcId="{72B9CF56-98BE-4BAF-8015-28A79D85976B}" destId="{99EE3D06-C921-4E68-B846-F97271FD6383}" srcOrd="0" destOrd="0" presId="urn:microsoft.com/office/officeart/2005/8/layout/vList2"/>
    <dgm:cxn modelId="{087D22E3-1DAA-464A-99A1-84059692A21E}" srcId="{D6E4654D-3354-4563-A4D5-A1BBD339FD37}" destId="{971256C8-A546-4F02-AE52-2608FC7D86C9}" srcOrd="5" destOrd="0" parTransId="{EAFC794A-824C-4381-B0F3-7549928FD2FC}" sibTransId="{B0AB01A1-5186-43F5-AB8B-34A2E40F8A4B}"/>
    <dgm:cxn modelId="{847F15E7-7BE6-41AC-9357-E1085C4F88BF}" srcId="{D6E4654D-3354-4563-A4D5-A1BBD339FD37}" destId="{E1167651-1601-4E60-A56B-2013409BFDB0}" srcOrd="2" destOrd="0" parTransId="{0801FA9F-F806-4B53-9880-676727B34E0D}" sibTransId="{755B53BF-7ECE-48DD-9DAB-804F290A1173}"/>
    <dgm:cxn modelId="{158F3FCC-CEFD-4FA4-9269-F4DF14F96ECA}" srcId="{D6E4654D-3354-4563-A4D5-A1BBD339FD37}" destId="{7B3DA6F3-CD68-4F62-A130-E4357F21B940}" srcOrd="3" destOrd="0" parTransId="{727B0B7B-BB17-42EF-8966-2C38537BFC0A}" sibTransId="{1D5762A5-9DB5-4A2F-A11D-2CCACBBC1C31}"/>
    <dgm:cxn modelId="{05883AF0-EECE-4E5E-866D-63581A323C9C}" type="presOf" srcId="{D6E4654D-3354-4563-A4D5-A1BBD339FD37}" destId="{6EF0D881-CC2C-4A6B-AA64-C0CFB383FE94}" srcOrd="0" destOrd="0" presId="urn:microsoft.com/office/officeart/2005/8/layout/vList2"/>
    <dgm:cxn modelId="{CAD432DD-DE29-4845-8A96-FFF47524D59E}" type="presOf" srcId="{E1167651-1601-4E60-A56B-2013409BFDB0}" destId="{F8EC645A-5C59-42C9-8722-DF74DCFF95CA}" srcOrd="0" destOrd="0" presId="urn:microsoft.com/office/officeart/2005/8/layout/vList2"/>
    <dgm:cxn modelId="{B1A8749E-4852-4AB4-BC7D-5245BDA8F704}" type="presParOf" srcId="{6EF0D881-CC2C-4A6B-AA64-C0CFB383FE94}" destId="{B2B6F1F4-77F0-44D5-9392-28A64E5197C6}" srcOrd="0" destOrd="0" presId="urn:microsoft.com/office/officeart/2005/8/layout/vList2"/>
    <dgm:cxn modelId="{D2058358-2D29-44F9-AC34-915A2EF3ED12}" type="presParOf" srcId="{6EF0D881-CC2C-4A6B-AA64-C0CFB383FE94}" destId="{E1AC9A66-2DA6-4B05-926D-67EF0BE8BEBC}" srcOrd="1" destOrd="0" presId="urn:microsoft.com/office/officeart/2005/8/layout/vList2"/>
    <dgm:cxn modelId="{5EE1BA67-1C2F-4D9C-81AB-B70DBB4B2FE0}" type="presParOf" srcId="{6EF0D881-CC2C-4A6B-AA64-C0CFB383FE94}" destId="{99EE3D06-C921-4E68-B846-F97271FD6383}" srcOrd="2" destOrd="0" presId="urn:microsoft.com/office/officeart/2005/8/layout/vList2"/>
    <dgm:cxn modelId="{9C3FB7B7-A0EF-4D83-9B4E-559529AA942A}" type="presParOf" srcId="{6EF0D881-CC2C-4A6B-AA64-C0CFB383FE94}" destId="{418E5563-0284-4DB2-99F3-328BBB935D5A}" srcOrd="3" destOrd="0" presId="urn:microsoft.com/office/officeart/2005/8/layout/vList2"/>
    <dgm:cxn modelId="{BE6D5027-8BBB-417D-B12F-CAD11FCB6BBD}" type="presParOf" srcId="{6EF0D881-CC2C-4A6B-AA64-C0CFB383FE94}" destId="{F8EC645A-5C59-42C9-8722-DF74DCFF95CA}" srcOrd="4" destOrd="0" presId="urn:microsoft.com/office/officeart/2005/8/layout/vList2"/>
    <dgm:cxn modelId="{57757B33-837A-4F6A-9734-C68544CC5582}" type="presParOf" srcId="{6EF0D881-CC2C-4A6B-AA64-C0CFB383FE94}" destId="{B1C43A69-F226-4850-8FEE-8FED93C1D919}" srcOrd="5" destOrd="0" presId="urn:microsoft.com/office/officeart/2005/8/layout/vList2"/>
    <dgm:cxn modelId="{490714F6-2455-4D69-8CD6-4D760874B0B3}" type="presParOf" srcId="{6EF0D881-CC2C-4A6B-AA64-C0CFB383FE94}" destId="{6DDE1BC2-1E15-4B32-B932-BF4DDACBAF1C}" srcOrd="6" destOrd="0" presId="urn:microsoft.com/office/officeart/2005/8/layout/vList2"/>
    <dgm:cxn modelId="{52E285F8-05E5-40D9-9555-3AA481C00A87}" type="presParOf" srcId="{6EF0D881-CC2C-4A6B-AA64-C0CFB383FE94}" destId="{11C73F97-B6AA-4197-9DF5-D75C0D0EFF45}" srcOrd="7" destOrd="0" presId="urn:microsoft.com/office/officeart/2005/8/layout/vList2"/>
    <dgm:cxn modelId="{9D450A15-E2AB-4249-8888-4D3C1EDD8B84}" type="presParOf" srcId="{6EF0D881-CC2C-4A6B-AA64-C0CFB383FE94}" destId="{E7AE21DA-BDB7-4F0F-84D9-2D92758FE184}" srcOrd="8" destOrd="0" presId="urn:microsoft.com/office/officeart/2005/8/layout/vList2"/>
    <dgm:cxn modelId="{A7882442-CECC-4DD7-BDD2-878422D39DDD}" type="presParOf" srcId="{6EF0D881-CC2C-4A6B-AA64-C0CFB383FE94}" destId="{9F2BACB3-07AE-4A7D-A073-7E22D22AA801}" srcOrd="9" destOrd="0" presId="urn:microsoft.com/office/officeart/2005/8/layout/vList2"/>
    <dgm:cxn modelId="{527EA2EE-E3AD-4E62-BC80-8B38ADFCCF0F}" type="presParOf" srcId="{6EF0D881-CC2C-4A6B-AA64-C0CFB383FE94}" destId="{EE802D73-889D-4A4A-8BFE-1B48E4D183F2}" srcOrd="10" destOrd="0" presId="urn:microsoft.com/office/officeart/2005/8/layout/vList2"/>
    <dgm:cxn modelId="{40518DDC-D4CC-4E6D-A60E-3912DCEABF7F}" type="presParOf" srcId="{6EF0D881-CC2C-4A6B-AA64-C0CFB383FE94}" destId="{69596540-7ACB-460B-8BC9-94E6F4AD40CC}" srcOrd="11" destOrd="0" presId="urn:microsoft.com/office/officeart/2005/8/layout/vList2"/>
    <dgm:cxn modelId="{ACF93809-CC3A-41C3-89BD-A7FB8188CA1B}" type="presParOf" srcId="{6EF0D881-CC2C-4A6B-AA64-C0CFB383FE94}" destId="{F220341A-2A65-42F0-BA67-3F5040DF8B26}" srcOrd="1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DE429EE-F153-49B8-8356-0D1B8C356FE5}"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5483614E-DFE6-4AC0-ADC7-A241965CE540}">
      <dgm:prSet custT="1"/>
      <dgm:spPr/>
      <dgm:t>
        <a:bodyPr/>
        <a:lstStyle/>
        <a:p>
          <a:r>
            <a:rPr lang="en-AU" sz="2000" dirty="0"/>
            <a:t>Legal Aid is available to everyone referred to Drug Court – the means test does not apply </a:t>
          </a:r>
          <a:endParaRPr lang="en-US" sz="2000" dirty="0"/>
        </a:p>
      </dgm:t>
    </dgm:pt>
    <dgm:pt modelId="{B928E448-8E26-4CAB-AA77-93D258039AE9}" type="parTrans" cxnId="{8C4C7909-77E0-4CDD-AEEF-4FB4354EF03F}">
      <dgm:prSet/>
      <dgm:spPr/>
      <dgm:t>
        <a:bodyPr/>
        <a:lstStyle/>
        <a:p>
          <a:endParaRPr lang="en-US"/>
        </a:p>
      </dgm:t>
    </dgm:pt>
    <dgm:pt modelId="{6A0CC45B-DD26-410D-9BA9-C06451367DB8}" type="sibTrans" cxnId="{8C4C7909-77E0-4CDD-AEEF-4FB4354EF03F}">
      <dgm:prSet/>
      <dgm:spPr/>
      <dgm:t>
        <a:bodyPr/>
        <a:lstStyle/>
        <a:p>
          <a:endParaRPr lang="en-US"/>
        </a:p>
      </dgm:t>
    </dgm:pt>
    <dgm:pt modelId="{1ABA3771-DC2D-46E3-978A-E87EF4C477C3}">
      <dgm:prSet custT="1"/>
      <dgm:spPr/>
      <dgm:t>
        <a:bodyPr/>
        <a:lstStyle/>
        <a:p>
          <a:r>
            <a:rPr lang="en-AU" sz="2000" dirty="0"/>
            <a:t>Drug dependency does not only limit itself to substances such as ice and heroin. </a:t>
          </a:r>
        </a:p>
        <a:p>
          <a:r>
            <a:rPr lang="en-AU" sz="2000" dirty="0"/>
            <a:t>ADDICTION DOES NOT DISCRIMINATE  </a:t>
          </a:r>
          <a:endParaRPr lang="en-US" sz="2000" dirty="0"/>
        </a:p>
      </dgm:t>
    </dgm:pt>
    <dgm:pt modelId="{2A242A72-DD1D-4131-AFBE-6CB084D3910D}" type="parTrans" cxnId="{DB991EDE-7779-4BF6-937B-30CFE0405061}">
      <dgm:prSet/>
      <dgm:spPr/>
      <dgm:t>
        <a:bodyPr/>
        <a:lstStyle/>
        <a:p>
          <a:endParaRPr lang="en-US"/>
        </a:p>
      </dgm:t>
    </dgm:pt>
    <dgm:pt modelId="{BEEBD5DD-9C07-4E2E-A479-5C0B1EA355E9}" type="sibTrans" cxnId="{DB991EDE-7779-4BF6-937B-30CFE0405061}">
      <dgm:prSet/>
      <dgm:spPr/>
      <dgm:t>
        <a:bodyPr/>
        <a:lstStyle/>
        <a:p>
          <a:endParaRPr lang="en-US"/>
        </a:p>
      </dgm:t>
    </dgm:pt>
    <dgm:pt modelId="{43948E07-3B65-4C61-A0F9-6B2B5C43F02F}">
      <dgm:prSet custT="1"/>
      <dgm:spPr/>
      <dgm:t>
        <a:bodyPr/>
        <a:lstStyle/>
        <a:p>
          <a:r>
            <a:rPr lang="en-AU" sz="2000"/>
            <a:t>Large frauds may be an issue as the community expectation may be that a person should be sentenced at law </a:t>
          </a:r>
          <a:endParaRPr lang="en-US" sz="2000"/>
        </a:p>
      </dgm:t>
    </dgm:pt>
    <dgm:pt modelId="{E6A5C110-9CFA-44C4-98D0-588E5698DE81}" type="parTrans" cxnId="{9B77FEA6-C217-48FE-A90B-DBA8EDDE45D2}">
      <dgm:prSet/>
      <dgm:spPr/>
      <dgm:t>
        <a:bodyPr/>
        <a:lstStyle/>
        <a:p>
          <a:endParaRPr lang="en-US"/>
        </a:p>
      </dgm:t>
    </dgm:pt>
    <dgm:pt modelId="{C3C1CD7B-C96F-491C-B703-85BE9ABC9440}" type="sibTrans" cxnId="{9B77FEA6-C217-48FE-A90B-DBA8EDDE45D2}">
      <dgm:prSet/>
      <dgm:spPr/>
      <dgm:t>
        <a:bodyPr/>
        <a:lstStyle/>
        <a:p>
          <a:endParaRPr lang="en-US"/>
        </a:p>
      </dgm:t>
    </dgm:pt>
    <dgm:pt modelId="{D4828B03-D0DE-44CB-8DEC-A735085E11D9}">
      <dgm:prSet custT="1"/>
      <dgm:spPr/>
      <dgm:t>
        <a:bodyPr/>
        <a:lstStyle/>
        <a:p>
          <a:r>
            <a:rPr lang="en-AU" sz="2000" dirty="0"/>
            <a:t>However Lincoln’s matters are remaining in the Local Court jurisdiction which gives rise to 5 years maximum. If the matters are in the District Court and the person is looking at over 6 years the person is likely to be found inappropriate </a:t>
          </a:r>
          <a:endParaRPr lang="en-US" sz="2000" dirty="0"/>
        </a:p>
      </dgm:t>
    </dgm:pt>
    <dgm:pt modelId="{DEAA788C-87AA-4A2F-897A-363D366E6E63}" type="parTrans" cxnId="{57F9D31F-79DB-4040-AB47-FE5CAA967E59}">
      <dgm:prSet/>
      <dgm:spPr/>
      <dgm:t>
        <a:bodyPr/>
        <a:lstStyle/>
        <a:p>
          <a:endParaRPr lang="en-US"/>
        </a:p>
      </dgm:t>
    </dgm:pt>
    <dgm:pt modelId="{8C3438ED-988B-4530-BCFC-CC4B590CB28F}" type="sibTrans" cxnId="{57F9D31F-79DB-4040-AB47-FE5CAA967E59}">
      <dgm:prSet/>
      <dgm:spPr/>
      <dgm:t>
        <a:bodyPr/>
        <a:lstStyle/>
        <a:p>
          <a:endParaRPr lang="en-US"/>
        </a:p>
      </dgm:t>
    </dgm:pt>
    <dgm:pt modelId="{6D04E737-A04F-4FD2-9DC5-6D06C03BB0EA}" type="pres">
      <dgm:prSet presAssocID="{2DE429EE-F153-49B8-8356-0D1B8C356FE5}" presName="linear" presStyleCnt="0">
        <dgm:presLayoutVars>
          <dgm:animLvl val="lvl"/>
          <dgm:resizeHandles val="exact"/>
        </dgm:presLayoutVars>
      </dgm:prSet>
      <dgm:spPr/>
    </dgm:pt>
    <dgm:pt modelId="{4150F47E-F510-4E3D-801B-816B53713ACB}" type="pres">
      <dgm:prSet presAssocID="{5483614E-DFE6-4AC0-ADC7-A241965CE540}" presName="parentText" presStyleLbl="node1" presStyleIdx="0" presStyleCnt="4">
        <dgm:presLayoutVars>
          <dgm:chMax val="0"/>
          <dgm:bulletEnabled val="1"/>
        </dgm:presLayoutVars>
      </dgm:prSet>
      <dgm:spPr/>
    </dgm:pt>
    <dgm:pt modelId="{2CCDA033-F3E0-40D4-8CBF-D949CC3B399A}" type="pres">
      <dgm:prSet presAssocID="{6A0CC45B-DD26-410D-9BA9-C06451367DB8}" presName="spacer" presStyleCnt="0"/>
      <dgm:spPr/>
    </dgm:pt>
    <dgm:pt modelId="{0D16EA72-48BA-4AAB-94D6-E662A49C162C}" type="pres">
      <dgm:prSet presAssocID="{1ABA3771-DC2D-46E3-978A-E87EF4C477C3}" presName="parentText" presStyleLbl="node1" presStyleIdx="1" presStyleCnt="4">
        <dgm:presLayoutVars>
          <dgm:chMax val="0"/>
          <dgm:bulletEnabled val="1"/>
        </dgm:presLayoutVars>
      </dgm:prSet>
      <dgm:spPr/>
    </dgm:pt>
    <dgm:pt modelId="{E0FEEEEB-136C-493D-8DF3-5D0B335DB6C2}" type="pres">
      <dgm:prSet presAssocID="{BEEBD5DD-9C07-4E2E-A479-5C0B1EA355E9}" presName="spacer" presStyleCnt="0"/>
      <dgm:spPr/>
    </dgm:pt>
    <dgm:pt modelId="{E8F5957B-3533-41F4-87F0-8F7CFC5938E7}" type="pres">
      <dgm:prSet presAssocID="{43948E07-3B65-4C61-A0F9-6B2B5C43F02F}" presName="parentText" presStyleLbl="node1" presStyleIdx="2" presStyleCnt="4">
        <dgm:presLayoutVars>
          <dgm:chMax val="0"/>
          <dgm:bulletEnabled val="1"/>
        </dgm:presLayoutVars>
      </dgm:prSet>
      <dgm:spPr/>
    </dgm:pt>
    <dgm:pt modelId="{0DF8FF7A-A1E9-4F70-9AD1-56E3CDA04EBD}" type="pres">
      <dgm:prSet presAssocID="{C3C1CD7B-C96F-491C-B703-85BE9ABC9440}" presName="spacer" presStyleCnt="0"/>
      <dgm:spPr/>
    </dgm:pt>
    <dgm:pt modelId="{8D26F1BA-1C08-456C-B995-8098076551F1}" type="pres">
      <dgm:prSet presAssocID="{D4828B03-D0DE-44CB-8DEC-A735085E11D9}" presName="parentText" presStyleLbl="node1" presStyleIdx="3" presStyleCnt="4">
        <dgm:presLayoutVars>
          <dgm:chMax val="0"/>
          <dgm:bulletEnabled val="1"/>
        </dgm:presLayoutVars>
      </dgm:prSet>
      <dgm:spPr/>
    </dgm:pt>
  </dgm:ptLst>
  <dgm:cxnLst>
    <dgm:cxn modelId="{8C4C7909-77E0-4CDD-AEEF-4FB4354EF03F}" srcId="{2DE429EE-F153-49B8-8356-0D1B8C356FE5}" destId="{5483614E-DFE6-4AC0-ADC7-A241965CE540}" srcOrd="0" destOrd="0" parTransId="{B928E448-8E26-4CAB-AA77-93D258039AE9}" sibTransId="{6A0CC45B-DD26-410D-9BA9-C06451367DB8}"/>
    <dgm:cxn modelId="{F8867A0A-6F60-433D-95E2-7B967E2014BF}" type="presOf" srcId="{43948E07-3B65-4C61-A0F9-6B2B5C43F02F}" destId="{E8F5957B-3533-41F4-87F0-8F7CFC5938E7}" srcOrd="0" destOrd="0" presId="urn:microsoft.com/office/officeart/2005/8/layout/vList2"/>
    <dgm:cxn modelId="{57F9D31F-79DB-4040-AB47-FE5CAA967E59}" srcId="{2DE429EE-F153-49B8-8356-0D1B8C356FE5}" destId="{D4828B03-D0DE-44CB-8DEC-A735085E11D9}" srcOrd="3" destOrd="0" parTransId="{DEAA788C-87AA-4A2F-897A-363D366E6E63}" sibTransId="{8C3438ED-988B-4530-BCFC-CC4B590CB28F}"/>
    <dgm:cxn modelId="{F1E43F44-A878-454F-AB3A-F43FF3AD506C}" type="presOf" srcId="{1ABA3771-DC2D-46E3-978A-E87EF4C477C3}" destId="{0D16EA72-48BA-4AAB-94D6-E662A49C162C}" srcOrd="0" destOrd="0" presId="urn:microsoft.com/office/officeart/2005/8/layout/vList2"/>
    <dgm:cxn modelId="{AB71F149-640F-4295-B74A-1FA0AD2FFF0D}" type="presOf" srcId="{2DE429EE-F153-49B8-8356-0D1B8C356FE5}" destId="{6D04E737-A04F-4FD2-9DC5-6D06C03BB0EA}" srcOrd="0" destOrd="0" presId="urn:microsoft.com/office/officeart/2005/8/layout/vList2"/>
    <dgm:cxn modelId="{9B77FEA6-C217-48FE-A90B-DBA8EDDE45D2}" srcId="{2DE429EE-F153-49B8-8356-0D1B8C356FE5}" destId="{43948E07-3B65-4C61-A0F9-6B2B5C43F02F}" srcOrd="2" destOrd="0" parTransId="{E6A5C110-9CFA-44C4-98D0-588E5698DE81}" sibTransId="{C3C1CD7B-C96F-491C-B703-85BE9ABC9440}"/>
    <dgm:cxn modelId="{4448E7F0-BB65-419A-90DE-42E5CAEC7A82}" type="presOf" srcId="{5483614E-DFE6-4AC0-ADC7-A241965CE540}" destId="{4150F47E-F510-4E3D-801B-816B53713ACB}" srcOrd="0" destOrd="0" presId="urn:microsoft.com/office/officeart/2005/8/layout/vList2"/>
    <dgm:cxn modelId="{BB691BF9-EA5E-4012-A1E6-708A2E9057B5}" type="presOf" srcId="{D4828B03-D0DE-44CB-8DEC-A735085E11D9}" destId="{8D26F1BA-1C08-456C-B995-8098076551F1}" srcOrd="0" destOrd="0" presId="urn:microsoft.com/office/officeart/2005/8/layout/vList2"/>
    <dgm:cxn modelId="{DB991EDE-7779-4BF6-937B-30CFE0405061}" srcId="{2DE429EE-F153-49B8-8356-0D1B8C356FE5}" destId="{1ABA3771-DC2D-46E3-978A-E87EF4C477C3}" srcOrd="1" destOrd="0" parTransId="{2A242A72-DD1D-4131-AFBE-6CB084D3910D}" sibTransId="{BEEBD5DD-9C07-4E2E-A479-5C0B1EA355E9}"/>
    <dgm:cxn modelId="{CA0429EB-35B3-4A76-9958-472D678A4B83}" type="presParOf" srcId="{6D04E737-A04F-4FD2-9DC5-6D06C03BB0EA}" destId="{4150F47E-F510-4E3D-801B-816B53713ACB}" srcOrd="0" destOrd="0" presId="urn:microsoft.com/office/officeart/2005/8/layout/vList2"/>
    <dgm:cxn modelId="{B45A00B9-C3D6-4028-8E7B-69E319FFD4A5}" type="presParOf" srcId="{6D04E737-A04F-4FD2-9DC5-6D06C03BB0EA}" destId="{2CCDA033-F3E0-40D4-8CBF-D949CC3B399A}" srcOrd="1" destOrd="0" presId="urn:microsoft.com/office/officeart/2005/8/layout/vList2"/>
    <dgm:cxn modelId="{FC45BAEC-3B61-4FEE-8575-427C7210C539}" type="presParOf" srcId="{6D04E737-A04F-4FD2-9DC5-6D06C03BB0EA}" destId="{0D16EA72-48BA-4AAB-94D6-E662A49C162C}" srcOrd="2" destOrd="0" presId="urn:microsoft.com/office/officeart/2005/8/layout/vList2"/>
    <dgm:cxn modelId="{ABD432C8-8AB6-4DE5-BDAB-377598377C72}" type="presParOf" srcId="{6D04E737-A04F-4FD2-9DC5-6D06C03BB0EA}" destId="{E0FEEEEB-136C-493D-8DF3-5D0B335DB6C2}" srcOrd="3" destOrd="0" presId="urn:microsoft.com/office/officeart/2005/8/layout/vList2"/>
    <dgm:cxn modelId="{484633F4-4137-420D-95B6-1CADF0ED8BF9}" type="presParOf" srcId="{6D04E737-A04F-4FD2-9DC5-6D06C03BB0EA}" destId="{E8F5957B-3533-41F4-87F0-8F7CFC5938E7}" srcOrd="4" destOrd="0" presId="urn:microsoft.com/office/officeart/2005/8/layout/vList2"/>
    <dgm:cxn modelId="{F2BCDBE7-102A-4930-9DFA-64E0084154FD}" type="presParOf" srcId="{6D04E737-A04F-4FD2-9DC5-6D06C03BB0EA}" destId="{0DF8FF7A-A1E9-4F70-9AD1-56E3CDA04EBD}" srcOrd="5" destOrd="0" presId="urn:microsoft.com/office/officeart/2005/8/layout/vList2"/>
    <dgm:cxn modelId="{1AA508F1-5577-4F09-9609-3EE04B7B126D}" type="presParOf" srcId="{6D04E737-A04F-4FD2-9DC5-6D06C03BB0EA}" destId="{8D26F1BA-1C08-456C-B995-8098076551F1}"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C477E0D-19FB-44BB-B79E-0EF0B78A2493}" type="doc">
      <dgm:prSet loTypeId="urn:microsoft.com/office/officeart/2016/7/layout/ChevronBlockProcess" loCatId="process" qsTypeId="urn:microsoft.com/office/officeart/2005/8/quickstyle/simple1" qsCatId="simple" csTypeId="urn:microsoft.com/office/officeart/2005/8/colors/accent1_2" csCatId="accent1" phldr="1"/>
      <dgm:spPr/>
      <dgm:t>
        <a:bodyPr/>
        <a:lstStyle/>
        <a:p>
          <a:endParaRPr lang="en-US"/>
        </a:p>
      </dgm:t>
    </dgm:pt>
    <dgm:pt modelId="{F4131BF2-9DA2-4EE0-A0C9-4D3D8ED890BA}">
      <dgm:prSet/>
      <dgm:spPr/>
      <dgm:t>
        <a:bodyPr/>
        <a:lstStyle/>
        <a:p>
          <a:r>
            <a:rPr lang="en-US"/>
            <a:t>Phase 1</a:t>
          </a:r>
        </a:p>
      </dgm:t>
    </dgm:pt>
    <dgm:pt modelId="{1DFA9CFF-CFE4-45F3-B707-902FD8513617}" type="parTrans" cxnId="{7DAA1D87-8861-4649-A880-42777524F5DD}">
      <dgm:prSet/>
      <dgm:spPr/>
      <dgm:t>
        <a:bodyPr/>
        <a:lstStyle/>
        <a:p>
          <a:endParaRPr lang="en-US"/>
        </a:p>
      </dgm:t>
    </dgm:pt>
    <dgm:pt modelId="{281F302B-C45E-4D34-B4CF-674F0FCA43D4}" type="sibTrans" cxnId="{7DAA1D87-8861-4649-A880-42777524F5DD}">
      <dgm:prSet/>
      <dgm:spPr/>
      <dgm:t>
        <a:bodyPr/>
        <a:lstStyle/>
        <a:p>
          <a:endParaRPr lang="en-US"/>
        </a:p>
      </dgm:t>
    </dgm:pt>
    <dgm:pt modelId="{9F8A2E84-66F3-4B84-A631-696AEEB053A3}">
      <dgm:prSet custT="1"/>
      <dgm:spPr/>
      <dgm:t>
        <a:bodyPr/>
        <a:lstStyle/>
        <a:p>
          <a:r>
            <a:rPr lang="en-US" sz="1800" b="1" dirty="0"/>
            <a:t>Minimum 3 months </a:t>
          </a:r>
          <a:r>
            <a:rPr lang="en-US" sz="1100" dirty="0"/>
            <a:t>	</a:t>
          </a:r>
        </a:p>
      </dgm:t>
    </dgm:pt>
    <dgm:pt modelId="{80164AA2-9998-4018-B212-241F32B9A88B}" type="parTrans" cxnId="{752C3C2E-204E-4FAC-9046-63DFF703A2F0}">
      <dgm:prSet/>
      <dgm:spPr/>
      <dgm:t>
        <a:bodyPr/>
        <a:lstStyle/>
        <a:p>
          <a:endParaRPr lang="en-US"/>
        </a:p>
      </dgm:t>
    </dgm:pt>
    <dgm:pt modelId="{65B1F959-6034-496D-9294-9FF4BC31385B}" type="sibTrans" cxnId="{752C3C2E-204E-4FAC-9046-63DFF703A2F0}">
      <dgm:prSet/>
      <dgm:spPr/>
      <dgm:t>
        <a:bodyPr/>
        <a:lstStyle/>
        <a:p>
          <a:endParaRPr lang="en-US"/>
        </a:p>
      </dgm:t>
    </dgm:pt>
    <dgm:pt modelId="{4FCF81B5-C5B2-4CB1-BD60-7BD08369F854}">
      <dgm:prSet/>
      <dgm:spPr/>
      <dgm:t>
        <a:bodyPr/>
        <a:lstStyle/>
        <a:p>
          <a:r>
            <a:rPr lang="en-US"/>
            <a:t>Phase 2</a:t>
          </a:r>
        </a:p>
      </dgm:t>
    </dgm:pt>
    <dgm:pt modelId="{37E7D7C9-C75D-4E71-8070-82E2DEBB733A}" type="parTrans" cxnId="{F840A345-D5EF-4A24-9F5E-53D5CB8CAC7C}">
      <dgm:prSet/>
      <dgm:spPr/>
      <dgm:t>
        <a:bodyPr/>
        <a:lstStyle/>
        <a:p>
          <a:endParaRPr lang="en-US"/>
        </a:p>
      </dgm:t>
    </dgm:pt>
    <dgm:pt modelId="{CA605943-0B35-4573-AEFE-97DE54FD51FA}" type="sibTrans" cxnId="{F840A345-D5EF-4A24-9F5E-53D5CB8CAC7C}">
      <dgm:prSet/>
      <dgm:spPr/>
      <dgm:t>
        <a:bodyPr/>
        <a:lstStyle/>
        <a:p>
          <a:endParaRPr lang="en-US"/>
        </a:p>
      </dgm:t>
    </dgm:pt>
    <dgm:pt modelId="{6203F571-CB62-4F7E-A99E-8E2DC3E47ADE}">
      <dgm:prSet custT="1"/>
      <dgm:spPr/>
      <dgm:t>
        <a:bodyPr/>
        <a:lstStyle/>
        <a:p>
          <a:r>
            <a:rPr lang="en-AU" sz="1800" b="1" dirty="0"/>
            <a:t>Minimum 4 months </a:t>
          </a:r>
          <a:endParaRPr lang="en-US" sz="1800" dirty="0"/>
        </a:p>
      </dgm:t>
    </dgm:pt>
    <dgm:pt modelId="{3C5957E5-23AA-49F6-AC11-4E6292A1898A}" type="parTrans" cxnId="{CE74794D-9B19-4993-973F-7CE0688D7095}">
      <dgm:prSet/>
      <dgm:spPr/>
      <dgm:t>
        <a:bodyPr/>
        <a:lstStyle/>
        <a:p>
          <a:endParaRPr lang="en-US"/>
        </a:p>
      </dgm:t>
    </dgm:pt>
    <dgm:pt modelId="{ECAAF72D-29DC-478E-ACF5-7B6021963DC4}" type="sibTrans" cxnId="{CE74794D-9B19-4993-973F-7CE0688D7095}">
      <dgm:prSet/>
      <dgm:spPr/>
      <dgm:t>
        <a:bodyPr/>
        <a:lstStyle/>
        <a:p>
          <a:endParaRPr lang="en-US"/>
        </a:p>
      </dgm:t>
    </dgm:pt>
    <dgm:pt modelId="{EAD32835-64E9-48B6-B513-3C96103E794E}">
      <dgm:prSet/>
      <dgm:spPr/>
      <dgm:t>
        <a:bodyPr/>
        <a:lstStyle/>
        <a:p>
          <a:r>
            <a:rPr lang="en-US"/>
            <a:t>Phase 3</a:t>
          </a:r>
        </a:p>
      </dgm:t>
    </dgm:pt>
    <dgm:pt modelId="{5E5B994B-4804-4816-891E-6B2DD9718652}" type="parTrans" cxnId="{01240130-108C-4131-9FEC-D6CC818C2FB9}">
      <dgm:prSet/>
      <dgm:spPr/>
      <dgm:t>
        <a:bodyPr/>
        <a:lstStyle/>
        <a:p>
          <a:endParaRPr lang="en-US"/>
        </a:p>
      </dgm:t>
    </dgm:pt>
    <dgm:pt modelId="{C85DAB19-74DF-4F9D-8FA8-08356C804DAC}" type="sibTrans" cxnId="{01240130-108C-4131-9FEC-D6CC818C2FB9}">
      <dgm:prSet/>
      <dgm:spPr/>
      <dgm:t>
        <a:bodyPr/>
        <a:lstStyle/>
        <a:p>
          <a:endParaRPr lang="en-US"/>
        </a:p>
      </dgm:t>
    </dgm:pt>
    <dgm:pt modelId="{A18398A7-2923-4475-AADF-73E20FC96113}">
      <dgm:prSet custT="1"/>
      <dgm:spPr/>
      <dgm:t>
        <a:bodyPr/>
        <a:lstStyle/>
        <a:p>
          <a:r>
            <a:rPr lang="en-AU" sz="1800" b="1" dirty="0"/>
            <a:t>Minimum 5 months </a:t>
          </a:r>
          <a:endParaRPr lang="en-US" sz="1800" dirty="0"/>
        </a:p>
      </dgm:t>
    </dgm:pt>
    <dgm:pt modelId="{FD4FA96B-FA08-45F1-99F3-2C6846EC2B05}" type="parTrans" cxnId="{59450438-ABAF-4266-B7CA-11E2E9F23D5B}">
      <dgm:prSet/>
      <dgm:spPr/>
      <dgm:t>
        <a:bodyPr/>
        <a:lstStyle/>
        <a:p>
          <a:endParaRPr lang="en-US"/>
        </a:p>
      </dgm:t>
    </dgm:pt>
    <dgm:pt modelId="{2F64E73B-2292-45AC-BD45-1E3AFBE24666}" type="sibTrans" cxnId="{59450438-ABAF-4266-B7CA-11E2E9F23D5B}">
      <dgm:prSet/>
      <dgm:spPr/>
      <dgm:t>
        <a:bodyPr/>
        <a:lstStyle/>
        <a:p>
          <a:endParaRPr lang="en-US"/>
        </a:p>
      </dgm:t>
    </dgm:pt>
    <dgm:pt modelId="{0BD80658-A95F-488D-B7FB-2162D8546F49}" type="pres">
      <dgm:prSet presAssocID="{DC477E0D-19FB-44BB-B79E-0EF0B78A2493}" presName="Name0" presStyleCnt="0">
        <dgm:presLayoutVars>
          <dgm:dir/>
          <dgm:animLvl val="lvl"/>
          <dgm:resizeHandles val="exact"/>
        </dgm:presLayoutVars>
      </dgm:prSet>
      <dgm:spPr/>
    </dgm:pt>
    <dgm:pt modelId="{A94DD3E0-9068-47F1-8635-355F47C73397}" type="pres">
      <dgm:prSet presAssocID="{F4131BF2-9DA2-4EE0-A0C9-4D3D8ED890BA}" presName="composite" presStyleCnt="0"/>
      <dgm:spPr/>
    </dgm:pt>
    <dgm:pt modelId="{43E0E13C-F89B-484F-9EAA-7D617E8202A7}" type="pres">
      <dgm:prSet presAssocID="{F4131BF2-9DA2-4EE0-A0C9-4D3D8ED890BA}" presName="parTx" presStyleLbl="alignNode1" presStyleIdx="0" presStyleCnt="3" custLinFactNeighborX="676" custLinFactNeighborY="-6561">
        <dgm:presLayoutVars>
          <dgm:chMax val="0"/>
          <dgm:chPref val="0"/>
        </dgm:presLayoutVars>
      </dgm:prSet>
      <dgm:spPr/>
    </dgm:pt>
    <dgm:pt modelId="{4ACFCC93-147C-4983-8A77-4582670E1409}" type="pres">
      <dgm:prSet presAssocID="{F4131BF2-9DA2-4EE0-A0C9-4D3D8ED890BA}" presName="desTx" presStyleLbl="alignAccFollowNode1" presStyleIdx="0" presStyleCnt="3">
        <dgm:presLayoutVars/>
      </dgm:prSet>
      <dgm:spPr/>
    </dgm:pt>
    <dgm:pt modelId="{1A488DD0-C784-466C-9D24-60A35303823E}" type="pres">
      <dgm:prSet presAssocID="{281F302B-C45E-4D34-B4CF-674F0FCA43D4}" presName="space" presStyleCnt="0"/>
      <dgm:spPr/>
    </dgm:pt>
    <dgm:pt modelId="{26D42B87-27AF-4B35-8C7E-AE3A83B9CF8E}" type="pres">
      <dgm:prSet presAssocID="{4FCF81B5-C5B2-4CB1-BD60-7BD08369F854}" presName="composite" presStyleCnt="0"/>
      <dgm:spPr/>
    </dgm:pt>
    <dgm:pt modelId="{0F648672-8547-42BB-A208-AAA336B79513}" type="pres">
      <dgm:prSet presAssocID="{4FCF81B5-C5B2-4CB1-BD60-7BD08369F854}" presName="parTx" presStyleLbl="alignNode1" presStyleIdx="1" presStyleCnt="3">
        <dgm:presLayoutVars>
          <dgm:chMax val="0"/>
          <dgm:chPref val="0"/>
        </dgm:presLayoutVars>
      </dgm:prSet>
      <dgm:spPr/>
    </dgm:pt>
    <dgm:pt modelId="{9DB1197D-C11C-4A6E-9452-460239296DAF}" type="pres">
      <dgm:prSet presAssocID="{4FCF81B5-C5B2-4CB1-BD60-7BD08369F854}" presName="desTx" presStyleLbl="alignAccFollowNode1" presStyleIdx="1" presStyleCnt="3" custLinFactNeighborX="-1761" custLinFactNeighborY="7644">
        <dgm:presLayoutVars/>
      </dgm:prSet>
      <dgm:spPr/>
    </dgm:pt>
    <dgm:pt modelId="{B2981DC8-6900-4BEC-AC07-12DB66D1BBA6}" type="pres">
      <dgm:prSet presAssocID="{CA605943-0B35-4573-AEFE-97DE54FD51FA}" presName="space" presStyleCnt="0"/>
      <dgm:spPr/>
    </dgm:pt>
    <dgm:pt modelId="{1334F7BB-57A6-48D9-B362-B268DFFB07D2}" type="pres">
      <dgm:prSet presAssocID="{EAD32835-64E9-48B6-B513-3C96103E794E}" presName="composite" presStyleCnt="0"/>
      <dgm:spPr/>
    </dgm:pt>
    <dgm:pt modelId="{3C73DED5-B72B-4361-98B3-CB1BDCF9E3A0}" type="pres">
      <dgm:prSet presAssocID="{EAD32835-64E9-48B6-B513-3C96103E794E}" presName="parTx" presStyleLbl="alignNode1" presStyleIdx="2" presStyleCnt="3">
        <dgm:presLayoutVars>
          <dgm:chMax val="0"/>
          <dgm:chPref val="0"/>
        </dgm:presLayoutVars>
      </dgm:prSet>
      <dgm:spPr/>
    </dgm:pt>
    <dgm:pt modelId="{B4963E88-2B3D-4D49-90E6-491B7B1B68FD}" type="pres">
      <dgm:prSet presAssocID="{EAD32835-64E9-48B6-B513-3C96103E794E}" presName="desTx" presStyleLbl="alignAccFollowNode1" presStyleIdx="2" presStyleCnt="3">
        <dgm:presLayoutVars/>
      </dgm:prSet>
      <dgm:spPr/>
    </dgm:pt>
  </dgm:ptLst>
  <dgm:cxnLst>
    <dgm:cxn modelId="{6A328D2C-E36D-4961-A279-FB79AFD7F79F}" type="presOf" srcId="{DC477E0D-19FB-44BB-B79E-0EF0B78A2493}" destId="{0BD80658-A95F-488D-B7FB-2162D8546F49}" srcOrd="0" destOrd="0" presId="urn:microsoft.com/office/officeart/2016/7/layout/ChevronBlockProcess"/>
    <dgm:cxn modelId="{752C3C2E-204E-4FAC-9046-63DFF703A2F0}" srcId="{F4131BF2-9DA2-4EE0-A0C9-4D3D8ED890BA}" destId="{9F8A2E84-66F3-4B84-A631-696AEEB053A3}" srcOrd="0" destOrd="0" parTransId="{80164AA2-9998-4018-B212-241F32B9A88B}" sibTransId="{65B1F959-6034-496D-9294-9FF4BC31385B}"/>
    <dgm:cxn modelId="{01240130-108C-4131-9FEC-D6CC818C2FB9}" srcId="{DC477E0D-19FB-44BB-B79E-0EF0B78A2493}" destId="{EAD32835-64E9-48B6-B513-3C96103E794E}" srcOrd="2" destOrd="0" parTransId="{5E5B994B-4804-4816-891E-6B2DD9718652}" sibTransId="{C85DAB19-74DF-4F9D-8FA8-08356C804DAC}"/>
    <dgm:cxn modelId="{59450438-ABAF-4266-B7CA-11E2E9F23D5B}" srcId="{EAD32835-64E9-48B6-B513-3C96103E794E}" destId="{A18398A7-2923-4475-AADF-73E20FC96113}" srcOrd="0" destOrd="0" parTransId="{FD4FA96B-FA08-45F1-99F3-2C6846EC2B05}" sibTransId="{2F64E73B-2292-45AC-BD45-1E3AFBE24666}"/>
    <dgm:cxn modelId="{F840A345-D5EF-4A24-9F5E-53D5CB8CAC7C}" srcId="{DC477E0D-19FB-44BB-B79E-0EF0B78A2493}" destId="{4FCF81B5-C5B2-4CB1-BD60-7BD08369F854}" srcOrd="1" destOrd="0" parTransId="{37E7D7C9-C75D-4E71-8070-82E2DEBB733A}" sibTransId="{CA605943-0B35-4573-AEFE-97DE54FD51FA}"/>
    <dgm:cxn modelId="{CE74794D-9B19-4993-973F-7CE0688D7095}" srcId="{4FCF81B5-C5B2-4CB1-BD60-7BD08369F854}" destId="{6203F571-CB62-4F7E-A99E-8E2DC3E47ADE}" srcOrd="0" destOrd="0" parTransId="{3C5957E5-23AA-49F6-AC11-4E6292A1898A}" sibTransId="{ECAAF72D-29DC-478E-ACF5-7B6021963DC4}"/>
    <dgm:cxn modelId="{7DAA1D87-8861-4649-A880-42777524F5DD}" srcId="{DC477E0D-19FB-44BB-B79E-0EF0B78A2493}" destId="{F4131BF2-9DA2-4EE0-A0C9-4D3D8ED890BA}" srcOrd="0" destOrd="0" parTransId="{1DFA9CFF-CFE4-45F3-B707-902FD8513617}" sibTransId="{281F302B-C45E-4D34-B4CF-674F0FCA43D4}"/>
    <dgm:cxn modelId="{EB7F399B-687A-4776-8C34-6FBCCF8B5EC6}" type="presOf" srcId="{9F8A2E84-66F3-4B84-A631-696AEEB053A3}" destId="{4ACFCC93-147C-4983-8A77-4582670E1409}" srcOrd="0" destOrd="0" presId="urn:microsoft.com/office/officeart/2016/7/layout/ChevronBlockProcess"/>
    <dgm:cxn modelId="{5021FF8C-3126-4A7B-8460-365C252AC5F0}" type="presOf" srcId="{6203F571-CB62-4F7E-A99E-8E2DC3E47ADE}" destId="{9DB1197D-C11C-4A6E-9452-460239296DAF}" srcOrd="0" destOrd="0" presId="urn:microsoft.com/office/officeart/2016/7/layout/ChevronBlockProcess"/>
    <dgm:cxn modelId="{2D8295AF-F61E-4B82-85F1-AD44B42B509F}" type="presOf" srcId="{4FCF81B5-C5B2-4CB1-BD60-7BD08369F854}" destId="{0F648672-8547-42BB-A208-AAA336B79513}" srcOrd="0" destOrd="0" presId="urn:microsoft.com/office/officeart/2016/7/layout/ChevronBlockProcess"/>
    <dgm:cxn modelId="{DA041DB3-D651-422A-A912-7D802C2BB057}" type="presOf" srcId="{F4131BF2-9DA2-4EE0-A0C9-4D3D8ED890BA}" destId="{43E0E13C-F89B-484F-9EAA-7D617E8202A7}" srcOrd="0" destOrd="0" presId="urn:microsoft.com/office/officeart/2016/7/layout/ChevronBlockProcess"/>
    <dgm:cxn modelId="{7DE787E2-39DF-40A5-835D-EF2F22B44499}" type="presOf" srcId="{EAD32835-64E9-48B6-B513-3C96103E794E}" destId="{3C73DED5-B72B-4361-98B3-CB1BDCF9E3A0}" srcOrd="0" destOrd="0" presId="urn:microsoft.com/office/officeart/2016/7/layout/ChevronBlockProcess"/>
    <dgm:cxn modelId="{261D89E4-F4FE-40FC-8472-2FEEEE89DA49}" type="presOf" srcId="{A18398A7-2923-4475-AADF-73E20FC96113}" destId="{B4963E88-2B3D-4D49-90E6-491B7B1B68FD}" srcOrd="0" destOrd="0" presId="urn:microsoft.com/office/officeart/2016/7/layout/ChevronBlockProcess"/>
    <dgm:cxn modelId="{9940C090-D7CF-4C4A-83A4-BD5E42F743AA}" type="presParOf" srcId="{0BD80658-A95F-488D-B7FB-2162D8546F49}" destId="{A94DD3E0-9068-47F1-8635-355F47C73397}" srcOrd="0" destOrd="0" presId="urn:microsoft.com/office/officeart/2016/7/layout/ChevronBlockProcess"/>
    <dgm:cxn modelId="{1068A7C2-F8E7-413F-B96E-E79A5A30F895}" type="presParOf" srcId="{A94DD3E0-9068-47F1-8635-355F47C73397}" destId="{43E0E13C-F89B-484F-9EAA-7D617E8202A7}" srcOrd="0" destOrd="0" presId="urn:microsoft.com/office/officeart/2016/7/layout/ChevronBlockProcess"/>
    <dgm:cxn modelId="{5A2F41ED-4638-4027-B297-5050395CFD2A}" type="presParOf" srcId="{A94DD3E0-9068-47F1-8635-355F47C73397}" destId="{4ACFCC93-147C-4983-8A77-4582670E1409}" srcOrd="1" destOrd="0" presId="urn:microsoft.com/office/officeart/2016/7/layout/ChevronBlockProcess"/>
    <dgm:cxn modelId="{F68B70A4-9AE9-41D9-BEC3-0F35892A9B70}" type="presParOf" srcId="{0BD80658-A95F-488D-B7FB-2162D8546F49}" destId="{1A488DD0-C784-466C-9D24-60A35303823E}" srcOrd="1" destOrd="0" presId="urn:microsoft.com/office/officeart/2016/7/layout/ChevronBlockProcess"/>
    <dgm:cxn modelId="{5C193CFF-9B86-46D3-B3E5-9FF9884B5A0A}" type="presParOf" srcId="{0BD80658-A95F-488D-B7FB-2162D8546F49}" destId="{26D42B87-27AF-4B35-8C7E-AE3A83B9CF8E}" srcOrd="2" destOrd="0" presId="urn:microsoft.com/office/officeart/2016/7/layout/ChevronBlockProcess"/>
    <dgm:cxn modelId="{281508F3-33B4-480F-840E-92728D0B8F6E}" type="presParOf" srcId="{26D42B87-27AF-4B35-8C7E-AE3A83B9CF8E}" destId="{0F648672-8547-42BB-A208-AAA336B79513}" srcOrd="0" destOrd="0" presId="urn:microsoft.com/office/officeart/2016/7/layout/ChevronBlockProcess"/>
    <dgm:cxn modelId="{191FB957-FA3D-4DA0-9B52-501930436E7F}" type="presParOf" srcId="{26D42B87-27AF-4B35-8C7E-AE3A83B9CF8E}" destId="{9DB1197D-C11C-4A6E-9452-460239296DAF}" srcOrd="1" destOrd="0" presId="urn:microsoft.com/office/officeart/2016/7/layout/ChevronBlockProcess"/>
    <dgm:cxn modelId="{0A087015-A4E8-4137-80BF-C51527ED09AA}" type="presParOf" srcId="{0BD80658-A95F-488D-B7FB-2162D8546F49}" destId="{B2981DC8-6900-4BEC-AC07-12DB66D1BBA6}" srcOrd="3" destOrd="0" presId="urn:microsoft.com/office/officeart/2016/7/layout/ChevronBlockProcess"/>
    <dgm:cxn modelId="{A64F5116-747C-4375-8FC5-6C917DBEBC3C}" type="presParOf" srcId="{0BD80658-A95F-488D-B7FB-2162D8546F49}" destId="{1334F7BB-57A6-48D9-B362-B268DFFB07D2}" srcOrd="4" destOrd="0" presId="urn:microsoft.com/office/officeart/2016/7/layout/ChevronBlockProcess"/>
    <dgm:cxn modelId="{C728C8D3-724E-44CC-AF95-C583AAD85133}" type="presParOf" srcId="{1334F7BB-57A6-48D9-B362-B268DFFB07D2}" destId="{3C73DED5-B72B-4361-98B3-CB1BDCF9E3A0}" srcOrd="0" destOrd="0" presId="urn:microsoft.com/office/officeart/2016/7/layout/ChevronBlockProcess"/>
    <dgm:cxn modelId="{91D54837-1DD9-4C6F-B125-E9F22603CBD3}" type="presParOf" srcId="{1334F7BB-57A6-48D9-B362-B268DFFB07D2}" destId="{B4963E88-2B3D-4D49-90E6-491B7B1B68FD}" srcOrd="1" destOrd="0" presId="urn:microsoft.com/office/officeart/2016/7/layout/ChevronBlock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A4861B9-4B73-4096-A141-84BF2742C949}"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1FF3EDBE-1DCE-4357-8FB1-B04D8997AF0E}">
      <dgm:prSet/>
      <dgm:spPr/>
      <dgm:t>
        <a:bodyPr/>
        <a:lstStyle/>
        <a:p>
          <a:r>
            <a:rPr lang="en-AU"/>
            <a:t>Be drug free for 3 months </a:t>
          </a:r>
          <a:endParaRPr lang="en-US"/>
        </a:p>
      </dgm:t>
    </dgm:pt>
    <dgm:pt modelId="{F76C3155-DB11-4060-85E5-1249E35E0BD6}" type="parTrans" cxnId="{695F507F-121B-46EF-9571-BBA27C14D664}">
      <dgm:prSet/>
      <dgm:spPr/>
      <dgm:t>
        <a:bodyPr/>
        <a:lstStyle/>
        <a:p>
          <a:endParaRPr lang="en-US"/>
        </a:p>
      </dgm:t>
    </dgm:pt>
    <dgm:pt modelId="{7A123EDE-92E6-453B-9A62-5DBDFA7B5ACC}" type="sibTrans" cxnId="{695F507F-121B-46EF-9571-BBA27C14D664}">
      <dgm:prSet/>
      <dgm:spPr/>
      <dgm:t>
        <a:bodyPr/>
        <a:lstStyle/>
        <a:p>
          <a:endParaRPr lang="en-US"/>
        </a:p>
      </dgm:t>
    </dgm:pt>
    <dgm:pt modelId="{38876256-034B-425A-BD70-50A85C449B6D}">
      <dgm:prSet/>
      <dgm:spPr/>
      <dgm:t>
        <a:bodyPr/>
        <a:lstStyle/>
        <a:p>
          <a:r>
            <a:rPr lang="en-AU" dirty="0"/>
            <a:t>Employed or engaged in positive activity </a:t>
          </a:r>
          <a:endParaRPr lang="en-US" dirty="0"/>
        </a:p>
      </dgm:t>
    </dgm:pt>
    <dgm:pt modelId="{DCE57235-213D-4958-A762-4890C7394CFC}" type="parTrans" cxnId="{7CC7BF9C-3E29-4FA8-B133-0CCB5C8A8419}">
      <dgm:prSet/>
      <dgm:spPr/>
      <dgm:t>
        <a:bodyPr/>
        <a:lstStyle/>
        <a:p>
          <a:endParaRPr lang="en-US"/>
        </a:p>
      </dgm:t>
    </dgm:pt>
    <dgm:pt modelId="{A88E3CE1-9A14-4119-9007-88972B3C8CCD}" type="sibTrans" cxnId="{7CC7BF9C-3E29-4FA8-B133-0CCB5C8A8419}">
      <dgm:prSet/>
      <dgm:spPr/>
      <dgm:t>
        <a:bodyPr/>
        <a:lstStyle/>
        <a:p>
          <a:endParaRPr lang="en-US"/>
        </a:p>
      </dgm:t>
    </dgm:pt>
    <dgm:pt modelId="{54C190EA-A016-445F-A368-0A837AE38932}">
      <dgm:prSet/>
      <dgm:spPr/>
      <dgm:t>
        <a:bodyPr/>
        <a:lstStyle/>
        <a:p>
          <a:r>
            <a:rPr lang="en-AU" dirty="0"/>
            <a:t>Completed all three phases of the program and be on program </a:t>
          </a:r>
          <a:r>
            <a:rPr lang="en-AU" b="1" dirty="0"/>
            <a:t>minimum</a:t>
          </a:r>
          <a:r>
            <a:rPr lang="en-AU" dirty="0"/>
            <a:t> of 12 months </a:t>
          </a:r>
          <a:endParaRPr lang="en-US" dirty="0"/>
        </a:p>
      </dgm:t>
    </dgm:pt>
    <dgm:pt modelId="{3394EDB8-356C-41ED-B78F-B29566039998}" type="parTrans" cxnId="{BBECB917-7636-4167-ADE3-6D350657A975}">
      <dgm:prSet/>
      <dgm:spPr/>
      <dgm:t>
        <a:bodyPr/>
        <a:lstStyle/>
        <a:p>
          <a:endParaRPr lang="en-US"/>
        </a:p>
      </dgm:t>
    </dgm:pt>
    <dgm:pt modelId="{3E88501F-1AC7-4690-A879-3368DA00C23C}" type="sibTrans" cxnId="{BBECB917-7636-4167-ADE3-6D350657A975}">
      <dgm:prSet/>
      <dgm:spPr/>
      <dgm:t>
        <a:bodyPr/>
        <a:lstStyle/>
        <a:p>
          <a:endParaRPr lang="en-US"/>
        </a:p>
      </dgm:t>
    </dgm:pt>
    <dgm:pt modelId="{48C4281B-0FD7-467E-9733-7822C031071B}">
      <dgm:prSet/>
      <dgm:spPr/>
      <dgm:t>
        <a:bodyPr/>
        <a:lstStyle/>
        <a:p>
          <a:r>
            <a:rPr lang="en-AU" dirty="0"/>
            <a:t>Must not have committed any crime in the last 6 months that if taken to court is punishable by imprisonment </a:t>
          </a:r>
          <a:endParaRPr lang="en-US" dirty="0"/>
        </a:p>
      </dgm:t>
    </dgm:pt>
    <dgm:pt modelId="{56A6D7CC-D0E2-4EEF-99A6-FF353DE1A7FD}" type="parTrans" cxnId="{4016C861-B170-4E89-A096-A605F6667539}">
      <dgm:prSet/>
      <dgm:spPr/>
      <dgm:t>
        <a:bodyPr/>
        <a:lstStyle/>
        <a:p>
          <a:endParaRPr lang="en-US"/>
        </a:p>
      </dgm:t>
    </dgm:pt>
    <dgm:pt modelId="{487B0F48-2133-4DC0-850C-89FFDF926DDF}" type="sibTrans" cxnId="{4016C861-B170-4E89-A096-A605F6667539}">
      <dgm:prSet/>
      <dgm:spPr/>
      <dgm:t>
        <a:bodyPr/>
        <a:lstStyle/>
        <a:p>
          <a:endParaRPr lang="en-US"/>
        </a:p>
      </dgm:t>
    </dgm:pt>
    <dgm:pt modelId="{DD393F9B-7A8D-4E00-9C7B-959F50E3E760}" type="pres">
      <dgm:prSet presAssocID="{9A4861B9-4B73-4096-A141-84BF2742C949}" presName="root" presStyleCnt="0">
        <dgm:presLayoutVars>
          <dgm:dir/>
          <dgm:resizeHandles val="exact"/>
        </dgm:presLayoutVars>
      </dgm:prSet>
      <dgm:spPr/>
    </dgm:pt>
    <dgm:pt modelId="{70A19C7C-D23D-48C2-9B56-D89680D66221}" type="pres">
      <dgm:prSet presAssocID="{1FF3EDBE-1DCE-4357-8FB1-B04D8997AF0E}" presName="compNode" presStyleCnt="0"/>
      <dgm:spPr/>
    </dgm:pt>
    <dgm:pt modelId="{397C277C-6133-494D-8358-15DEDE7815F8}" type="pres">
      <dgm:prSet presAssocID="{1FF3EDBE-1DCE-4357-8FB1-B04D8997AF0E}" presName="bgRect" presStyleLbl="bgShp" presStyleIdx="0" presStyleCnt="4"/>
      <dgm:spPr/>
    </dgm:pt>
    <dgm:pt modelId="{BCFDB59E-3A62-4F0F-9E32-9247902BC846}" type="pres">
      <dgm:prSet presAssocID="{1FF3EDBE-1DCE-4357-8FB1-B04D8997AF0E}"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Medicine"/>
        </a:ext>
      </dgm:extLst>
    </dgm:pt>
    <dgm:pt modelId="{2C8DF3DF-F2FD-460E-9F46-6AAA8B1CA0B0}" type="pres">
      <dgm:prSet presAssocID="{1FF3EDBE-1DCE-4357-8FB1-B04D8997AF0E}" presName="spaceRect" presStyleCnt="0"/>
      <dgm:spPr/>
    </dgm:pt>
    <dgm:pt modelId="{90A50840-6A7C-46F5-99EB-650EAE313908}" type="pres">
      <dgm:prSet presAssocID="{1FF3EDBE-1DCE-4357-8FB1-B04D8997AF0E}" presName="parTx" presStyleLbl="revTx" presStyleIdx="0" presStyleCnt="4">
        <dgm:presLayoutVars>
          <dgm:chMax val="0"/>
          <dgm:chPref val="0"/>
        </dgm:presLayoutVars>
      </dgm:prSet>
      <dgm:spPr/>
    </dgm:pt>
    <dgm:pt modelId="{1DF20F1C-E058-4604-A9C9-A2C39EB2D7D5}" type="pres">
      <dgm:prSet presAssocID="{7A123EDE-92E6-453B-9A62-5DBDFA7B5ACC}" presName="sibTrans" presStyleCnt="0"/>
      <dgm:spPr/>
    </dgm:pt>
    <dgm:pt modelId="{8A297F22-74EB-489E-8395-20F164249174}" type="pres">
      <dgm:prSet presAssocID="{38876256-034B-425A-BD70-50A85C449B6D}" presName="compNode" presStyleCnt="0"/>
      <dgm:spPr/>
    </dgm:pt>
    <dgm:pt modelId="{E88B1CDB-4DDF-4BE3-B77A-B489514D028E}" type="pres">
      <dgm:prSet presAssocID="{38876256-034B-425A-BD70-50A85C449B6D}" presName="bgRect" presStyleLbl="bgShp" presStyleIdx="1" presStyleCnt="4"/>
      <dgm:spPr/>
    </dgm:pt>
    <dgm:pt modelId="{6B01C533-B191-44E7-A4DC-C16B47DA1E59}" type="pres">
      <dgm:prSet presAssocID="{38876256-034B-425A-BD70-50A85C449B6D}"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Thumbs Up Sign"/>
        </a:ext>
      </dgm:extLst>
    </dgm:pt>
    <dgm:pt modelId="{714D47ED-F571-4BB9-B971-7BB52DA67F18}" type="pres">
      <dgm:prSet presAssocID="{38876256-034B-425A-BD70-50A85C449B6D}" presName="spaceRect" presStyleCnt="0"/>
      <dgm:spPr/>
    </dgm:pt>
    <dgm:pt modelId="{22F82E7A-8C16-454B-B272-9AC67C65E6B6}" type="pres">
      <dgm:prSet presAssocID="{38876256-034B-425A-BD70-50A85C449B6D}" presName="parTx" presStyleLbl="revTx" presStyleIdx="1" presStyleCnt="4">
        <dgm:presLayoutVars>
          <dgm:chMax val="0"/>
          <dgm:chPref val="0"/>
        </dgm:presLayoutVars>
      </dgm:prSet>
      <dgm:spPr/>
    </dgm:pt>
    <dgm:pt modelId="{BA61ECE7-9D6E-4962-9376-01D214F92811}" type="pres">
      <dgm:prSet presAssocID="{A88E3CE1-9A14-4119-9007-88972B3C8CCD}" presName="sibTrans" presStyleCnt="0"/>
      <dgm:spPr/>
    </dgm:pt>
    <dgm:pt modelId="{D2E29AD6-F93D-4BF2-A986-19C58ECDD847}" type="pres">
      <dgm:prSet presAssocID="{54C190EA-A016-445F-A368-0A837AE38932}" presName="compNode" presStyleCnt="0"/>
      <dgm:spPr/>
    </dgm:pt>
    <dgm:pt modelId="{26A933A3-E6D9-4085-9249-ECAE37F3B502}" type="pres">
      <dgm:prSet presAssocID="{54C190EA-A016-445F-A368-0A837AE38932}" presName="bgRect" presStyleLbl="bgShp" presStyleIdx="2" presStyleCnt="4"/>
      <dgm:spPr/>
    </dgm:pt>
    <dgm:pt modelId="{50EDB961-67BD-4E1D-9182-861D8935D174}" type="pres">
      <dgm:prSet presAssocID="{54C190EA-A016-445F-A368-0A837AE38932}"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Checkmark"/>
        </a:ext>
      </dgm:extLst>
    </dgm:pt>
    <dgm:pt modelId="{8F47BED0-31ED-4360-830A-B24AB9380615}" type="pres">
      <dgm:prSet presAssocID="{54C190EA-A016-445F-A368-0A837AE38932}" presName="spaceRect" presStyleCnt="0"/>
      <dgm:spPr/>
    </dgm:pt>
    <dgm:pt modelId="{4E647AA6-66C6-4EF3-902F-E5EA826A7790}" type="pres">
      <dgm:prSet presAssocID="{54C190EA-A016-445F-A368-0A837AE38932}" presName="parTx" presStyleLbl="revTx" presStyleIdx="2" presStyleCnt="4">
        <dgm:presLayoutVars>
          <dgm:chMax val="0"/>
          <dgm:chPref val="0"/>
        </dgm:presLayoutVars>
      </dgm:prSet>
      <dgm:spPr/>
    </dgm:pt>
    <dgm:pt modelId="{6D44DA72-8340-4CF0-A12B-6B7AB02AA48E}" type="pres">
      <dgm:prSet presAssocID="{3E88501F-1AC7-4690-A879-3368DA00C23C}" presName="sibTrans" presStyleCnt="0"/>
      <dgm:spPr/>
    </dgm:pt>
    <dgm:pt modelId="{C5BDD9FF-1739-43E8-BC96-6675A0309B5C}" type="pres">
      <dgm:prSet presAssocID="{48C4281B-0FD7-467E-9733-7822C031071B}" presName="compNode" presStyleCnt="0"/>
      <dgm:spPr/>
    </dgm:pt>
    <dgm:pt modelId="{F03A8B3F-B450-4D0A-94BB-39DB64993BF1}" type="pres">
      <dgm:prSet presAssocID="{48C4281B-0FD7-467E-9733-7822C031071B}" presName="bgRect" presStyleLbl="bgShp" presStyleIdx="3" presStyleCnt="4"/>
      <dgm:spPr/>
    </dgm:pt>
    <dgm:pt modelId="{15BD3D93-030A-45A6-A28B-BF8107278FC6}" type="pres">
      <dgm:prSet presAssocID="{48C4281B-0FD7-467E-9733-7822C031071B}"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Gavel"/>
        </a:ext>
      </dgm:extLst>
    </dgm:pt>
    <dgm:pt modelId="{D591B56C-9EFB-4304-BB6E-CD16753AE9EA}" type="pres">
      <dgm:prSet presAssocID="{48C4281B-0FD7-467E-9733-7822C031071B}" presName="spaceRect" presStyleCnt="0"/>
      <dgm:spPr/>
    </dgm:pt>
    <dgm:pt modelId="{CA815D7D-CEEF-43EE-BD6A-92D6ED735CA6}" type="pres">
      <dgm:prSet presAssocID="{48C4281B-0FD7-467E-9733-7822C031071B}" presName="parTx" presStyleLbl="revTx" presStyleIdx="3" presStyleCnt="4">
        <dgm:presLayoutVars>
          <dgm:chMax val="0"/>
          <dgm:chPref val="0"/>
        </dgm:presLayoutVars>
      </dgm:prSet>
      <dgm:spPr/>
    </dgm:pt>
  </dgm:ptLst>
  <dgm:cxnLst>
    <dgm:cxn modelId="{971BD309-C962-4D1F-893F-FA9955D1F269}" type="presOf" srcId="{48C4281B-0FD7-467E-9733-7822C031071B}" destId="{CA815D7D-CEEF-43EE-BD6A-92D6ED735CA6}" srcOrd="0" destOrd="0" presId="urn:microsoft.com/office/officeart/2018/2/layout/IconVerticalSolidList"/>
    <dgm:cxn modelId="{BBECB917-7636-4167-ADE3-6D350657A975}" srcId="{9A4861B9-4B73-4096-A141-84BF2742C949}" destId="{54C190EA-A016-445F-A368-0A837AE38932}" srcOrd="2" destOrd="0" parTransId="{3394EDB8-356C-41ED-B78F-B29566039998}" sibTransId="{3E88501F-1AC7-4690-A879-3368DA00C23C}"/>
    <dgm:cxn modelId="{4016C861-B170-4E89-A096-A605F6667539}" srcId="{9A4861B9-4B73-4096-A141-84BF2742C949}" destId="{48C4281B-0FD7-467E-9733-7822C031071B}" srcOrd="3" destOrd="0" parTransId="{56A6D7CC-D0E2-4EEF-99A6-FF353DE1A7FD}" sibTransId="{487B0F48-2133-4DC0-850C-89FFDF926DDF}"/>
    <dgm:cxn modelId="{B360AB62-01D0-4CF7-9906-323E175346CC}" type="presOf" srcId="{1FF3EDBE-1DCE-4357-8FB1-B04D8997AF0E}" destId="{90A50840-6A7C-46F5-99EB-650EAE313908}" srcOrd="0" destOrd="0" presId="urn:microsoft.com/office/officeart/2018/2/layout/IconVerticalSolidList"/>
    <dgm:cxn modelId="{E01C4967-B6B4-4589-BF17-E4B82C4ED379}" type="presOf" srcId="{9A4861B9-4B73-4096-A141-84BF2742C949}" destId="{DD393F9B-7A8D-4E00-9C7B-959F50E3E760}" srcOrd="0" destOrd="0" presId="urn:microsoft.com/office/officeart/2018/2/layout/IconVerticalSolidList"/>
    <dgm:cxn modelId="{E180AE68-3B46-4DAF-9618-F59C0676A17B}" type="presOf" srcId="{54C190EA-A016-445F-A368-0A837AE38932}" destId="{4E647AA6-66C6-4EF3-902F-E5EA826A7790}" srcOrd="0" destOrd="0" presId="urn:microsoft.com/office/officeart/2018/2/layout/IconVerticalSolidList"/>
    <dgm:cxn modelId="{695F507F-121B-46EF-9571-BBA27C14D664}" srcId="{9A4861B9-4B73-4096-A141-84BF2742C949}" destId="{1FF3EDBE-1DCE-4357-8FB1-B04D8997AF0E}" srcOrd="0" destOrd="0" parTransId="{F76C3155-DB11-4060-85E5-1249E35E0BD6}" sibTransId="{7A123EDE-92E6-453B-9A62-5DBDFA7B5ACC}"/>
    <dgm:cxn modelId="{7CC7BF9C-3E29-4FA8-B133-0CCB5C8A8419}" srcId="{9A4861B9-4B73-4096-A141-84BF2742C949}" destId="{38876256-034B-425A-BD70-50A85C449B6D}" srcOrd="1" destOrd="0" parTransId="{DCE57235-213D-4958-A762-4890C7394CFC}" sibTransId="{A88E3CE1-9A14-4119-9007-88972B3C8CCD}"/>
    <dgm:cxn modelId="{C0437CB6-9960-443B-B99B-4CE59BACF777}" type="presOf" srcId="{38876256-034B-425A-BD70-50A85C449B6D}" destId="{22F82E7A-8C16-454B-B272-9AC67C65E6B6}" srcOrd="0" destOrd="0" presId="urn:microsoft.com/office/officeart/2018/2/layout/IconVerticalSolidList"/>
    <dgm:cxn modelId="{C490EA68-7B8B-4115-81E0-1D114AD86A05}" type="presParOf" srcId="{DD393F9B-7A8D-4E00-9C7B-959F50E3E760}" destId="{70A19C7C-D23D-48C2-9B56-D89680D66221}" srcOrd="0" destOrd="0" presId="urn:microsoft.com/office/officeart/2018/2/layout/IconVerticalSolidList"/>
    <dgm:cxn modelId="{7CF082B8-689C-4CE5-908B-F7329DC2822E}" type="presParOf" srcId="{70A19C7C-D23D-48C2-9B56-D89680D66221}" destId="{397C277C-6133-494D-8358-15DEDE7815F8}" srcOrd="0" destOrd="0" presId="urn:microsoft.com/office/officeart/2018/2/layout/IconVerticalSolidList"/>
    <dgm:cxn modelId="{DE9BDB00-E61A-4688-86A3-11B0FE8C8BCD}" type="presParOf" srcId="{70A19C7C-D23D-48C2-9B56-D89680D66221}" destId="{BCFDB59E-3A62-4F0F-9E32-9247902BC846}" srcOrd="1" destOrd="0" presId="urn:microsoft.com/office/officeart/2018/2/layout/IconVerticalSolidList"/>
    <dgm:cxn modelId="{30A1AD88-910A-4C92-9AC7-B0F7ADAA0123}" type="presParOf" srcId="{70A19C7C-D23D-48C2-9B56-D89680D66221}" destId="{2C8DF3DF-F2FD-460E-9F46-6AAA8B1CA0B0}" srcOrd="2" destOrd="0" presId="urn:microsoft.com/office/officeart/2018/2/layout/IconVerticalSolidList"/>
    <dgm:cxn modelId="{539B2C48-747E-4ED5-8C1F-E619E1BC09A0}" type="presParOf" srcId="{70A19C7C-D23D-48C2-9B56-D89680D66221}" destId="{90A50840-6A7C-46F5-99EB-650EAE313908}" srcOrd="3" destOrd="0" presId="urn:microsoft.com/office/officeart/2018/2/layout/IconVerticalSolidList"/>
    <dgm:cxn modelId="{A1959C70-6DAF-4447-87D8-AB86B0FE6657}" type="presParOf" srcId="{DD393F9B-7A8D-4E00-9C7B-959F50E3E760}" destId="{1DF20F1C-E058-4604-A9C9-A2C39EB2D7D5}" srcOrd="1" destOrd="0" presId="urn:microsoft.com/office/officeart/2018/2/layout/IconVerticalSolidList"/>
    <dgm:cxn modelId="{EC54AB56-B45C-4E4E-87A3-59FFCA5912C8}" type="presParOf" srcId="{DD393F9B-7A8D-4E00-9C7B-959F50E3E760}" destId="{8A297F22-74EB-489E-8395-20F164249174}" srcOrd="2" destOrd="0" presId="urn:microsoft.com/office/officeart/2018/2/layout/IconVerticalSolidList"/>
    <dgm:cxn modelId="{6D8DF9C6-1AA1-4105-973D-D59B28654F7C}" type="presParOf" srcId="{8A297F22-74EB-489E-8395-20F164249174}" destId="{E88B1CDB-4DDF-4BE3-B77A-B489514D028E}" srcOrd="0" destOrd="0" presId="urn:microsoft.com/office/officeart/2018/2/layout/IconVerticalSolidList"/>
    <dgm:cxn modelId="{E885AE1F-470A-46BF-8AB5-07BE2FE5F304}" type="presParOf" srcId="{8A297F22-74EB-489E-8395-20F164249174}" destId="{6B01C533-B191-44E7-A4DC-C16B47DA1E59}" srcOrd="1" destOrd="0" presId="urn:microsoft.com/office/officeart/2018/2/layout/IconVerticalSolidList"/>
    <dgm:cxn modelId="{6B6EFD6B-1EAE-4010-8501-70CF1011A7D8}" type="presParOf" srcId="{8A297F22-74EB-489E-8395-20F164249174}" destId="{714D47ED-F571-4BB9-B971-7BB52DA67F18}" srcOrd="2" destOrd="0" presId="urn:microsoft.com/office/officeart/2018/2/layout/IconVerticalSolidList"/>
    <dgm:cxn modelId="{9D983FFA-33C2-4B39-8D23-3A625D06EBF6}" type="presParOf" srcId="{8A297F22-74EB-489E-8395-20F164249174}" destId="{22F82E7A-8C16-454B-B272-9AC67C65E6B6}" srcOrd="3" destOrd="0" presId="urn:microsoft.com/office/officeart/2018/2/layout/IconVerticalSolidList"/>
    <dgm:cxn modelId="{272D914B-B931-4D19-B7D2-CF2AF01322BF}" type="presParOf" srcId="{DD393F9B-7A8D-4E00-9C7B-959F50E3E760}" destId="{BA61ECE7-9D6E-4962-9376-01D214F92811}" srcOrd="3" destOrd="0" presId="urn:microsoft.com/office/officeart/2018/2/layout/IconVerticalSolidList"/>
    <dgm:cxn modelId="{51300B37-FA1E-4D71-B351-C34570F3B50A}" type="presParOf" srcId="{DD393F9B-7A8D-4E00-9C7B-959F50E3E760}" destId="{D2E29AD6-F93D-4BF2-A986-19C58ECDD847}" srcOrd="4" destOrd="0" presId="urn:microsoft.com/office/officeart/2018/2/layout/IconVerticalSolidList"/>
    <dgm:cxn modelId="{E3131D3C-4AC7-4E29-8F14-0800BA73063F}" type="presParOf" srcId="{D2E29AD6-F93D-4BF2-A986-19C58ECDD847}" destId="{26A933A3-E6D9-4085-9249-ECAE37F3B502}" srcOrd="0" destOrd="0" presId="urn:microsoft.com/office/officeart/2018/2/layout/IconVerticalSolidList"/>
    <dgm:cxn modelId="{016937BD-F535-48F5-8BD7-416D4C7E3E8A}" type="presParOf" srcId="{D2E29AD6-F93D-4BF2-A986-19C58ECDD847}" destId="{50EDB961-67BD-4E1D-9182-861D8935D174}" srcOrd="1" destOrd="0" presId="urn:microsoft.com/office/officeart/2018/2/layout/IconVerticalSolidList"/>
    <dgm:cxn modelId="{47C969A5-1B58-4C2D-8731-A16DEE093ABD}" type="presParOf" srcId="{D2E29AD6-F93D-4BF2-A986-19C58ECDD847}" destId="{8F47BED0-31ED-4360-830A-B24AB9380615}" srcOrd="2" destOrd="0" presId="urn:microsoft.com/office/officeart/2018/2/layout/IconVerticalSolidList"/>
    <dgm:cxn modelId="{0D2859C9-DDFF-4EBA-A5AF-7523AEA29DB0}" type="presParOf" srcId="{D2E29AD6-F93D-4BF2-A986-19C58ECDD847}" destId="{4E647AA6-66C6-4EF3-902F-E5EA826A7790}" srcOrd="3" destOrd="0" presId="urn:microsoft.com/office/officeart/2018/2/layout/IconVerticalSolidList"/>
    <dgm:cxn modelId="{2F5C143C-EC57-4A85-9FF1-E15A44726874}" type="presParOf" srcId="{DD393F9B-7A8D-4E00-9C7B-959F50E3E760}" destId="{6D44DA72-8340-4CF0-A12B-6B7AB02AA48E}" srcOrd="5" destOrd="0" presId="urn:microsoft.com/office/officeart/2018/2/layout/IconVerticalSolidList"/>
    <dgm:cxn modelId="{C9ED5B32-BDEC-4998-A9BB-13C9977EFDB2}" type="presParOf" srcId="{DD393F9B-7A8D-4E00-9C7B-959F50E3E760}" destId="{C5BDD9FF-1739-43E8-BC96-6675A0309B5C}" srcOrd="6" destOrd="0" presId="urn:microsoft.com/office/officeart/2018/2/layout/IconVerticalSolidList"/>
    <dgm:cxn modelId="{6EA13728-9806-4349-962E-748F7A31506A}" type="presParOf" srcId="{C5BDD9FF-1739-43E8-BC96-6675A0309B5C}" destId="{F03A8B3F-B450-4D0A-94BB-39DB64993BF1}" srcOrd="0" destOrd="0" presId="urn:microsoft.com/office/officeart/2018/2/layout/IconVerticalSolidList"/>
    <dgm:cxn modelId="{F712F388-CC31-4C7A-AC05-206C8FE7BA91}" type="presParOf" srcId="{C5BDD9FF-1739-43E8-BC96-6675A0309B5C}" destId="{15BD3D93-030A-45A6-A28B-BF8107278FC6}" srcOrd="1" destOrd="0" presId="urn:microsoft.com/office/officeart/2018/2/layout/IconVerticalSolidList"/>
    <dgm:cxn modelId="{7DC8CA63-448A-4EB6-8BF9-DA018BE57FBE}" type="presParOf" srcId="{C5BDD9FF-1739-43E8-BC96-6675A0309B5C}" destId="{D591B56C-9EFB-4304-BB6E-CD16753AE9EA}" srcOrd="2" destOrd="0" presId="urn:microsoft.com/office/officeart/2018/2/layout/IconVerticalSolidList"/>
    <dgm:cxn modelId="{20BD6AE2-8DBE-4ED5-B440-D4F915CB13EC}" type="presParOf" srcId="{C5BDD9FF-1739-43E8-BC96-6675A0309B5C}" destId="{CA815D7D-CEEF-43EE-BD6A-92D6ED735CA6}"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47FC605-7E0C-48D3-87DA-AD09811B4D3A}"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80EF4419-6A54-48F3-A99D-D5D20BCEF75B}">
      <dgm:prSet/>
      <dgm:spPr/>
      <dgm:t>
        <a:bodyPr/>
        <a:lstStyle/>
        <a:p>
          <a:r>
            <a:rPr lang="en-AU"/>
            <a:t>Dubbo: 80 </a:t>
          </a:r>
          <a:endParaRPr lang="en-US"/>
        </a:p>
      </dgm:t>
    </dgm:pt>
    <dgm:pt modelId="{5181A7DD-C6E9-42EC-8E09-D12C5460ED3F}" type="parTrans" cxnId="{6BD6F581-0F5A-4DD1-9EAB-517719AA6779}">
      <dgm:prSet/>
      <dgm:spPr/>
      <dgm:t>
        <a:bodyPr/>
        <a:lstStyle/>
        <a:p>
          <a:endParaRPr lang="en-US"/>
        </a:p>
      </dgm:t>
    </dgm:pt>
    <dgm:pt modelId="{2CC93D4E-4F89-4CB8-9646-E9B01F5FC8BE}" type="sibTrans" cxnId="{6BD6F581-0F5A-4DD1-9EAB-517719AA6779}">
      <dgm:prSet/>
      <dgm:spPr/>
      <dgm:t>
        <a:bodyPr/>
        <a:lstStyle/>
        <a:p>
          <a:endParaRPr lang="en-US"/>
        </a:p>
      </dgm:t>
    </dgm:pt>
    <dgm:pt modelId="{45668693-F613-4E5B-883B-1BE624518F61}">
      <dgm:prSet/>
      <dgm:spPr/>
      <dgm:t>
        <a:bodyPr/>
        <a:lstStyle/>
        <a:p>
          <a:r>
            <a:rPr lang="en-AU"/>
            <a:t>Hunter: 80 </a:t>
          </a:r>
          <a:endParaRPr lang="en-US"/>
        </a:p>
      </dgm:t>
    </dgm:pt>
    <dgm:pt modelId="{1035FCBF-B902-4305-9483-1BB5DF11C382}" type="parTrans" cxnId="{4FBE6BA2-8301-411D-BB3A-0C2EEBAD06A5}">
      <dgm:prSet/>
      <dgm:spPr/>
      <dgm:t>
        <a:bodyPr/>
        <a:lstStyle/>
        <a:p>
          <a:endParaRPr lang="en-US"/>
        </a:p>
      </dgm:t>
    </dgm:pt>
    <dgm:pt modelId="{68684EDD-9382-43EB-AADD-5B7D1EB8108B}" type="sibTrans" cxnId="{4FBE6BA2-8301-411D-BB3A-0C2EEBAD06A5}">
      <dgm:prSet/>
      <dgm:spPr/>
      <dgm:t>
        <a:bodyPr/>
        <a:lstStyle/>
        <a:p>
          <a:endParaRPr lang="en-US"/>
        </a:p>
      </dgm:t>
    </dgm:pt>
    <dgm:pt modelId="{C013E81E-8CA5-4F31-A80F-5920BB4D8DEF}">
      <dgm:prSet/>
      <dgm:spPr/>
      <dgm:t>
        <a:bodyPr/>
        <a:lstStyle/>
        <a:p>
          <a:r>
            <a:rPr lang="en-AU"/>
            <a:t>Parramatta: 160 </a:t>
          </a:r>
          <a:endParaRPr lang="en-US"/>
        </a:p>
      </dgm:t>
    </dgm:pt>
    <dgm:pt modelId="{444A0031-AD86-4245-A9B2-606CFCE93289}" type="parTrans" cxnId="{029B6484-8330-41DC-B52D-71903C19808E}">
      <dgm:prSet/>
      <dgm:spPr/>
      <dgm:t>
        <a:bodyPr/>
        <a:lstStyle/>
        <a:p>
          <a:endParaRPr lang="en-US"/>
        </a:p>
      </dgm:t>
    </dgm:pt>
    <dgm:pt modelId="{2A4572AF-397F-4A47-8697-DA1CE883C6A1}" type="sibTrans" cxnId="{029B6484-8330-41DC-B52D-71903C19808E}">
      <dgm:prSet/>
      <dgm:spPr/>
      <dgm:t>
        <a:bodyPr/>
        <a:lstStyle/>
        <a:p>
          <a:endParaRPr lang="en-US"/>
        </a:p>
      </dgm:t>
    </dgm:pt>
    <dgm:pt modelId="{7F3D6D21-726C-48D1-9C74-D23194B736E6}">
      <dgm:prSet/>
      <dgm:spPr/>
      <dgm:t>
        <a:bodyPr/>
        <a:lstStyle/>
        <a:p>
          <a:r>
            <a:rPr lang="en-AU"/>
            <a:t>Sydney: 160 </a:t>
          </a:r>
          <a:endParaRPr lang="en-US"/>
        </a:p>
      </dgm:t>
    </dgm:pt>
    <dgm:pt modelId="{4EEEA0B2-83B1-4DD6-BB54-8053C634FD28}" type="parTrans" cxnId="{C9105A2D-C973-4626-AA10-1672B783B0FC}">
      <dgm:prSet/>
      <dgm:spPr/>
      <dgm:t>
        <a:bodyPr/>
        <a:lstStyle/>
        <a:p>
          <a:endParaRPr lang="en-US"/>
        </a:p>
      </dgm:t>
    </dgm:pt>
    <dgm:pt modelId="{DD34535A-5780-4EED-9E76-5FD5CDCF5A21}" type="sibTrans" cxnId="{C9105A2D-C973-4626-AA10-1672B783B0FC}">
      <dgm:prSet/>
      <dgm:spPr/>
      <dgm:t>
        <a:bodyPr/>
        <a:lstStyle/>
        <a:p>
          <a:endParaRPr lang="en-US"/>
        </a:p>
      </dgm:t>
    </dgm:pt>
    <dgm:pt modelId="{AF7D2B44-759F-4266-9193-1C017D05CFCA}" type="pres">
      <dgm:prSet presAssocID="{C47FC605-7E0C-48D3-87DA-AD09811B4D3A}" presName="linear" presStyleCnt="0">
        <dgm:presLayoutVars>
          <dgm:animLvl val="lvl"/>
          <dgm:resizeHandles val="exact"/>
        </dgm:presLayoutVars>
      </dgm:prSet>
      <dgm:spPr/>
    </dgm:pt>
    <dgm:pt modelId="{C56E8F31-0391-4C06-B5F5-4BF537C2E76F}" type="pres">
      <dgm:prSet presAssocID="{80EF4419-6A54-48F3-A99D-D5D20BCEF75B}" presName="parentText" presStyleLbl="node1" presStyleIdx="0" presStyleCnt="4">
        <dgm:presLayoutVars>
          <dgm:chMax val="0"/>
          <dgm:bulletEnabled val="1"/>
        </dgm:presLayoutVars>
      </dgm:prSet>
      <dgm:spPr/>
    </dgm:pt>
    <dgm:pt modelId="{F81273C2-D51C-4AB3-8B8A-3DD47A3882A9}" type="pres">
      <dgm:prSet presAssocID="{2CC93D4E-4F89-4CB8-9646-E9B01F5FC8BE}" presName="spacer" presStyleCnt="0"/>
      <dgm:spPr/>
    </dgm:pt>
    <dgm:pt modelId="{9B41C3FE-5B60-419B-80E1-EB5228801D67}" type="pres">
      <dgm:prSet presAssocID="{45668693-F613-4E5B-883B-1BE624518F61}" presName="parentText" presStyleLbl="node1" presStyleIdx="1" presStyleCnt="4">
        <dgm:presLayoutVars>
          <dgm:chMax val="0"/>
          <dgm:bulletEnabled val="1"/>
        </dgm:presLayoutVars>
      </dgm:prSet>
      <dgm:spPr/>
    </dgm:pt>
    <dgm:pt modelId="{2AB61DD1-AA79-4324-ADE6-015DC6DE3706}" type="pres">
      <dgm:prSet presAssocID="{68684EDD-9382-43EB-AADD-5B7D1EB8108B}" presName="spacer" presStyleCnt="0"/>
      <dgm:spPr/>
    </dgm:pt>
    <dgm:pt modelId="{3AD5BB50-A3CB-4DBA-8E83-967AE751A78E}" type="pres">
      <dgm:prSet presAssocID="{C013E81E-8CA5-4F31-A80F-5920BB4D8DEF}" presName="parentText" presStyleLbl="node1" presStyleIdx="2" presStyleCnt="4">
        <dgm:presLayoutVars>
          <dgm:chMax val="0"/>
          <dgm:bulletEnabled val="1"/>
        </dgm:presLayoutVars>
      </dgm:prSet>
      <dgm:spPr/>
    </dgm:pt>
    <dgm:pt modelId="{4B7BBD47-7527-44D3-9B82-C066371D3E21}" type="pres">
      <dgm:prSet presAssocID="{2A4572AF-397F-4A47-8697-DA1CE883C6A1}" presName="spacer" presStyleCnt="0"/>
      <dgm:spPr/>
    </dgm:pt>
    <dgm:pt modelId="{4370F0D3-B4D1-4381-8D99-7095FFA24F60}" type="pres">
      <dgm:prSet presAssocID="{7F3D6D21-726C-48D1-9C74-D23194B736E6}" presName="parentText" presStyleLbl="node1" presStyleIdx="3" presStyleCnt="4">
        <dgm:presLayoutVars>
          <dgm:chMax val="0"/>
          <dgm:bulletEnabled val="1"/>
        </dgm:presLayoutVars>
      </dgm:prSet>
      <dgm:spPr/>
    </dgm:pt>
  </dgm:ptLst>
  <dgm:cxnLst>
    <dgm:cxn modelId="{C9105A2D-C973-4626-AA10-1672B783B0FC}" srcId="{C47FC605-7E0C-48D3-87DA-AD09811B4D3A}" destId="{7F3D6D21-726C-48D1-9C74-D23194B736E6}" srcOrd="3" destOrd="0" parTransId="{4EEEA0B2-83B1-4DD6-BB54-8053C634FD28}" sibTransId="{DD34535A-5780-4EED-9E76-5FD5CDCF5A21}"/>
    <dgm:cxn modelId="{636EE935-84A2-461D-AF0D-96E058A10FCE}" type="presOf" srcId="{45668693-F613-4E5B-883B-1BE624518F61}" destId="{9B41C3FE-5B60-419B-80E1-EB5228801D67}" srcOrd="0" destOrd="0" presId="urn:microsoft.com/office/officeart/2005/8/layout/vList2"/>
    <dgm:cxn modelId="{630F0A6B-7796-490C-9CE6-9A7244303673}" type="presOf" srcId="{80EF4419-6A54-48F3-A99D-D5D20BCEF75B}" destId="{C56E8F31-0391-4C06-B5F5-4BF537C2E76F}" srcOrd="0" destOrd="0" presId="urn:microsoft.com/office/officeart/2005/8/layout/vList2"/>
    <dgm:cxn modelId="{6BD6F581-0F5A-4DD1-9EAB-517719AA6779}" srcId="{C47FC605-7E0C-48D3-87DA-AD09811B4D3A}" destId="{80EF4419-6A54-48F3-A99D-D5D20BCEF75B}" srcOrd="0" destOrd="0" parTransId="{5181A7DD-C6E9-42EC-8E09-D12C5460ED3F}" sibTransId="{2CC93D4E-4F89-4CB8-9646-E9B01F5FC8BE}"/>
    <dgm:cxn modelId="{029B6484-8330-41DC-B52D-71903C19808E}" srcId="{C47FC605-7E0C-48D3-87DA-AD09811B4D3A}" destId="{C013E81E-8CA5-4F31-A80F-5920BB4D8DEF}" srcOrd="2" destOrd="0" parTransId="{444A0031-AD86-4245-A9B2-606CFCE93289}" sibTransId="{2A4572AF-397F-4A47-8697-DA1CE883C6A1}"/>
    <dgm:cxn modelId="{36A7479A-9ED2-400B-BE04-3856519F5A16}" type="presOf" srcId="{C013E81E-8CA5-4F31-A80F-5920BB4D8DEF}" destId="{3AD5BB50-A3CB-4DBA-8E83-967AE751A78E}" srcOrd="0" destOrd="0" presId="urn:microsoft.com/office/officeart/2005/8/layout/vList2"/>
    <dgm:cxn modelId="{4FBE6BA2-8301-411D-BB3A-0C2EEBAD06A5}" srcId="{C47FC605-7E0C-48D3-87DA-AD09811B4D3A}" destId="{45668693-F613-4E5B-883B-1BE624518F61}" srcOrd="1" destOrd="0" parTransId="{1035FCBF-B902-4305-9483-1BB5DF11C382}" sibTransId="{68684EDD-9382-43EB-AADD-5B7D1EB8108B}"/>
    <dgm:cxn modelId="{20E5F0E5-826F-46C4-A3CD-79C703E1F353}" type="presOf" srcId="{C47FC605-7E0C-48D3-87DA-AD09811B4D3A}" destId="{AF7D2B44-759F-4266-9193-1C017D05CFCA}" srcOrd="0" destOrd="0" presId="urn:microsoft.com/office/officeart/2005/8/layout/vList2"/>
    <dgm:cxn modelId="{3EB1ACF8-9589-464E-BC42-A397ED3DB224}" type="presOf" srcId="{7F3D6D21-726C-48D1-9C74-D23194B736E6}" destId="{4370F0D3-B4D1-4381-8D99-7095FFA24F60}" srcOrd="0" destOrd="0" presId="urn:microsoft.com/office/officeart/2005/8/layout/vList2"/>
    <dgm:cxn modelId="{EDBB4C2D-2EB5-46CF-96EC-2D97558E901D}" type="presParOf" srcId="{AF7D2B44-759F-4266-9193-1C017D05CFCA}" destId="{C56E8F31-0391-4C06-B5F5-4BF537C2E76F}" srcOrd="0" destOrd="0" presId="urn:microsoft.com/office/officeart/2005/8/layout/vList2"/>
    <dgm:cxn modelId="{F5173FEE-C177-4A7F-837B-4B4E1C3881A8}" type="presParOf" srcId="{AF7D2B44-759F-4266-9193-1C017D05CFCA}" destId="{F81273C2-D51C-4AB3-8B8A-3DD47A3882A9}" srcOrd="1" destOrd="0" presId="urn:microsoft.com/office/officeart/2005/8/layout/vList2"/>
    <dgm:cxn modelId="{B688C826-55E6-4FFC-A0B7-E4B2DA4BADAA}" type="presParOf" srcId="{AF7D2B44-759F-4266-9193-1C017D05CFCA}" destId="{9B41C3FE-5B60-419B-80E1-EB5228801D67}" srcOrd="2" destOrd="0" presId="urn:microsoft.com/office/officeart/2005/8/layout/vList2"/>
    <dgm:cxn modelId="{5C8FB0E7-8076-4054-88E4-2FE3C7FF388E}" type="presParOf" srcId="{AF7D2B44-759F-4266-9193-1C017D05CFCA}" destId="{2AB61DD1-AA79-4324-ADE6-015DC6DE3706}" srcOrd="3" destOrd="0" presId="urn:microsoft.com/office/officeart/2005/8/layout/vList2"/>
    <dgm:cxn modelId="{2D3390A6-A8A7-49E9-ABC8-521739516343}" type="presParOf" srcId="{AF7D2B44-759F-4266-9193-1C017D05CFCA}" destId="{3AD5BB50-A3CB-4DBA-8E83-967AE751A78E}" srcOrd="4" destOrd="0" presId="urn:microsoft.com/office/officeart/2005/8/layout/vList2"/>
    <dgm:cxn modelId="{1058DE22-C585-4BC8-8369-E48B8599EC08}" type="presParOf" srcId="{AF7D2B44-759F-4266-9193-1C017D05CFCA}" destId="{4B7BBD47-7527-44D3-9B82-C066371D3E21}" srcOrd="5" destOrd="0" presId="urn:microsoft.com/office/officeart/2005/8/layout/vList2"/>
    <dgm:cxn modelId="{AF5C7949-368B-49D3-A047-B6FDE9392860}" type="presParOf" srcId="{AF7D2B44-759F-4266-9193-1C017D05CFCA}" destId="{4370F0D3-B4D1-4381-8D99-7095FFA24F60}"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160B338C-3A7F-4D4B-8CA0-7C0807B044B6}" type="doc">
      <dgm:prSet loTypeId="urn:microsoft.com/office/officeart/2005/8/layout/matrix3" loCatId="matrix" qsTypeId="urn:microsoft.com/office/officeart/2005/8/quickstyle/simple1" qsCatId="simple" csTypeId="urn:microsoft.com/office/officeart/2005/8/colors/colorful1" csCatId="colorful" phldr="1"/>
      <dgm:spPr/>
      <dgm:t>
        <a:bodyPr/>
        <a:lstStyle/>
        <a:p>
          <a:endParaRPr lang="en-US"/>
        </a:p>
      </dgm:t>
    </dgm:pt>
    <dgm:pt modelId="{FAFCE902-9FC5-4C72-9AA1-188C575586DE}">
      <dgm:prSet/>
      <dgm:spPr/>
      <dgm:t>
        <a:bodyPr/>
        <a:lstStyle/>
        <a:p>
          <a:r>
            <a:rPr lang="en-AU" dirty="0"/>
            <a:t>Dubbo</a:t>
          </a:r>
        </a:p>
        <a:p>
          <a:r>
            <a:rPr lang="en-AU" dirty="0"/>
            <a:t>Total: 24 </a:t>
          </a:r>
        </a:p>
        <a:p>
          <a:r>
            <a:rPr lang="en-AU" dirty="0"/>
            <a:t>ATSI: 18  </a:t>
          </a:r>
          <a:endParaRPr lang="en-US" dirty="0"/>
        </a:p>
      </dgm:t>
    </dgm:pt>
    <dgm:pt modelId="{F89C44B5-79DF-4E0B-95D0-14A845A169EC}" type="parTrans" cxnId="{FC2F9D04-D935-40F1-9AA6-5B873956C4F9}">
      <dgm:prSet/>
      <dgm:spPr/>
      <dgm:t>
        <a:bodyPr/>
        <a:lstStyle/>
        <a:p>
          <a:endParaRPr lang="en-US"/>
        </a:p>
      </dgm:t>
    </dgm:pt>
    <dgm:pt modelId="{D0FC9C72-2640-45D2-A509-1E3575D20961}" type="sibTrans" cxnId="{FC2F9D04-D935-40F1-9AA6-5B873956C4F9}">
      <dgm:prSet/>
      <dgm:spPr/>
      <dgm:t>
        <a:bodyPr/>
        <a:lstStyle/>
        <a:p>
          <a:endParaRPr lang="en-US"/>
        </a:p>
      </dgm:t>
    </dgm:pt>
    <dgm:pt modelId="{34715140-EE50-48B0-8152-7756F2E7DF1D}">
      <dgm:prSet/>
      <dgm:spPr/>
      <dgm:t>
        <a:bodyPr/>
        <a:lstStyle/>
        <a:p>
          <a:r>
            <a:rPr lang="en-AU" dirty="0"/>
            <a:t>Hunter</a:t>
          </a:r>
        </a:p>
        <a:p>
          <a:r>
            <a:rPr lang="en-AU" dirty="0"/>
            <a:t>Total: 69 </a:t>
          </a:r>
        </a:p>
        <a:p>
          <a:r>
            <a:rPr lang="en-AU" dirty="0"/>
            <a:t>ATSI: 26 </a:t>
          </a:r>
          <a:endParaRPr lang="en-US" dirty="0"/>
        </a:p>
      </dgm:t>
    </dgm:pt>
    <dgm:pt modelId="{1886C178-74F1-4067-9AAC-4A02FC4EE36B}" type="parTrans" cxnId="{EF37DE3D-FD81-445D-8545-82C57F4F8BFD}">
      <dgm:prSet/>
      <dgm:spPr/>
      <dgm:t>
        <a:bodyPr/>
        <a:lstStyle/>
        <a:p>
          <a:endParaRPr lang="en-US"/>
        </a:p>
      </dgm:t>
    </dgm:pt>
    <dgm:pt modelId="{7F741A71-A409-4479-A97A-71850866BB43}" type="sibTrans" cxnId="{EF37DE3D-FD81-445D-8545-82C57F4F8BFD}">
      <dgm:prSet/>
      <dgm:spPr/>
      <dgm:t>
        <a:bodyPr/>
        <a:lstStyle/>
        <a:p>
          <a:endParaRPr lang="en-US"/>
        </a:p>
      </dgm:t>
    </dgm:pt>
    <dgm:pt modelId="{69F0CAB6-FF2F-40F7-87D8-3BC8EAD75A9E}">
      <dgm:prSet/>
      <dgm:spPr/>
      <dgm:t>
        <a:bodyPr/>
        <a:lstStyle/>
        <a:p>
          <a:r>
            <a:rPr lang="en-AU" dirty="0"/>
            <a:t>Parramatta</a:t>
          </a:r>
        </a:p>
        <a:p>
          <a:r>
            <a:rPr lang="en-US" dirty="0"/>
            <a:t>Total: 164 </a:t>
          </a:r>
        </a:p>
        <a:p>
          <a:r>
            <a:rPr lang="en-US" dirty="0"/>
            <a:t>ATSI: 74 </a:t>
          </a:r>
        </a:p>
      </dgm:t>
    </dgm:pt>
    <dgm:pt modelId="{B1E1AD26-8485-4DD4-9D79-8424B744E91E}" type="parTrans" cxnId="{5A4782B5-761C-43E8-904C-F43717D90B06}">
      <dgm:prSet/>
      <dgm:spPr/>
      <dgm:t>
        <a:bodyPr/>
        <a:lstStyle/>
        <a:p>
          <a:endParaRPr lang="en-US"/>
        </a:p>
      </dgm:t>
    </dgm:pt>
    <dgm:pt modelId="{A23DC4EC-2662-466B-9609-D9B6C1E09106}" type="sibTrans" cxnId="{5A4782B5-761C-43E8-904C-F43717D90B06}">
      <dgm:prSet/>
      <dgm:spPr/>
      <dgm:t>
        <a:bodyPr/>
        <a:lstStyle/>
        <a:p>
          <a:endParaRPr lang="en-US"/>
        </a:p>
      </dgm:t>
    </dgm:pt>
    <dgm:pt modelId="{A8E2463F-AEAB-46A6-8AAF-C8C9C5F93C09}">
      <dgm:prSet/>
      <dgm:spPr/>
      <dgm:t>
        <a:bodyPr/>
        <a:lstStyle/>
        <a:p>
          <a:r>
            <a:rPr lang="en-AU" dirty="0"/>
            <a:t>Sydney</a:t>
          </a:r>
        </a:p>
        <a:p>
          <a:r>
            <a:rPr lang="en-AU" dirty="0"/>
            <a:t>Total: 64 </a:t>
          </a:r>
        </a:p>
        <a:p>
          <a:r>
            <a:rPr lang="en-AU" dirty="0"/>
            <a:t>ATSI: 18  </a:t>
          </a:r>
          <a:endParaRPr lang="en-US" dirty="0"/>
        </a:p>
      </dgm:t>
    </dgm:pt>
    <dgm:pt modelId="{F1157CC5-D01B-4454-855B-20B2ADB2EFE1}" type="parTrans" cxnId="{6F50329F-407A-4C81-B932-921354C9D0AC}">
      <dgm:prSet/>
      <dgm:spPr/>
      <dgm:t>
        <a:bodyPr/>
        <a:lstStyle/>
        <a:p>
          <a:endParaRPr lang="en-US"/>
        </a:p>
      </dgm:t>
    </dgm:pt>
    <dgm:pt modelId="{C7B2FF50-FD41-4F37-84BD-5B2C15F3A521}" type="sibTrans" cxnId="{6F50329F-407A-4C81-B932-921354C9D0AC}">
      <dgm:prSet/>
      <dgm:spPr/>
      <dgm:t>
        <a:bodyPr/>
        <a:lstStyle/>
        <a:p>
          <a:endParaRPr lang="en-US"/>
        </a:p>
      </dgm:t>
    </dgm:pt>
    <dgm:pt modelId="{57FFE2C7-0A4B-4938-8A9B-D27F0DCE60A0}" type="pres">
      <dgm:prSet presAssocID="{160B338C-3A7F-4D4B-8CA0-7C0807B044B6}" presName="matrix" presStyleCnt="0">
        <dgm:presLayoutVars>
          <dgm:chMax val="1"/>
          <dgm:dir/>
          <dgm:resizeHandles val="exact"/>
        </dgm:presLayoutVars>
      </dgm:prSet>
      <dgm:spPr/>
    </dgm:pt>
    <dgm:pt modelId="{9D55FAF1-BB15-41F7-9EC7-50083B33E180}" type="pres">
      <dgm:prSet presAssocID="{160B338C-3A7F-4D4B-8CA0-7C0807B044B6}" presName="diamond" presStyleLbl="bgShp" presStyleIdx="0" presStyleCnt="1"/>
      <dgm:spPr/>
    </dgm:pt>
    <dgm:pt modelId="{9B057C0B-8692-466C-B61B-40DCD2FF70B6}" type="pres">
      <dgm:prSet presAssocID="{160B338C-3A7F-4D4B-8CA0-7C0807B044B6}" presName="quad1" presStyleLbl="node1" presStyleIdx="0" presStyleCnt="4">
        <dgm:presLayoutVars>
          <dgm:chMax val="0"/>
          <dgm:chPref val="0"/>
          <dgm:bulletEnabled val="1"/>
        </dgm:presLayoutVars>
      </dgm:prSet>
      <dgm:spPr/>
    </dgm:pt>
    <dgm:pt modelId="{89EF1801-E0C1-4DA3-9A57-8893285C6D6C}" type="pres">
      <dgm:prSet presAssocID="{160B338C-3A7F-4D4B-8CA0-7C0807B044B6}" presName="quad2" presStyleLbl="node1" presStyleIdx="1" presStyleCnt="4">
        <dgm:presLayoutVars>
          <dgm:chMax val="0"/>
          <dgm:chPref val="0"/>
          <dgm:bulletEnabled val="1"/>
        </dgm:presLayoutVars>
      </dgm:prSet>
      <dgm:spPr/>
    </dgm:pt>
    <dgm:pt modelId="{5AD7322F-696C-472B-8C96-FB119F379DAD}" type="pres">
      <dgm:prSet presAssocID="{160B338C-3A7F-4D4B-8CA0-7C0807B044B6}" presName="quad3" presStyleLbl="node1" presStyleIdx="2" presStyleCnt="4">
        <dgm:presLayoutVars>
          <dgm:chMax val="0"/>
          <dgm:chPref val="0"/>
          <dgm:bulletEnabled val="1"/>
        </dgm:presLayoutVars>
      </dgm:prSet>
      <dgm:spPr/>
    </dgm:pt>
    <dgm:pt modelId="{A986A51A-EE7C-43FF-A321-A6E45D255E36}" type="pres">
      <dgm:prSet presAssocID="{160B338C-3A7F-4D4B-8CA0-7C0807B044B6}" presName="quad4" presStyleLbl="node1" presStyleIdx="3" presStyleCnt="4">
        <dgm:presLayoutVars>
          <dgm:chMax val="0"/>
          <dgm:chPref val="0"/>
          <dgm:bulletEnabled val="1"/>
        </dgm:presLayoutVars>
      </dgm:prSet>
      <dgm:spPr/>
    </dgm:pt>
  </dgm:ptLst>
  <dgm:cxnLst>
    <dgm:cxn modelId="{FC2F9D04-D935-40F1-9AA6-5B873956C4F9}" srcId="{160B338C-3A7F-4D4B-8CA0-7C0807B044B6}" destId="{FAFCE902-9FC5-4C72-9AA1-188C575586DE}" srcOrd="0" destOrd="0" parTransId="{F89C44B5-79DF-4E0B-95D0-14A845A169EC}" sibTransId="{D0FC9C72-2640-45D2-A509-1E3575D20961}"/>
    <dgm:cxn modelId="{DA155A27-17CC-4AF2-AAF9-7BB208871B94}" type="presOf" srcId="{34715140-EE50-48B0-8152-7756F2E7DF1D}" destId="{89EF1801-E0C1-4DA3-9A57-8893285C6D6C}" srcOrd="0" destOrd="0" presId="urn:microsoft.com/office/officeart/2005/8/layout/matrix3"/>
    <dgm:cxn modelId="{BBFA6233-EA20-48D7-99CF-3FEEBDAAE01B}" type="presOf" srcId="{A8E2463F-AEAB-46A6-8AAF-C8C9C5F93C09}" destId="{A986A51A-EE7C-43FF-A321-A6E45D255E36}" srcOrd="0" destOrd="0" presId="urn:microsoft.com/office/officeart/2005/8/layout/matrix3"/>
    <dgm:cxn modelId="{EF37DE3D-FD81-445D-8545-82C57F4F8BFD}" srcId="{160B338C-3A7F-4D4B-8CA0-7C0807B044B6}" destId="{34715140-EE50-48B0-8152-7756F2E7DF1D}" srcOrd="1" destOrd="0" parTransId="{1886C178-74F1-4067-9AAC-4A02FC4EE36B}" sibTransId="{7F741A71-A409-4479-A97A-71850866BB43}"/>
    <dgm:cxn modelId="{99CF037E-DF74-43CB-A2E7-B5298988D1D4}" type="presOf" srcId="{FAFCE902-9FC5-4C72-9AA1-188C575586DE}" destId="{9B057C0B-8692-466C-B61B-40DCD2FF70B6}" srcOrd="0" destOrd="0" presId="urn:microsoft.com/office/officeart/2005/8/layout/matrix3"/>
    <dgm:cxn modelId="{A362A7A5-4CF0-4AD6-A52F-F874DBA93B3A}" type="presOf" srcId="{160B338C-3A7F-4D4B-8CA0-7C0807B044B6}" destId="{57FFE2C7-0A4B-4938-8A9B-D27F0DCE60A0}" srcOrd="0" destOrd="0" presId="urn:microsoft.com/office/officeart/2005/8/layout/matrix3"/>
    <dgm:cxn modelId="{5A4782B5-761C-43E8-904C-F43717D90B06}" srcId="{160B338C-3A7F-4D4B-8CA0-7C0807B044B6}" destId="{69F0CAB6-FF2F-40F7-87D8-3BC8EAD75A9E}" srcOrd="2" destOrd="0" parTransId="{B1E1AD26-8485-4DD4-9D79-8424B744E91E}" sibTransId="{A23DC4EC-2662-466B-9609-D9B6C1E09106}"/>
    <dgm:cxn modelId="{CBCDFFEC-AFEA-4E44-B615-67BEEC8018B8}" type="presOf" srcId="{69F0CAB6-FF2F-40F7-87D8-3BC8EAD75A9E}" destId="{5AD7322F-696C-472B-8C96-FB119F379DAD}" srcOrd="0" destOrd="0" presId="urn:microsoft.com/office/officeart/2005/8/layout/matrix3"/>
    <dgm:cxn modelId="{6F50329F-407A-4C81-B932-921354C9D0AC}" srcId="{160B338C-3A7F-4D4B-8CA0-7C0807B044B6}" destId="{A8E2463F-AEAB-46A6-8AAF-C8C9C5F93C09}" srcOrd="3" destOrd="0" parTransId="{F1157CC5-D01B-4454-855B-20B2ADB2EFE1}" sibTransId="{C7B2FF50-FD41-4F37-84BD-5B2C15F3A521}"/>
    <dgm:cxn modelId="{02FB83D1-6DFA-454C-96B9-6FE16EEFF5B1}" type="presParOf" srcId="{57FFE2C7-0A4B-4938-8A9B-D27F0DCE60A0}" destId="{9D55FAF1-BB15-41F7-9EC7-50083B33E180}" srcOrd="0" destOrd="0" presId="urn:microsoft.com/office/officeart/2005/8/layout/matrix3"/>
    <dgm:cxn modelId="{DEC0139B-6A3B-4F84-9B99-4C60137474B1}" type="presParOf" srcId="{57FFE2C7-0A4B-4938-8A9B-D27F0DCE60A0}" destId="{9B057C0B-8692-466C-B61B-40DCD2FF70B6}" srcOrd="1" destOrd="0" presId="urn:microsoft.com/office/officeart/2005/8/layout/matrix3"/>
    <dgm:cxn modelId="{29FBD0AA-C20F-43D9-BCD6-438C07C7E6C3}" type="presParOf" srcId="{57FFE2C7-0A4B-4938-8A9B-D27F0DCE60A0}" destId="{89EF1801-E0C1-4DA3-9A57-8893285C6D6C}" srcOrd="2" destOrd="0" presId="urn:microsoft.com/office/officeart/2005/8/layout/matrix3"/>
    <dgm:cxn modelId="{F0D04DD2-AEA0-44E4-821A-508E92F3E11E}" type="presParOf" srcId="{57FFE2C7-0A4B-4938-8A9B-D27F0DCE60A0}" destId="{5AD7322F-696C-472B-8C96-FB119F379DAD}" srcOrd="3" destOrd="0" presId="urn:microsoft.com/office/officeart/2005/8/layout/matrix3"/>
    <dgm:cxn modelId="{C4BB49C9-A923-4CAD-A157-74C00FD485BE}" type="presParOf" srcId="{57FFE2C7-0A4B-4938-8A9B-D27F0DCE60A0}" destId="{A986A51A-EE7C-43FF-A321-A6E45D255E36}" srcOrd="4" destOrd="0" presId="urn:microsoft.com/office/officeart/2005/8/layout/matrix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B6F1F4-77F0-44D5-9392-28A64E5197C6}">
      <dsp:nvSpPr>
        <dsp:cNvPr id="0" name=""/>
        <dsp:cNvSpPr/>
      </dsp:nvSpPr>
      <dsp:spPr>
        <a:xfrm>
          <a:off x="0" y="46759"/>
          <a:ext cx="10515600" cy="551655"/>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AU" sz="2300" kern="1200" dirty="0"/>
            <a:t>Where do you sleep most nights? </a:t>
          </a:r>
          <a:endParaRPr lang="en-US" sz="2300" kern="1200" dirty="0"/>
        </a:p>
      </dsp:txBody>
      <dsp:txXfrm>
        <a:off x="26930" y="73689"/>
        <a:ext cx="10461740" cy="497795"/>
      </dsp:txXfrm>
    </dsp:sp>
    <dsp:sp modelId="{99EE3D06-C921-4E68-B846-F97271FD6383}">
      <dsp:nvSpPr>
        <dsp:cNvPr id="0" name=""/>
        <dsp:cNvSpPr/>
      </dsp:nvSpPr>
      <dsp:spPr>
        <a:xfrm>
          <a:off x="0" y="664654"/>
          <a:ext cx="10515600" cy="551655"/>
        </a:xfrm>
        <a:prstGeom prst="roundRect">
          <a:avLst/>
        </a:prstGeom>
        <a:solidFill>
          <a:schemeClr val="accent5">
            <a:hueOff val="6237"/>
            <a:satOff val="0"/>
            <a:lumOff val="104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AU" sz="2300" kern="1200" dirty="0"/>
            <a:t>Where are your belongings? </a:t>
          </a:r>
          <a:endParaRPr lang="en-US" sz="2300" kern="1200" dirty="0"/>
        </a:p>
      </dsp:txBody>
      <dsp:txXfrm>
        <a:off x="26930" y="691584"/>
        <a:ext cx="10461740" cy="497795"/>
      </dsp:txXfrm>
    </dsp:sp>
    <dsp:sp modelId="{F8EC645A-5C59-42C9-8722-DF74DCFF95CA}">
      <dsp:nvSpPr>
        <dsp:cNvPr id="0" name=""/>
        <dsp:cNvSpPr/>
      </dsp:nvSpPr>
      <dsp:spPr>
        <a:xfrm>
          <a:off x="0" y="1282549"/>
          <a:ext cx="10515600" cy="551655"/>
        </a:xfrm>
        <a:prstGeom prst="roundRect">
          <a:avLst/>
        </a:prstGeom>
        <a:solidFill>
          <a:schemeClr val="accent5">
            <a:hueOff val="12474"/>
            <a:satOff val="0"/>
            <a:lumOff val="209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AU" sz="2300" kern="1200" dirty="0"/>
            <a:t>Where does your mail go? </a:t>
          </a:r>
          <a:endParaRPr lang="en-US" sz="2300" kern="1200" dirty="0"/>
        </a:p>
      </dsp:txBody>
      <dsp:txXfrm>
        <a:off x="26930" y="1309479"/>
        <a:ext cx="10461740" cy="497795"/>
      </dsp:txXfrm>
    </dsp:sp>
    <dsp:sp modelId="{6DDE1BC2-1E15-4B32-B932-BF4DDACBAF1C}">
      <dsp:nvSpPr>
        <dsp:cNvPr id="0" name=""/>
        <dsp:cNvSpPr/>
      </dsp:nvSpPr>
      <dsp:spPr>
        <a:xfrm>
          <a:off x="0" y="1900444"/>
          <a:ext cx="10515600" cy="551655"/>
        </a:xfrm>
        <a:prstGeom prst="roundRect">
          <a:avLst/>
        </a:prstGeom>
        <a:solidFill>
          <a:schemeClr val="accent5">
            <a:hueOff val="18711"/>
            <a:satOff val="0"/>
            <a:lumOff val="313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AU" sz="2300" kern="1200" dirty="0"/>
            <a:t>What is your address with Centrelink? </a:t>
          </a:r>
          <a:endParaRPr lang="en-US" sz="2300" kern="1200" dirty="0"/>
        </a:p>
      </dsp:txBody>
      <dsp:txXfrm>
        <a:off x="26930" y="1927374"/>
        <a:ext cx="10461740" cy="497795"/>
      </dsp:txXfrm>
    </dsp:sp>
    <dsp:sp modelId="{E7AE21DA-BDB7-4F0F-84D9-2D92758FE184}">
      <dsp:nvSpPr>
        <dsp:cNvPr id="0" name=""/>
        <dsp:cNvSpPr/>
      </dsp:nvSpPr>
      <dsp:spPr>
        <a:xfrm>
          <a:off x="0" y="2518339"/>
          <a:ext cx="10515600" cy="551655"/>
        </a:xfrm>
        <a:prstGeom prst="roundRect">
          <a:avLst/>
        </a:prstGeom>
        <a:solidFill>
          <a:schemeClr val="accent5">
            <a:hueOff val="24948"/>
            <a:satOff val="0"/>
            <a:lumOff val="41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AU" sz="2300" kern="1200" dirty="0"/>
            <a:t>Where is your GP? </a:t>
          </a:r>
          <a:endParaRPr lang="en-US" sz="2300" kern="1200" dirty="0"/>
        </a:p>
      </dsp:txBody>
      <dsp:txXfrm>
        <a:off x="26930" y="2545269"/>
        <a:ext cx="10461740" cy="497795"/>
      </dsp:txXfrm>
    </dsp:sp>
    <dsp:sp modelId="{EE802D73-889D-4A4A-8BFE-1B48E4D183F2}">
      <dsp:nvSpPr>
        <dsp:cNvPr id="0" name=""/>
        <dsp:cNvSpPr/>
      </dsp:nvSpPr>
      <dsp:spPr>
        <a:xfrm>
          <a:off x="0" y="3136234"/>
          <a:ext cx="10515600" cy="551655"/>
        </a:xfrm>
        <a:prstGeom prst="roundRect">
          <a:avLst/>
        </a:prstGeom>
        <a:solidFill>
          <a:schemeClr val="accent5">
            <a:hueOff val="31184"/>
            <a:satOff val="0"/>
            <a:lumOff val="522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AU" sz="2300" kern="1200" dirty="0"/>
            <a:t>Where do you get you injection or methadone? </a:t>
          </a:r>
          <a:endParaRPr lang="en-US" sz="2300" kern="1200" dirty="0"/>
        </a:p>
      </dsp:txBody>
      <dsp:txXfrm>
        <a:off x="26930" y="3163164"/>
        <a:ext cx="10461740" cy="497795"/>
      </dsp:txXfrm>
    </dsp:sp>
    <dsp:sp modelId="{F220341A-2A65-42F0-BA67-3F5040DF8B26}">
      <dsp:nvSpPr>
        <dsp:cNvPr id="0" name=""/>
        <dsp:cNvSpPr/>
      </dsp:nvSpPr>
      <dsp:spPr>
        <a:xfrm>
          <a:off x="0" y="3754129"/>
          <a:ext cx="10515600" cy="551655"/>
        </a:xfrm>
        <a:prstGeom prst="roundRect">
          <a:avLst/>
        </a:prstGeom>
        <a:solidFill>
          <a:schemeClr val="accent5">
            <a:lumMod val="50000"/>
            <a:lumOff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AU" sz="2300" kern="1200" dirty="0"/>
            <a:t>A person does not need to have a place to reside to be referred to the Drug Court </a:t>
          </a:r>
          <a:endParaRPr lang="en-US" sz="2300" kern="1200" dirty="0"/>
        </a:p>
      </dsp:txBody>
      <dsp:txXfrm>
        <a:off x="26930" y="3781059"/>
        <a:ext cx="10461740" cy="49779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150F47E-F510-4E3D-801B-816B53713ACB}">
      <dsp:nvSpPr>
        <dsp:cNvPr id="0" name=""/>
        <dsp:cNvSpPr/>
      </dsp:nvSpPr>
      <dsp:spPr>
        <a:xfrm>
          <a:off x="0" y="477"/>
          <a:ext cx="10515600" cy="1077455"/>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AU" sz="2000" kern="1200" dirty="0"/>
            <a:t>Legal Aid is available to everyone referred to Drug Court – the means test does not apply </a:t>
          </a:r>
          <a:endParaRPr lang="en-US" sz="2000" kern="1200" dirty="0"/>
        </a:p>
      </dsp:txBody>
      <dsp:txXfrm>
        <a:off x="52597" y="53074"/>
        <a:ext cx="10410406" cy="972261"/>
      </dsp:txXfrm>
    </dsp:sp>
    <dsp:sp modelId="{0D16EA72-48BA-4AAB-94D6-E662A49C162C}">
      <dsp:nvSpPr>
        <dsp:cNvPr id="0" name=""/>
        <dsp:cNvSpPr/>
      </dsp:nvSpPr>
      <dsp:spPr>
        <a:xfrm>
          <a:off x="0" y="1091855"/>
          <a:ext cx="10515600" cy="1077455"/>
        </a:xfrm>
        <a:prstGeom prst="roundRect">
          <a:avLst/>
        </a:prstGeom>
        <a:solidFill>
          <a:schemeClr val="accent2">
            <a:hueOff val="-549540"/>
            <a:satOff val="-30484"/>
            <a:lumOff val="-71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AU" sz="2000" kern="1200" dirty="0"/>
            <a:t>Drug dependency does not only limit itself to substances such as ice and heroin. </a:t>
          </a:r>
        </a:p>
        <a:p>
          <a:pPr marL="0" lvl="0" indent="0" algn="l" defTabSz="889000">
            <a:lnSpc>
              <a:spcPct val="90000"/>
            </a:lnSpc>
            <a:spcBef>
              <a:spcPct val="0"/>
            </a:spcBef>
            <a:spcAft>
              <a:spcPct val="35000"/>
            </a:spcAft>
            <a:buNone/>
          </a:pPr>
          <a:r>
            <a:rPr lang="en-AU" sz="2000" kern="1200" dirty="0"/>
            <a:t>ADDICTION DOES NOT DISCRIMINATE  </a:t>
          </a:r>
          <a:endParaRPr lang="en-US" sz="2000" kern="1200" dirty="0"/>
        </a:p>
      </dsp:txBody>
      <dsp:txXfrm>
        <a:off x="52597" y="1144452"/>
        <a:ext cx="10410406" cy="972261"/>
      </dsp:txXfrm>
    </dsp:sp>
    <dsp:sp modelId="{E8F5957B-3533-41F4-87F0-8F7CFC5938E7}">
      <dsp:nvSpPr>
        <dsp:cNvPr id="0" name=""/>
        <dsp:cNvSpPr/>
      </dsp:nvSpPr>
      <dsp:spPr>
        <a:xfrm>
          <a:off x="0" y="2183232"/>
          <a:ext cx="10515600" cy="1077455"/>
        </a:xfrm>
        <a:prstGeom prst="roundRect">
          <a:avLst/>
        </a:prstGeom>
        <a:solidFill>
          <a:schemeClr val="accent2">
            <a:hueOff val="-1099079"/>
            <a:satOff val="-60968"/>
            <a:lumOff val="-143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AU" sz="2000" kern="1200"/>
            <a:t>Large frauds may be an issue as the community expectation may be that a person should be sentenced at law </a:t>
          </a:r>
          <a:endParaRPr lang="en-US" sz="2000" kern="1200"/>
        </a:p>
      </dsp:txBody>
      <dsp:txXfrm>
        <a:off x="52597" y="2235829"/>
        <a:ext cx="10410406" cy="972261"/>
      </dsp:txXfrm>
    </dsp:sp>
    <dsp:sp modelId="{8D26F1BA-1C08-456C-B995-8098076551F1}">
      <dsp:nvSpPr>
        <dsp:cNvPr id="0" name=""/>
        <dsp:cNvSpPr/>
      </dsp:nvSpPr>
      <dsp:spPr>
        <a:xfrm>
          <a:off x="0" y="3274610"/>
          <a:ext cx="10515600" cy="1077455"/>
        </a:xfrm>
        <a:prstGeom prst="roundRect">
          <a:avLst/>
        </a:prstGeom>
        <a:solidFill>
          <a:schemeClr val="accent2">
            <a:hueOff val="-1648619"/>
            <a:satOff val="-91452"/>
            <a:lumOff val="-215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AU" sz="2000" kern="1200" dirty="0"/>
            <a:t>However Lincoln’s matters are remaining in the Local Court jurisdiction which gives rise to 5 years maximum. If the matters are in the District Court and the person is looking at over 6 years the person is likely to be found inappropriate </a:t>
          </a:r>
          <a:endParaRPr lang="en-US" sz="2000" kern="1200" dirty="0"/>
        </a:p>
      </dsp:txBody>
      <dsp:txXfrm>
        <a:off x="52597" y="3327207"/>
        <a:ext cx="10410406" cy="97226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E0E13C-F89B-484F-9EAA-7D617E8202A7}">
      <dsp:nvSpPr>
        <dsp:cNvPr id="0" name=""/>
        <dsp:cNvSpPr/>
      </dsp:nvSpPr>
      <dsp:spPr>
        <a:xfrm>
          <a:off x="27917" y="0"/>
          <a:ext cx="3563594" cy="1069078"/>
        </a:xfrm>
        <a:prstGeom prst="chevron">
          <a:avLst>
            <a:gd name="adj" fmla="val 3000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2001" tIns="132001" rIns="132001" bIns="132001" numCol="1" spcCol="1270" anchor="ctr" anchorCtr="0">
          <a:noAutofit/>
        </a:bodyPr>
        <a:lstStyle/>
        <a:p>
          <a:pPr marL="0" lvl="0" indent="0" algn="ctr" defTabSz="1244600">
            <a:lnSpc>
              <a:spcPct val="90000"/>
            </a:lnSpc>
            <a:spcBef>
              <a:spcPct val="0"/>
            </a:spcBef>
            <a:spcAft>
              <a:spcPct val="35000"/>
            </a:spcAft>
            <a:buNone/>
          </a:pPr>
          <a:r>
            <a:rPr lang="en-US" sz="2800" kern="1200"/>
            <a:t>Phase 1</a:t>
          </a:r>
        </a:p>
      </dsp:txBody>
      <dsp:txXfrm>
        <a:off x="348640" y="0"/>
        <a:ext cx="2922148" cy="1069078"/>
      </dsp:txXfrm>
    </dsp:sp>
    <dsp:sp modelId="{4ACFCC93-147C-4983-8A77-4582670E1409}">
      <dsp:nvSpPr>
        <dsp:cNvPr id="0" name=""/>
        <dsp:cNvSpPr/>
      </dsp:nvSpPr>
      <dsp:spPr>
        <a:xfrm>
          <a:off x="3827" y="1069600"/>
          <a:ext cx="3242871" cy="530076"/>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56259" tIns="256259" rIns="256259" bIns="512518" numCol="1" spcCol="1270" anchor="t" anchorCtr="0">
          <a:noAutofit/>
        </a:bodyPr>
        <a:lstStyle/>
        <a:p>
          <a:pPr marL="0" lvl="0" indent="0" algn="l" defTabSz="800100">
            <a:lnSpc>
              <a:spcPct val="90000"/>
            </a:lnSpc>
            <a:spcBef>
              <a:spcPct val="0"/>
            </a:spcBef>
            <a:spcAft>
              <a:spcPct val="35000"/>
            </a:spcAft>
            <a:buNone/>
          </a:pPr>
          <a:r>
            <a:rPr lang="en-US" sz="1800" b="1" kern="1200" dirty="0"/>
            <a:t>Minimum 3 months </a:t>
          </a:r>
          <a:r>
            <a:rPr lang="en-US" sz="1100" kern="1200" dirty="0"/>
            <a:t>	</a:t>
          </a:r>
        </a:p>
      </dsp:txBody>
      <dsp:txXfrm>
        <a:off x="3827" y="1069600"/>
        <a:ext cx="3242871" cy="530076"/>
      </dsp:txXfrm>
    </dsp:sp>
    <dsp:sp modelId="{0F648672-8547-42BB-A208-AAA336B79513}">
      <dsp:nvSpPr>
        <dsp:cNvPr id="0" name=""/>
        <dsp:cNvSpPr/>
      </dsp:nvSpPr>
      <dsp:spPr>
        <a:xfrm>
          <a:off x="3514459" y="522"/>
          <a:ext cx="3563594" cy="1069078"/>
        </a:xfrm>
        <a:prstGeom prst="chevron">
          <a:avLst>
            <a:gd name="adj" fmla="val 3000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2001" tIns="132001" rIns="132001" bIns="132001" numCol="1" spcCol="1270" anchor="ctr" anchorCtr="0">
          <a:noAutofit/>
        </a:bodyPr>
        <a:lstStyle/>
        <a:p>
          <a:pPr marL="0" lvl="0" indent="0" algn="ctr" defTabSz="1244600">
            <a:lnSpc>
              <a:spcPct val="90000"/>
            </a:lnSpc>
            <a:spcBef>
              <a:spcPct val="0"/>
            </a:spcBef>
            <a:spcAft>
              <a:spcPct val="35000"/>
            </a:spcAft>
            <a:buNone/>
          </a:pPr>
          <a:r>
            <a:rPr lang="en-US" sz="2800" kern="1200"/>
            <a:t>Phase 2</a:t>
          </a:r>
        </a:p>
      </dsp:txBody>
      <dsp:txXfrm>
        <a:off x="3835182" y="522"/>
        <a:ext cx="2922148" cy="1069078"/>
      </dsp:txXfrm>
    </dsp:sp>
    <dsp:sp modelId="{9DB1197D-C11C-4A6E-9452-460239296DAF}">
      <dsp:nvSpPr>
        <dsp:cNvPr id="0" name=""/>
        <dsp:cNvSpPr/>
      </dsp:nvSpPr>
      <dsp:spPr>
        <a:xfrm>
          <a:off x="3457352" y="1070123"/>
          <a:ext cx="3242871" cy="530076"/>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56259" tIns="256259" rIns="256259" bIns="512518" numCol="1" spcCol="1270" anchor="t" anchorCtr="0">
          <a:noAutofit/>
        </a:bodyPr>
        <a:lstStyle/>
        <a:p>
          <a:pPr marL="0" lvl="0" indent="0" algn="l" defTabSz="800100">
            <a:lnSpc>
              <a:spcPct val="90000"/>
            </a:lnSpc>
            <a:spcBef>
              <a:spcPct val="0"/>
            </a:spcBef>
            <a:spcAft>
              <a:spcPct val="35000"/>
            </a:spcAft>
            <a:buNone/>
          </a:pPr>
          <a:r>
            <a:rPr lang="en-AU" sz="1800" b="1" kern="1200" dirty="0"/>
            <a:t>Minimum 4 months </a:t>
          </a:r>
          <a:endParaRPr lang="en-US" sz="1800" kern="1200" dirty="0"/>
        </a:p>
      </dsp:txBody>
      <dsp:txXfrm>
        <a:off x="3457352" y="1070123"/>
        <a:ext cx="3242871" cy="530076"/>
      </dsp:txXfrm>
    </dsp:sp>
    <dsp:sp modelId="{3C73DED5-B72B-4361-98B3-CB1BDCF9E3A0}">
      <dsp:nvSpPr>
        <dsp:cNvPr id="0" name=""/>
        <dsp:cNvSpPr/>
      </dsp:nvSpPr>
      <dsp:spPr>
        <a:xfrm>
          <a:off x="7025091" y="522"/>
          <a:ext cx="3563594" cy="1069078"/>
        </a:xfrm>
        <a:prstGeom prst="chevron">
          <a:avLst>
            <a:gd name="adj" fmla="val 3000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2001" tIns="132001" rIns="132001" bIns="132001" numCol="1" spcCol="1270" anchor="ctr" anchorCtr="0">
          <a:noAutofit/>
        </a:bodyPr>
        <a:lstStyle/>
        <a:p>
          <a:pPr marL="0" lvl="0" indent="0" algn="ctr" defTabSz="1244600">
            <a:lnSpc>
              <a:spcPct val="90000"/>
            </a:lnSpc>
            <a:spcBef>
              <a:spcPct val="0"/>
            </a:spcBef>
            <a:spcAft>
              <a:spcPct val="35000"/>
            </a:spcAft>
            <a:buNone/>
          </a:pPr>
          <a:r>
            <a:rPr lang="en-US" sz="2800" kern="1200"/>
            <a:t>Phase 3</a:t>
          </a:r>
        </a:p>
      </dsp:txBody>
      <dsp:txXfrm>
        <a:off x="7345814" y="522"/>
        <a:ext cx="2922148" cy="1069078"/>
      </dsp:txXfrm>
    </dsp:sp>
    <dsp:sp modelId="{B4963E88-2B3D-4D49-90E6-491B7B1B68FD}">
      <dsp:nvSpPr>
        <dsp:cNvPr id="0" name=""/>
        <dsp:cNvSpPr/>
      </dsp:nvSpPr>
      <dsp:spPr>
        <a:xfrm>
          <a:off x="7025091" y="1069600"/>
          <a:ext cx="3242871" cy="530076"/>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56259" tIns="256259" rIns="256259" bIns="512518" numCol="1" spcCol="1270" anchor="t" anchorCtr="0">
          <a:noAutofit/>
        </a:bodyPr>
        <a:lstStyle/>
        <a:p>
          <a:pPr marL="0" lvl="0" indent="0" algn="l" defTabSz="800100">
            <a:lnSpc>
              <a:spcPct val="90000"/>
            </a:lnSpc>
            <a:spcBef>
              <a:spcPct val="0"/>
            </a:spcBef>
            <a:spcAft>
              <a:spcPct val="35000"/>
            </a:spcAft>
            <a:buNone/>
          </a:pPr>
          <a:r>
            <a:rPr lang="en-AU" sz="1800" b="1" kern="1200" dirty="0"/>
            <a:t>Minimum 5 months </a:t>
          </a:r>
          <a:endParaRPr lang="en-US" sz="1800" kern="1200" dirty="0"/>
        </a:p>
      </dsp:txBody>
      <dsp:txXfrm>
        <a:off x="7025091" y="1069600"/>
        <a:ext cx="3242871" cy="53007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97C277C-6133-494D-8358-15DEDE7815F8}">
      <dsp:nvSpPr>
        <dsp:cNvPr id="0" name=""/>
        <dsp:cNvSpPr/>
      </dsp:nvSpPr>
      <dsp:spPr>
        <a:xfrm>
          <a:off x="0" y="2288"/>
          <a:ext cx="6364224" cy="1159843"/>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CFDB59E-3A62-4F0F-9E32-9247902BC846}">
      <dsp:nvSpPr>
        <dsp:cNvPr id="0" name=""/>
        <dsp:cNvSpPr/>
      </dsp:nvSpPr>
      <dsp:spPr>
        <a:xfrm>
          <a:off x="350852" y="263253"/>
          <a:ext cx="637913" cy="637913"/>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0A50840-6A7C-46F5-99EB-650EAE313908}">
      <dsp:nvSpPr>
        <dsp:cNvPr id="0" name=""/>
        <dsp:cNvSpPr/>
      </dsp:nvSpPr>
      <dsp:spPr>
        <a:xfrm>
          <a:off x="1339618" y="2288"/>
          <a:ext cx="5024605" cy="11598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2750" tIns="122750" rIns="122750" bIns="122750" numCol="1" spcCol="1270" anchor="ctr" anchorCtr="0">
          <a:noAutofit/>
        </a:bodyPr>
        <a:lstStyle/>
        <a:p>
          <a:pPr marL="0" lvl="0" indent="0" algn="l" defTabSz="933450">
            <a:lnSpc>
              <a:spcPct val="90000"/>
            </a:lnSpc>
            <a:spcBef>
              <a:spcPct val="0"/>
            </a:spcBef>
            <a:spcAft>
              <a:spcPct val="35000"/>
            </a:spcAft>
            <a:buNone/>
          </a:pPr>
          <a:r>
            <a:rPr lang="en-AU" sz="2100" kern="1200"/>
            <a:t>Be drug free for 3 months </a:t>
          </a:r>
          <a:endParaRPr lang="en-US" sz="2100" kern="1200"/>
        </a:p>
      </dsp:txBody>
      <dsp:txXfrm>
        <a:off x="1339618" y="2288"/>
        <a:ext cx="5024605" cy="1159843"/>
      </dsp:txXfrm>
    </dsp:sp>
    <dsp:sp modelId="{E88B1CDB-4DDF-4BE3-B77A-B489514D028E}">
      <dsp:nvSpPr>
        <dsp:cNvPr id="0" name=""/>
        <dsp:cNvSpPr/>
      </dsp:nvSpPr>
      <dsp:spPr>
        <a:xfrm>
          <a:off x="0" y="1452092"/>
          <a:ext cx="6364224" cy="1159843"/>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B01C533-B191-44E7-A4DC-C16B47DA1E59}">
      <dsp:nvSpPr>
        <dsp:cNvPr id="0" name=""/>
        <dsp:cNvSpPr/>
      </dsp:nvSpPr>
      <dsp:spPr>
        <a:xfrm>
          <a:off x="350852" y="1713057"/>
          <a:ext cx="637913" cy="637913"/>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2F82E7A-8C16-454B-B272-9AC67C65E6B6}">
      <dsp:nvSpPr>
        <dsp:cNvPr id="0" name=""/>
        <dsp:cNvSpPr/>
      </dsp:nvSpPr>
      <dsp:spPr>
        <a:xfrm>
          <a:off x="1339618" y="1452092"/>
          <a:ext cx="5024605" cy="11598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2750" tIns="122750" rIns="122750" bIns="122750" numCol="1" spcCol="1270" anchor="ctr" anchorCtr="0">
          <a:noAutofit/>
        </a:bodyPr>
        <a:lstStyle/>
        <a:p>
          <a:pPr marL="0" lvl="0" indent="0" algn="l" defTabSz="933450">
            <a:lnSpc>
              <a:spcPct val="90000"/>
            </a:lnSpc>
            <a:spcBef>
              <a:spcPct val="0"/>
            </a:spcBef>
            <a:spcAft>
              <a:spcPct val="35000"/>
            </a:spcAft>
            <a:buNone/>
          </a:pPr>
          <a:r>
            <a:rPr lang="en-AU" sz="2100" kern="1200" dirty="0"/>
            <a:t>Employed or engaged in positive activity </a:t>
          </a:r>
          <a:endParaRPr lang="en-US" sz="2100" kern="1200" dirty="0"/>
        </a:p>
      </dsp:txBody>
      <dsp:txXfrm>
        <a:off x="1339618" y="1452092"/>
        <a:ext cx="5024605" cy="1159843"/>
      </dsp:txXfrm>
    </dsp:sp>
    <dsp:sp modelId="{26A933A3-E6D9-4085-9249-ECAE37F3B502}">
      <dsp:nvSpPr>
        <dsp:cNvPr id="0" name=""/>
        <dsp:cNvSpPr/>
      </dsp:nvSpPr>
      <dsp:spPr>
        <a:xfrm>
          <a:off x="0" y="2901896"/>
          <a:ext cx="6364224" cy="1159843"/>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0EDB961-67BD-4E1D-9182-861D8935D174}">
      <dsp:nvSpPr>
        <dsp:cNvPr id="0" name=""/>
        <dsp:cNvSpPr/>
      </dsp:nvSpPr>
      <dsp:spPr>
        <a:xfrm>
          <a:off x="350852" y="3162861"/>
          <a:ext cx="637913" cy="637913"/>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4E647AA6-66C6-4EF3-902F-E5EA826A7790}">
      <dsp:nvSpPr>
        <dsp:cNvPr id="0" name=""/>
        <dsp:cNvSpPr/>
      </dsp:nvSpPr>
      <dsp:spPr>
        <a:xfrm>
          <a:off x="1339618" y="2901896"/>
          <a:ext cx="5024605" cy="11598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2750" tIns="122750" rIns="122750" bIns="122750" numCol="1" spcCol="1270" anchor="ctr" anchorCtr="0">
          <a:noAutofit/>
        </a:bodyPr>
        <a:lstStyle/>
        <a:p>
          <a:pPr marL="0" lvl="0" indent="0" algn="l" defTabSz="933450">
            <a:lnSpc>
              <a:spcPct val="90000"/>
            </a:lnSpc>
            <a:spcBef>
              <a:spcPct val="0"/>
            </a:spcBef>
            <a:spcAft>
              <a:spcPct val="35000"/>
            </a:spcAft>
            <a:buNone/>
          </a:pPr>
          <a:r>
            <a:rPr lang="en-AU" sz="2100" kern="1200" dirty="0"/>
            <a:t>Completed all three phases of the program and be on program </a:t>
          </a:r>
          <a:r>
            <a:rPr lang="en-AU" sz="2100" b="1" kern="1200" dirty="0"/>
            <a:t>minimum</a:t>
          </a:r>
          <a:r>
            <a:rPr lang="en-AU" sz="2100" kern="1200" dirty="0"/>
            <a:t> of 12 months </a:t>
          </a:r>
          <a:endParaRPr lang="en-US" sz="2100" kern="1200" dirty="0"/>
        </a:p>
      </dsp:txBody>
      <dsp:txXfrm>
        <a:off x="1339618" y="2901896"/>
        <a:ext cx="5024605" cy="1159843"/>
      </dsp:txXfrm>
    </dsp:sp>
    <dsp:sp modelId="{F03A8B3F-B450-4D0A-94BB-39DB64993BF1}">
      <dsp:nvSpPr>
        <dsp:cNvPr id="0" name=""/>
        <dsp:cNvSpPr/>
      </dsp:nvSpPr>
      <dsp:spPr>
        <a:xfrm>
          <a:off x="0" y="4351700"/>
          <a:ext cx="6364224" cy="1159843"/>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5BD3D93-030A-45A6-A28B-BF8107278FC6}">
      <dsp:nvSpPr>
        <dsp:cNvPr id="0" name=""/>
        <dsp:cNvSpPr/>
      </dsp:nvSpPr>
      <dsp:spPr>
        <a:xfrm>
          <a:off x="350852" y="4612665"/>
          <a:ext cx="637913" cy="637913"/>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A815D7D-CEEF-43EE-BD6A-92D6ED735CA6}">
      <dsp:nvSpPr>
        <dsp:cNvPr id="0" name=""/>
        <dsp:cNvSpPr/>
      </dsp:nvSpPr>
      <dsp:spPr>
        <a:xfrm>
          <a:off x="1339618" y="4351700"/>
          <a:ext cx="5024605" cy="11598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2750" tIns="122750" rIns="122750" bIns="122750" numCol="1" spcCol="1270" anchor="ctr" anchorCtr="0">
          <a:noAutofit/>
        </a:bodyPr>
        <a:lstStyle/>
        <a:p>
          <a:pPr marL="0" lvl="0" indent="0" algn="l" defTabSz="933450">
            <a:lnSpc>
              <a:spcPct val="90000"/>
            </a:lnSpc>
            <a:spcBef>
              <a:spcPct val="0"/>
            </a:spcBef>
            <a:spcAft>
              <a:spcPct val="35000"/>
            </a:spcAft>
            <a:buNone/>
          </a:pPr>
          <a:r>
            <a:rPr lang="en-AU" sz="2100" kern="1200" dirty="0"/>
            <a:t>Must not have committed any crime in the last 6 months that if taken to court is punishable by imprisonment </a:t>
          </a:r>
          <a:endParaRPr lang="en-US" sz="2100" kern="1200" dirty="0"/>
        </a:p>
      </dsp:txBody>
      <dsp:txXfrm>
        <a:off x="1339618" y="4351700"/>
        <a:ext cx="5024605" cy="115984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6E8F31-0391-4C06-B5F5-4BF537C2E76F}">
      <dsp:nvSpPr>
        <dsp:cNvPr id="0" name=""/>
        <dsp:cNvSpPr/>
      </dsp:nvSpPr>
      <dsp:spPr>
        <a:xfrm>
          <a:off x="0" y="7496"/>
          <a:ext cx="6589260" cy="119925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0" tIns="190500" rIns="190500" bIns="190500" numCol="1" spcCol="1270" anchor="ctr" anchorCtr="0">
          <a:noAutofit/>
        </a:bodyPr>
        <a:lstStyle/>
        <a:p>
          <a:pPr marL="0" lvl="0" indent="0" algn="l" defTabSz="2222500">
            <a:lnSpc>
              <a:spcPct val="90000"/>
            </a:lnSpc>
            <a:spcBef>
              <a:spcPct val="0"/>
            </a:spcBef>
            <a:spcAft>
              <a:spcPct val="35000"/>
            </a:spcAft>
            <a:buNone/>
          </a:pPr>
          <a:r>
            <a:rPr lang="en-AU" sz="5000" kern="1200"/>
            <a:t>Dubbo: 80 </a:t>
          </a:r>
          <a:endParaRPr lang="en-US" sz="5000" kern="1200"/>
        </a:p>
      </dsp:txBody>
      <dsp:txXfrm>
        <a:off x="58543" y="66039"/>
        <a:ext cx="6472174" cy="1082164"/>
      </dsp:txXfrm>
    </dsp:sp>
    <dsp:sp modelId="{9B41C3FE-5B60-419B-80E1-EB5228801D67}">
      <dsp:nvSpPr>
        <dsp:cNvPr id="0" name=""/>
        <dsp:cNvSpPr/>
      </dsp:nvSpPr>
      <dsp:spPr>
        <a:xfrm>
          <a:off x="0" y="1350746"/>
          <a:ext cx="6589260" cy="1199250"/>
        </a:xfrm>
        <a:prstGeom prst="roundRect">
          <a:avLst/>
        </a:prstGeom>
        <a:solidFill>
          <a:schemeClr val="accent2">
            <a:hueOff val="-549540"/>
            <a:satOff val="-30484"/>
            <a:lumOff val="-71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0" tIns="190500" rIns="190500" bIns="190500" numCol="1" spcCol="1270" anchor="ctr" anchorCtr="0">
          <a:noAutofit/>
        </a:bodyPr>
        <a:lstStyle/>
        <a:p>
          <a:pPr marL="0" lvl="0" indent="0" algn="l" defTabSz="2222500">
            <a:lnSpc>
              <a:spcPct val="90000"/>
            </a:lnSpc>
            <a:spcBef>
              <a:spcPct val="0"/>
            </a:spcBef>
            <a:spcAft>
              <a:spcPct val="35000"/>
            </a:spcAft>
            <a:buNone/>
          </a:pPr>
          <a:r>
            <a:rPr lang="en-AU" sz="5000" kern="1200"/>
            <a:t>Hunter: 80 </a:t>
          </a:r>
          <a:endParaRPr lang="en-US" sz="5000" kern="1200"/>
        </a:p>
      </dsp:txBody>
      <dsp:txXfrm>
        <a:off x="58543" y="1409289"/>
        <a:ext cx="6472174" cy="1082164"/>
      </dsp:txXfrm>
    </dsp:sp>
    <dsp:sp modelId="{3AD5BB50-A3CB-4DBA-8E83-967AE751A78E}">
      <dsp:nvSpPr>
        <dsp:cNvPr id="0" name=""/>
        <dsp:cNvSpPr/>
      </dsp:nvSpPr>
      <dsp:spPr>
        <a:xfrm>
          <a:off x="0" y="2693996"/>
          <a:ext cx="6589260" cy="1199250"/>
        </a:xfrm>
        <a:prstGeom prst="roundRect">
          <a:avLst/>
        </a:prstGeom>
        <a:solidFill>
          <a:schemeClr val="accent2">
            <a:hueOff val="-1099079"/>
            <a:satOff val="-60968"/>
            <a:lumOff val="-143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0" tIns="190500" rIns="190500" bIns="190500" numCol="1" spcCol="1270" anchor="ctr" anchorCtr="0">
          <a:noAutofit/>
        </a:bodyPr>
        <a:lstStyle/>
        <a:p>
          <a:pPr marL="0" lvl="0" indent="0" algn="l" defTabSz="2222500">
            <a:lnSpc>
              <a:spcPct val="90000"/>
            </a:lnSpc>
            <a:spcBef>
              <a:spcPct val="0"/>
            </a:spcBef>
            <a:spcAft>
              <a:spcPct val="35000"/>
            </a:spcAft>
            <a:buNone/>
          </a:pPr>
          <a:r>
            <a:rPr lang="en-AU" sz="5000" kern="1200"/>
            <a:t>Parramatta: 160 </a:t>
          </a:r>
          <a:endParaRPr lang="en-US" sz="5000" kern="1200"/>
        </a:p>
      </dsp:txBody>
      <dsp:txXfrm>
        <a:off x="58543" y="2752539"/>
        <a:ext cx="6472174" cy="1082164"/>
      </dsp:txXfrm>
    </dsp:sp>
    <dsp:sp modelId="{4370F0D3-B4D1-4381-8D99-7095FFA24F60}">
      <dsp:nvSpPr>
        <dsp:cNvPr id="0" name=""/>
        <dsp:cNvSpPr/>
      </dsp:nvSpPr>
      <dsp:spPr>
        <a:xfrm>
          <a:off x="0" y="4037246"/>
          <a:ext cx="6589260" cy="1199250"/>
        </a:xfrm>
        <a:prstGeom prst="roundRect">
          <a:avLst/>
        </a:prstGeom>
        <a:solidFill>
          <a:schemeClr val="accent2">
            <a:hueOff val="-1648619"/>
            <a:satOff val="-91452"/>
            <a:lumOff val="-215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0" tIns="190500" rIns="190500" bIns="190500" numCol="1" spcCol="1270" anchor="ctr" anchorCtr="0">
          <a:noAutofit/>
        </a:bodyPr>
        <a:lstStyle/>
        <a:p>
          <a:pPr marL="0" lvl="0" indent="0" algn="l" defTabSz="2222500">
            <a:lnSpc>
              <a:spcPct val="90000"/>
            </a:lnSpc>
            <a:spcBef>
              <a:spcPct val="0"/>
            </a:spcBef>
            <a:spcAft>
              <a:spcPct val="35000"/>
            </a:spcAft>
            <a:buNone/>
          </a:pPr>
          <a:r>
            <a:rPr lang="en-AU" sz="5000" kern="1200"/>
            <a:t>Sydney: 160 </a:t>
          </a:r>
          <a:endParaRPr lang="en-US" sz="5000" kern="1200"/>
        </a:p>
      </dsp:txBody>
      <dsp:txXfrm>
        <a:off x="58543" y="4095789"/>
        <a:ext cx="6472174" cy="108216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D55FAF1-BB15-41F7-9EC7-50083B33E180}">
      <dsp:nvSpPr>
        <dsp:cNvPr id="0" name=""/>
        <dsp:cNvSpPr/>
      </dsp:nvSpPr>
      <dsp:spPr>
        <a:xfrm>
          <a:off x="672633" y="0"/>
          <a:ext cx="5243992" cy="5243992"/>
        </a:xfrm>
        <a:prstGeom prst="diamond">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B057C0B-8692-466C-B61B-40DCD2FF70B6}">
      <dsp:nvSpPr>
        <dsp:cNvPr id="0" name=""/>
        <dsp:cNvSpPr/>
      </dsp:nvSpPr>
      <dsp:spPr>
        <a:xfrm>
          <a:off x="1170812" y="498179"/>
          <a:ext cx="2045157" cy="2045157"/>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AU" sz="2800" kern="1200" dirty="0"/>
            <a:t>Dubbo</a:t>
          </a:r>
        </a:p>
        <a:p>
          <a:pPr marL="0" lvl="0" indent="0" algn="ctr" defTabSz="1244600">
            <a:lnSpc>
              <a:spcPct val="90000"/>
            </a:lnSpc>
            <a:spcBef>
              <a:spcPct val="0"/>
            </a:spcBef>
            <a:spcAft>
              <a:spcPct val="35000"/>
            </a:spcAft>
            <a:buNone/>
          </a:pPr>
          <a:r>
            <a:rPr lang="en-AU" sz="2800" kern="1200" dirty="0"/>
            <a:t>Total: 24 </a:t>
          </a:r>
        </a:p>
        <a:p>
          <a:pPr marL="0" lvl="0" indent="0" algn="ctr" defTabSz="1244600">
            <a:lnSpc>
              <a:spcPct val="90000"/>
            </a:lnSpc>
            <a:spcBef>
              <a:spcPct val="0"/>
            </a:spcBef>
            <a:spcAft>
              <a:spcPct val="35000"/>
            </a:spcAft>
            <a:buNone/>
          </a:pPr>
          <a:r>
            <a:rPr lang="en-AU" sz="2800" kern="1200" dirty="0"/>
            <a:t>ATSI: 18  </a:t>
          </a:r>
          <a:endParaRPr lang="en-US" sz="2800" kern="1200" dirty="0"/>
        </a:p>
      </dsp:txBody>
      <dsp:txXfrm>
        <a:off x="1270648" y="598015"/>
        <a:ext cx="1845485" cy="1845485"/>
      </dsp:txXfrm>
    </dsp:sp>
    <dsp:sp modelId="{89EF1801-E0C1-4DA3-9A57-8893285C6D6C}">
      <dsp:nvSpPr>
        <dsp:cNvPr id="0" name=""/>
        <dsp:cNvSpPr/>
      </dsp:nvSpPr>
      <dsp:spPr>
        <a:xfrm>
          <a:off x="3373289" y="498179"/>
          <a:ext cx="2045157" cy="2045157"/>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AU" sz="2800" kern="1200" dirty="0"/>
            <a:t>Hunter</a:t>
          </a:r>
        </a:p>
        <a:p>
          <a:pPr marL="0" lvl="0" indent="0" algn="ctr" defTabSz="1244600">
            <a:lnSpc>
              <a:spcPct val="90000"/>
            </a:lnSpc>
            <a:spcBef>
              <a:spcPct val="0"/>
            </a:spcBef>
            <a:spcAft>
              <a:spcPct val="35000"/>
            </a:spcAft>
            <a:buNone/>
          </a:pPr>
          <a:r>
            <a:rPr lang="en-AU" sz="2800" kern="1200" dirty="0"/>
            <a:t>Total: 69 </a:t>
          </a:r>
        </a:p>
        <a:p>
          <a:pPr marL="0" lvl="0" indent="0" algn="ctr" defTabSz="1244600">
            <a:lnSpc>
              <a:spcPct val="90000"/>
            </a:lnSpc>
            <a:spcBef>
              <a:spcPct val="0"/>
            </a:spcBef>
            <a:spcAft>
              <a:spcPct val="35000"/>
            </a:spcAft>
            <a:buNone/>
          </a:pPr>
          <a:r>
            <a:rPr lang="en-AU" sz="2800" kern="1200" dirty="0"/>
            <a:t>ATSI: 26 </a:t>
          </a:r>
          <a:endParaRPr lang="en-US" sz="2800" kern="1200" dirty="0"/>
        </a:p>
      </dsp:txBody>
      <dsp:txXfrm>
        <a:off x="3473125" y="598015"/>
        <a:ext cx="1845485" cy="1845485"/>
      </dsp:txXfrm>
    </dsp:sp>
    <dsp:sp modelId="{5AD7322F-696C-472B-8C96-FB119F379DAD}">
      <dsp:nvSpPr>
        <dsp:cNvPr id="0" name=""/>
        <dsp:cNvSpPr/>
      </dsp:nvSpPr>
      <dsp:spPr>
        <a:xfrm>
          <a:off x="1170812" y="2700656"/>
          <a:ext cx="2045157" cy="2045157"/>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AU" sz="2800" kern="1200" dirty="0"/>
            <a:t>Parramatta</a:t>
          </a:r>
        </a:p>
        <a:p>
          <a:pPr marL="0" lvl="0" indent="0" algn="ctr" defTabSz="1244600">
            <a:lnSpc>
              <a:spcPct val="90000"/>
            </a:lnSpc>
            <a:spcBef>
              <a:spcPct val="0"/>
            </a:spcBef>
            <a:spcAft>
              <a:spcPct val="35000"/>
            </a:spcAft>
            <a:buNone/>
          </a:pPr>
          <a:r>
            <a:rPr lang="en-US" sz="2800" kern="1200" dirty="0"/>
            <a:t>Total: 164 </a:t>
          </a:r>
        </a:p>
        <a:p>
          <a:pPr marL="0" lvl="0" indent="0" algn="ctr" defTabSz="1244600">
            <a:lnSpc>
              <a:spcPct val="90000"/>
            </a:lnSpc>
            <a:spcBef>
              <a:spcPct val="0"/>
            </a:spcBef>
            <a:spcAft>
              <a:spcPct val="35000"/>
            </a:spcAft>
            <a:buNone/>
          </a:pPr>
          <a:r>
            <a:rPr lang="en-US" sz="2800" kern="1200" dirty="0"/>
            <a:t>ATSI: 74 </a:t>
          </a:r>
        </a:p>
      </dsp:txBody>
      <dsp:txXfrm>
        <a:off x="1270648" y="2800492"/>
        <a:ext cx="1845485" cy="1845485"/>
      </dsp:txXfrm>
    </dsp:sp>
    <dsp:sp modelId="{A986A51A-EE7C-43FF-A321-A6E45D255E36}">
      <dsp:nvSpPr>
        <dsp:cNvPr id="0" name=""/>
        <dsp:cNvSpPr/>
      </dsp:nvSpPr>
      <dsp:spPr>
        <a:xfrm>
          <a:off x="3373289" y="2700656"/>
          <a:ext cx="2045157" cy="2045157"/>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AU" sz="2800" kern="1200" dirty="0"/>
            <a:t>Sydney</a:t>
          </a:r>
        </a:p>
        <a:p>
          <a:pPr marL="0" lvl="0" indent="0" algn="ctr" defTabSz="1244600">
            <a:lnSpc>
              <a:spcPct val="90000"/>
            </a:lnSpc>
            <a:spcBef>
              <a:spcPct val="0"/>
            </a:spcBef>
            <a:spcAft>
              <a:spcPct val="35000"/>
            </a:spcAft>
            <a:buNone/>
          </a:pPr>
          <a:r>
            <a:rPr lang="en-AU" sz="2800" kern="1200" dirty="0"/>
            <a:t>Total: 64 </a:t>
          </a:r>
        </a:p>
        <a:p>
          <a:pPr marL="0" lvl="0" indent="0" algn="ctr" defTabSz="1244600">
            <a:lnSpc>
              <a:spcPct val="90000"/>
            </a:lnSpc>
            <a:spcBef>
              <a:spcPct val="0"/>
            </a:spcBef>
            <a:spcAft>
              <a:spcPct val="35000"/>
            </a:spcAft>
            <a:buNone/>
          </a:pPr>
          <a:r>
            <a:rPr lang="en-AU" sz="2800" kern="1200" dirty="0"/>
            <a:t>ATSI: 18  </a:t>
          </a:r>
          <a:endParaRPr lang="en-US" sz="2800" kern="1200" dirty="0"/>
        </a:p>
      </dsp:txBody>
      <dsp:txXfrm>
        <a:off x="3473125" y="2800492"/>
        <a:ext cx="1845485" cy="1845485"/>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16/7/layout/ChevronBlockProcess">
  <dgm:title val="Chevron Block Process"/>
  <dgm:desc val="Use to show a progression; a timeline; sequential steps in a task, process, or workflow; or to emphasize movement or direction. Level 1 text appears inside an arrow shape while Level 2 text appears below the arrow shapes."/>
  <dgm:catLst>
    <dgm:cat type="process" pri="5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fact="0.6"/>
      <dgm:constr type="h" for="des" forName="composite" op="equ"/>
      <dgm:constr type="w" for="ch" forName="composite" refType="w"/>
      <dgm:constr type="w" for="des" forName="parTx"/>
      <dgm:constr type="h" for="des" forName="parTx" op="equ"/>
      <dgm:constr type="w" for="des" forName="desTx"/>
      <dgm:constr type="primFontSz" for="des" forName="parTx" val="28"/>
      <dgm:constr type="primFontSz" for="des" forName="desTx" refType="primFontSz" refFor="des" refForName="parTx" op="lte" fact="0.75"/>
      <dgm:constr type="h" for="des" forName="desTx" op="equ"/>
      <dgm:constr type="w" for="ch" forName="space" refType="w" op="equ" fact="-0.005"/>
    </dgm:constrLst>
    <dgm:ruleLst>
      <dgm:rule type="w" for="ch" forName="composite" val="0"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91"/>
              <dgm:constr type="t" for="ch" forName="desTx" refType="h" refFor="ch" refForName="parTx"/>
            </dgm:constrLst>
          </dgm:if>
          <dgm:else name="Name9">
            <dgm:constrLst>
              <dgm:constr type="l" for="ch" forName="parTx"/>
              <dgm:constr type="w" for="ch" forName="parTx" refType="w"/>
              <dgm:constr type="t" for="ch" forName="parTx"/>
              <dgm:constr type="l" for="ch" forName="desTx" refType="w" fact="0.09"/>
              <dgm:constr type="w" for="ch" forName="desTx" refType="w" refFor="ch" refForName="parTx" fact="0.91"/>
              <dgm:constr type="t" for="ch" forName="desTx" refType="h" refFor="ch" refForName="parTx"/>
            </dgm:constrLst>
          </dgm:else>
        </dgm:choose>
        <dgm:ruleLst>
          <dgm:rule type="h" val="INF" fact="NaN" max="NaN"/>
        </dgm:ruleLst>
        <dgm:layoutNode name="parTx" styleLbl="alignNode1">
          <dgm:varLst>
            <dgm:chMax val="0"/>
            <dgm:chPref val="0"/>
          </dgm:varLst>
          <dgm:alg type="tx"/>
          <dgm:choose name="Name10">
            <dgm:if name="Name11" func="var" arg="dir" op="equ" val="norm">
              <dgm:shape xmlns:r="http://schemas.openxmlformats.org/officeDocument/2006/relationships" type="chevron" r:blip="">
                <dgm:adjLst>
                  <dgm:adj idx="1" val="0.3"/>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3"/>
                <dgm:constr type="h"/>
                <dgm:constr type="tMarg" refType="w" fact="0.105"/>
                <dgm:constr type="bMarg" refType="w" fact="0.105"/>
                <dgm:constr type="lMarg" refType="w" fact="0.105"/>
                <dgm:constr type="rMarg" refType="w" fact="0.105"/>
              </dgm:constrLst>
            </dgm:if>
            <dgm:else name="Name15">
              <dgm:constrLst>
                <dgm:constr type="h" refType="w" op="lte" fact="0.3"/>
                <dgm:constr type="h"/>
                <dgm:constr type="tMarg" refType="w" fact="0.105"/>
                <dgm:constr type="bMarg" refType="w" fact="0.105"/>
                <dgm:constr type="lMarg" refType="w" fact="0.105"/>
                <dgm:constr type="rMarg" refType="w" fact="0.105"/>
              </dgm:constrLst>
            </dgm:else>
          </dgm:choose>
          <dgm:ruleLst>
            <dgm:rule type="h" val="INF" fact="NaN" max="NaN"/>
            <dgm:rule type="primFontSz" val="14" fact="NaN" max="NaN"/>
          </dgm:ruleLst>
        </dgm:layoutNode>
        <dgm:layoutNode name="desTx" styleLbl="alignAccFollowNode1">
          <dgm:varLst/>
          <dgm:alg type="tx">
            <dgm:param type="stBulletLvl" val="0"/>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des" ptType="node"/>
          <dgm:constrLst>
            <dgm:constr type="primFontSz" val="20"/>
            <dgm:constr type="tMarg" refType="w" fact="0.224"/>
            <dgm:constr type="bMarg" refType="w" fact="0.448"/>
            <dgm:constr type="lMarg" refType="w" fact="0.224"/>
            <dgm:constr type="rMarg" refType="w" fact="0.224"/>
          </dgm:constrLst>
          <dgm:ruleLst>
            <dgm:rule type="h" val="INF" fact="NaN" max="NaN"/>
            <dgm:rule type="primFontSz" val="11"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7BE075-00D8-F0B6-4DA4-57D5533DDEA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2859F783-BB44-2FB1-3E6B-E5294FC76F5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BA2C0C37-2BC6-F646-E473-11714AEB2555}"/>
              </a:ext>
            </a:extLst>
          </p:cNvPr>
          <p:cNvSpPr>
            <a:spLocks noGrp="1"/>
          </p:cNvSpPr>
          <p:nvPr>
            <p:ph type="dt" sz="half" idx="10"/>
          </p:nvPr>
        </p:nvSpPr>
        <p:spPr/>
        <p:txBody>
          <a:bodyPr/>
          <a:lstStyle/>
          <a:p>
            <a:fld id="{6D04EAC8-F2FA-4041-9713-511AAB471F9C}" type="datetimeFigureOut">
              <a:rPr lang="en-AU" smtClean="0"/>
              <a:t>24/06/2024</a:t>
            </a:fld>
            <a:endParaRPr lang="en-AU"/>
          </a:p>
        </p:txBody>
      </p:sp>
      <p:sp>
        <p:nvSpPr>
          <p:cNvPr id="5" name="Footer Placeholder 4">
            <a:extLst>
              <a:ext uri="{FF2B5EF4-FFF2-40B4-BE49-F238E27FC236}">
                <a16:creationId xmlns:a16="http://schemas.microsoft.com/office/drawing/2014/main" id="{28B1146A-F791-A9B4-B4D6-FBCF2A596BF9}"/>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9BE1EC36-3958-2072-91C9-904BCEF4BCD3}"/>
              </a:ext>
            </a:extLst>
          </p:cNvPr>
          <p:cNvSpPr>
            <a:spLocks noGrp="1"/>
          </p:cNvSpPr>
          <p:nvPr>
            <p:ph type="sldNum" sz="quarter" idx="12"/>
          </p:nvPr>
        </p:nvSpPr>
        <p:spPr/>
        <p:txBody>
          <a:bodyPr/>
          <a:lstStyle/>
          <a:p>
            <a:fld id="{C94E607A-A2B7-4D0D-AA57-282891B3D06A}" type="slidenum">
              <a:rPr lang="en-AU" smtClean="0"/>
              <a:t>‹#›</a:t>
            </a:fld>
            <a:endParaRPr lang="en-AU"/>
          </a:p>
        </p:txBody>
      </p:sp>
    </p:spTree>
    <p:extLst>
      <p:ext uri="{BB962C8B-B14F-4D97-AF65-F5344CB8AC3E}">
        <p14:creationId xmlns:p14="http://schemas.microsoft.com/office/powerpoint/2010/main" val="9749513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DBBC86-85EB-3E9F-1C20-BC71823A385C}"/>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97B8249B-C856-0A34-E170-6D51B336EF8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931ECAF3-6345-6E0C-0BE9-1932D85CC8E1}"/>
              </a:ext>
            </a:extLst>
          </p:cNvPr>
          <p:cNvSpPr>
            <a:spLocks noGrp="1"/>
          </p:cNvSpPr>
          <p:nvPr>
            <p:ph type="dt" sz="half" idx="10"/>
          </p:nvPr>
        </p:nvSpPr>
        <p:spPr/>
        <p:txBody>
          <a:bodyPr/>
          <a:lstStyle/>
          <a:p>
            <a:fld id="{6D04EAC8-F2FA-4041-9713-511AAB471F9C}" type="datetimeFigureOut">
              <a:rPr lang="en-AU" smtClean="0"/>
              <a:t>24/06/2024</a:t>
            </a:fld>
            <a:endParaRPr lang="en-AU"/>
          </a:p>
        </p:txBody>
      </p:sp>
      <p:sp>
        <p:nvSpPr>
          <p:cNvPr id="5" name="Footer Placeholder 4">
            <a:extLst>
              <a:ext uri="{FF2B5EF4-FFF2-40B4-BE49-F238E27FC236}">
                <a16:creationId xmlns:a16="http://schemas.microsoft.com/office/drawing/2014/main" id="{96B3199C-2412-FEB7-81F0-19F672DD3C29}"/>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57C7F22A-1456-B068-93D2-990C5FF8FD07}"/>
              </a:ext>
            </a:extLst>
          </p:cNvPr>
          <p:cNvSpPr>
            <a:spLocks noGrp="1"/>
          </p:cNvSpPr>
          <p:nvPr>
            <p:ph type="sldNum" sz="quarter" idx="12"/>
          </p:nvPr>
        </p:nvSpPr>
        <p:spPr/>
        <p:txBody>
          <a:bodyPr/>
          <a:lstStyle/>
          <a:p>
            <a:fld id="{C94E607A-A2B7-4D0D-AA57-282891B3D06A}" type="slidenum">
              <a:rPr lang="en-AU" smtClean="0"/>
              <a:t>‹#›</a:t>
            </a:fld>
            <a:endParaRPr lang="en-AU"/>
          </a:p>
        </p:txBody>
      </p:sp>
    </p:spTree>
    <p:extLst>
      <p:ext uri="{BB962C8B-B14F-4D97-AF65-F5344CB8AC3E}">
        <p14:creationId xmlns:p14="http://schemas.microsoft.com/office/powerpoint/2010/main" val="3776550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D9BE867-9F6A-1079-9A72-8A4DCA8BB31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C01F2F42-75C4-FDB1-9BDC-9D3832E9A24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47B96877-4B53-FB49-41A7-E9F628CA24DF}"/>
              </a:ext>
            </a:extLst>
          </p:cNvPr>
          <p:cNvSpPr>
            <a:spLocks noGrp="1"/>
          </p:cNvSpPr>
          <p:nvPr>
            <p:ph type="dt" sz="half" idx="10"/>
          </p:nvPr>
        </p:nvSpPr>
        <p:spPr/>
        <p:txBody>
          <a:bodyPr/>
          <a:lstStyle/>
          <a:p>
            <a:fld id="{6D04EAC8-F2FA-4041-9713-511AAB471F9C}" type="datetimeFigureOut">
              <a:rPr lang="en-AU" smtClean="0"/>
              <a:t>24/06/2024</a:t>
            </a:fld>
            <a:endParaRPr lang="en-AU"/>
          </a:p>
        </p:txBody>
      </p:sp>
      <p:sp>
        <p:nvSpPr>
          <p:cNvPr id="5" name="Footer Placeholder 4">
            <a:extLst>
              <a:ext uri="{FF2B5EF4-FFF2-40B4-BE49-F238E27FC236}">
                <a16:creationId xmlns:a16="http://schemas.microsoft.com/office/drawing/2014/main" id="{3DBA4F94-48DF-20EA-1B86-B03ABC3DA6F5}"/>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71189714-5705-C61F-00F2-F5D1AECCCD86}"/>
              </a:ext>
            </a:extLst>
          </p:cNvPr>
          <p:cNvSpPr>
            <a:spLocks noGrp="1"/>
          </p:cNvSpPr>
          <p:nvPr>
            <p:ph type="sldNum" sz="quarter" idx="12"/>
          </p:nvPr>
        </p:nvSpPr>
        <p:spPr/>
        <p:txBody>
          <a:bodyPr/>
          <a:lstStyle/>
          <a:p>
            <a:fld id="{C94E607A-A2B7-4D0D-AA57-282891B3D06A}" type="slidenum">
              <a:rPr lang="en-AU" smtClean="0"/>
              <a:t>‹#›</a:t>
            </a:fld>
            <a:endParaRPr lang="en-AU"/>
          </a:p>
        </p:txBody>
      </p:sp>
    </p:spTree>
    <p:extLst>
      <p:ext uri="{BB962C8B-B14F-4D97-AF65-F5344CB8AC3E}">
        <p14:creationId xmlns:p14="http://schemas.microsoft.com/office/powerpoint/2010/main" val="33157506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ECFC52-F341-F6ED-6CB7-382CD0F69541}"/>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947D27C8-07E2-4428-A40C-01F3ACE4B81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C5FED041-C440-7D97-C5A3-CF4B8926BF61}"/>
              </a:ext>
            </a:extLst>
          </p:cNvPr>
          <p:cNvSpPr>
            <a:spLocks noGrp="1"/>
          </p:cNvSpPr>
          <p:nvPr>
            <p:ph type="dt" sz="half" idx="10"/>
          </p:nvPr>
        </p:nvSpPr>
        <p:spPr/>
        <p:txBody>
          <a:bodyPr/>
          <a:lstStyle/>
          <a:p>
            <a:fld id="{6D04EAC8-F2FA-4041-9713-511AAB471F9C}" type="datetimeFigureOut">
              <a:rPr lang="en-AU" smtClean="0"/>
              <a:t>24/06/2024</a:t>
            </a:fld>
            <a:endParaRPr lang="en-AU"/>
          </a:p>
        </p:txBody>
      </p:sp>
      <p:sp>
        <p:nvSpPr>
          <p:cNvPr id="5" name="Footer Placeholder 4">
            <a:extLst>
              <a:ext uri="{FF2B5EF4-FFF2-40B4-BE49-F238E27FC236}">
                <a16:creationId xmlns:a16="http://schemas.microsoft.com/office/drawing/2014/main" id="{70EE503A-709F-90E6-338D-081A5E5255E8}"/>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271ACE99-9FAE-8D5A-9EC3-19B516C5F91A}"/>
              </a:ext>
            </a:extLst>
          </p:cNvPr>
          <p:cNvSpPr>
            <a:spLocks noGrp="1"/>
          </p:cNvSpPr>
          <p:nvPr>
            <p:ph type="sldNum" sz="quarter" idx="12"/>
          </p:nvPr>
        </p:nvSpPr>
        <p:spPr/>
        <p:txBody>
          <a:bodyPr/>
          <a:lstStyle/>
          <a:p>
            <a:fld id="{C94E607A-A2B7-4D0D-AA57-282891B3D06A}" type="slidenum">
              <a:rPr lang="en-AU" smtClean="0"/>
              <a:t>‹#›</a:t>
            </a:fld>
            <a:endParaRPr lang="en-AU"/>
          </a:p>
        </p:txBody>
      </p:sp>
    </p:spTree>
    <p:extLst>
      <p:ext uri="{BB962C8B-B14F-4D97-AF65-F5344CB8AC3E}">
        <p14:creationId xmlns:p14="http://schemas.microsoft.com/office/powerpoint/2010/main" val="7561966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8DB9A0-6B51-691B-27C9-C28C46486AF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72BA0A72-7FBD-2B9F-E092-17DB7237937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4222DBB-5E9F-0D7A-8063-EEC22FFAA9CE}"/>
              </a:ext>
            </a:extLst>
          </p:cNvPr>
          <p:cNvSpPr>
            <a:spLocks noGrp="1"/>
          </p:cNvSpPr>
          <p:nvPr>
            <p:ph type="dt" sz="half" idx="10"/>
          </p:nvPr>
        </p:nvSpPr>
        <p:spPr/>
        <p:txBody>
          <a:bodyPr/>
          <a:lstStyle/>
          <a:p>
            <a:fld id="{6D04EAC8-F2FA-4041-9713-511AAB471F9C}" type="datetimeFigureOut">
              <a:rPr lang="en-AU" smtClean="0"/>
              <a:t>24/06/2024</a:t>
            </a:fld>
            <a:endParaRPr lang="en-AU"/>
          </a:p>
        </p:txBody>
      </p:sp>
      <p:sp>
        <p:nvSpPr>
          <p:cNvPr id="5" name="Footer Placeholder 4">
            <a:extLst>
              <a:ext uri="{FF2B5EF4-FFF2-40B4-BE49-F238E27FC236}">
                <a16:creationId xmlns:a16="http://schemas.microsoft.com/office/drawing/2014/main" id="{2E221369-31E5-7E2E-CD55-A3C023E52F8E}"/>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9A2822D5-3DFE-9286-1915-C72182526BBE}"/>
              </a:ext>
            </a:extLst>
          </p:cNvPr>
          <p:cNvSpPr>
            <a:spLocks noGrp="1"/>
          </p:cNvSpPr>
          <p:nvPr>
            <p:ph type="sldNum" sz="quarter" idx="12"/>
          </p:nvPr>
        </p:nvSpPr>
        <p:spPr/>
        <p:txBody>
          <a:bodyPr/>
          <a:lstStyle/>
          <a:p>
            <a:fld id="{C94E607A-A2B7-4D0D-AA57-282891B3D06A}" type="slidenum">
              <a:rPr lang="en-AU" smtClean="0"/>
              <a:t>‹#›</a:t>
            </a:fld>
            <a:endParaRPr lang="en-AU"/>
          </a:p>
        </p:txBody>
      </p:sp>
    </p:spTree>
    <p:extLst>
      <p:ext uri="{BB962C8B-B14F-4D97-AF65-F5344CB8AC3E}">
        <p14:creationId xmlns:p14="http://schemas.microsoft.com/office/powerpoint/2010/main" val="23139840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E62862-76F1-1575-3795-73C0C39247FF}"/>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A0B98530-95BF-CB2B-66CC-AE826F14915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49460093-95CE-9DBC-5DF7-893547AB7DE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B3BC9BCC-1091-0FE1-2F5D-EAB8E3F990E3}"/>
              </a:ext>
            </a:extLst>
          </p:cNvPr>
          <p:cNvSpPr>
            <a:spLocks noGrp="1"/>
          </p:cNvSpPr>
          <p:nvPr>
            <p:ph type="dt" sz="half" idx="10"/>
          </p:nvPr>
        </p:nvSpPr>
        <p:spPr/>
        <p:txBody>
          <a:bodyPr/>
          <a:lstStyle/>
          <a:p>
            <a:fld id="{6D04EAC8-F2FA-4041-9713-511AAB471F9C}" type="datetimeFigureOut">
              <a:rPr lang="en-AU" smtClean="0"/>
              <a:t>24/06/2024</a:t>
            </a:fld>
            <a:endParaRPr lang="en-AU"/>
          </a:p>
        </p:txBody>
      </p:sp>
      <p:sp>
        <p:nvSpPr>
          <p:cNvPr id="6" name="Footer Placeholder 5">
            <a:extLst>
              <a:ext uri="{FF2B5EF4-FFF2-40B4-BE49-F238E27FC236}">
                <a16:creationId xmlns:a16="http://schemas.microsoft.com/office/drawing/2014/main" id="{E7C10554-2186-6BE8-125B-4567B4843EFF}"/>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5B4767C4-7A1C-8CF0-EB64-DDE87D92CBEF}"/>
              </a:ext>
            </a:extLst>
          </p:cNvPr>
          <p:cNvSpPr>
            <a:spLocks noGrp="1"/>
          </p:cNvSpPr>
          <p:nvPr>
            <p:ph type="sldNum" sz="quarter" idx="12"/>
          </p:nvPr>
        </p:nvSpPr>
        <p:spPr/>
        <p:txBody>
          <a:bodyPr/>
          <a:lstStyle/>
          <a:p>
            <a:fld id="{C94E607A-A2B7-4D0D-AA57-282891B3D06A}" type="slidenum">
              <a:rPr lang="en-AU" smtClean="0"/>
              <a:t>‹#›</a:t>
            </a:fld>
            <a:endParaRPr lang="en-AU"/>
          </a:p>
        </p:txBody>
      </p:sp>
    </p:spTree>
    <p:extLst>
      <p:ext uri="{BB962C8B-B14F-4D97-AF65-F5344CB8AC3E}">
        <p14:creationId xmlns:p14="http://schemas.microsoft.com/office/powerpoint/2010/main" val="120943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39786A-C79D-45CF-2D01-2E98ED002698}"/>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825BB04A-F337-097A-0DF7-9536BB400D3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FEAD04C-EA14-EFBA-88DB-9C687411191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D660118D-17C9-EE01-A124-D1F16A89EFE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2EBCAEC-3B25-973C-239C-0B12EC7E0D2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4934743D-4BE3-2C51-14CE-CC53D1CBEBFC}"/>
              </a:ext>
            </a:extLst>
          </p:cNvPr>
          <p:cNvSpPr>
            <a:spLocks noGrp="1"/>
          </p:cNvSpPr>
          <p:nvPr>
            <p:ph type="dt" sz="half" idx="10"/>
          </p:nvPr>
        </p:nvSpPr>
        <p:spPr/>
        <p:txBody>
          <a:bodyPr/>
          <a:lstStyle/>
          <a:p>
            <a:fld id="{6D04EAC8-F2FA-4041-9713-511AAB471F9C}" type="datetimeFigureOut">
              <a:rPr lang="en-AU" smtClean="0"/>
              <a:t>24/06/2024</a:t>
            </a:fld>
            <a:endParaRPr lang="en-AU"/>
          </a:p>
        </p:txBody>
      </p:sp>
      <p:sp>
        <p:nvSpPr>
          <p:cNvPr id="8" name="Footer Placeholder 7">
            <a:extLst>
              <a:ext uri="{FF2B5EF4-FFF2-40B4-BE49-F238E27FC236}">
                <a16:creationId xmlns:a16="http://schemas.microsoft.com/office/drawing/2014/main" id="{D52581EF-3A1E-C0E0-E477-9C50478EEC2B}"/>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F5FE638B-F5AB-1C26-A653-0FD7D3225DF9}"/>
              </a:ext>
            </a:extLst>
          </p:cNvPr>
          <p:cNvSpPr>
            <a:spLocks noGrp="1"/>
          </p:cNvSpPr>
          <p:nvPr>
            <p:ph type="sldNum" sz="quarter" idx="12"/>
          </p:nvPr>
        </p:nvSpPr>
        <p:spPr/>
        <p:txBody>
          <a:bodyPr/>
          <a:lstStyle/>
          <a:p>
            <a:fld id="{C94E607A-A2B7-4D0D-AA57-282891B3D06A}" type="slidenum">
              <a:rPr lang="en-AU" smtClean="0"/>
              <a:t>‹#›</a:t>
            </a:fld>
            <a:endParaRPr lang="en-AU"/>
          </a:p>
        </p:txBody>
      </p:sp>
    </p:spTree>
    <p:extLst>
      <p:ext uri="{BB962C8B-B14F-4D97-AF65-F5344CB8AC3E}">
        <p14:creationId xmlns:p14="http://schemas.microsoft.com/office/powerpoint/2010/main" val="16585525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DBD1A0-D57A-3EDC-ED73-46FBCF698C4B}"/>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831BD0A0-5B4E-07B5-5E6A-CA2DF10C205E}"/>
              </a:ext>
            </a:extLst>
          </p:cNvPr>
          <p:cNvSpPr>
            <a:spLocks noGrp="1"/>
          </p:cNvSpPr>
          <p:nvPr>
            <p:ph type="dt" sz="half" idx="10"/>
          </p:nvPr>
        </p:nvSpPr>
        <p:spPr/>
        <p:txBody>
          <a:bodyPr/>
          <a:lstStyle/>
          <a:p>
            <a:fld id="{6D04EAC8-F2FA-4041-9713-511AAB471F9C}" type="datetimeFigureOut">
              <a:rPr lang="en-AU" smtClean="0"/>
              <a:t>24/06/2024</a:t>
            </a:fld>
            <a:endParaRPr lang="en-AU"/>
          </a:p>
        </p:txBody>
      </p:sp>
      <p:sp>
        <p:nvSpPr>
          <p:cNvPr id="4" name="Footer Placeholder 3">
            <a:extLst>
              <a:ext uri="{FF2B5EF4-FFF2-40B4-BE49-F238E27FC236}">
                <a16:creationId xmlns:a16="http://schemas.microsoft.com/office/drawing/2014/main" id="{D8D11EC9-ECEF-FEFB-262E-E14A9AA5B178}"/>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44F41C0D-91A0-F7F3-645D-ED6DC5160F77}"/>
              </a:ext>
            </a:extLst>
          </p:cNvPr>
          <p:cNvSpPr>
            <a:spLocks noGrp="1"/>
          </p:cNvSpPr>
          <p:nvPr>
            <p:ph type="sldNum" sz="quarter" idx="12"/>
          </p:nvPr>
        </p:nvSpPr>
        <p:spPr/>
        <p:txBody>
          <a:bodyPr/>
          <a:lstStyle/>
          <a:p>
            <a:fld id="{C94E607A-A2B7-4D0D-AA57-282891B3D06A}" type="slidenum">
              <a:rPr lang="en-AU" smtClean="0"/>
              <a:t>‹#›</a:t>
            </a:fld>
            <a:endParaRPr lang="en-AU"/>
          </a:p>
        </p:txBody>
      </p:sp>
    </p:spTree>
    <p:extLst>
      <p:ext uri="{BB962C8B-B14F-4D97-AF65-F5344CB8AC3E}">
        <p14:creationId xmlns:p14="http://schemas.microsoft.com/office/powerpoint/2010/main" val="30281650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B8B53B9-1ECB-0A87-C298-5E4026E345D7}"/>
              </a:ext>
            </a:extLst>
          </p:cNvPr>
          <p:cNvSpPr>
            <a:spLocks noGrp="1"/>
          </p:cNvSpPr>
          <p:nvPr>
            <p:ph type="dt" sz="half" idx="10"/>
          </p:nvPr>
        </p:nvSpPr>
        <p:spPr/>
        <p:txBody>
          <a:bodyPr/>
          <a:lstStyle/>
          <a:p>
            <a:fld id="{6D04EAC8-F2FA-4041-9713-511AAB471F9C}" type="datetimeFigureOut">
              <a:rPr lang="en-AU" smtClean="0"/>
              <a:t>24/06/2024</a:t>
            </a:fld>
            <a:endParaRPr lang="en-AU"/>
          </a:p>
        </p:txBody>
      </p:sp>
      <p:sp>
        <p:nvSpPr>
          <p:cNvPr id="3" name="Footer Placeholder 2">
            <a:extLst>
              <a:ext uri="{FF2B5EF4-FFF2-40B4-BE49-F238E27FC236}">
                <a16:creationId xmlns:a16="http://schemas.microsoft.com/office/drawing/2014/main" id="{C552090D-1D6F-2BA2-CA13-1B77C540C652}"/>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522B5765-2C8B-F720-BC88-E6D8DE10F1C8}"/>
              </a:ext>
            </a:extLst>
          </p:cNvPr>
          <p:cNvSpPr>
            <a:spLocks noGrp="1"/>
          </p:cNvSpPr>
          <p:nvPr>
            <p:ph type="sldNum" sz="quarter" idx="12"/>
          </p:nvPr>
        </p:nvSpPr>
        <p:spPr/>
        <p:txBody>
          <a:bodyPr/>
          <a:lstStyle/>
          <a:p>
            <a:fld id="{C94E607A-A2B7-4D0D-AA57-282891B3D06A}" type="slidenum">
              <a:rPr lang="en-AU" smtClean="0"/>
              <a:t>‹#›</a:t>
            </a:fld>
            <a:endParaRPr lang="en-AU"/>
          </a:p>
        </p:txBody>
      </p:sp>
    </p:spTree>
    <p:extLst>
      <p:ext uri="{BB962C8B-B14F-4D97-AF65-F5344CB8AC3E}">
        <p14:creationId xmlns:p14="http://schemas.microsoft.com/office/powerpoint/2010/main" val="12329339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AA26C1-15C3-A1FF-1689-44FFCC9CFEB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373A80EA-64DD-EE86-ADCD-B2376E106DE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8751BAFC-2DAB-66D8-4132-9FA391463A2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04050F9-4298-46C7-506C-9DB7BB760223}"/>
              </a:ext>
            </a:extLst>
          </p:cNvPr>
          <p:cNvSpPr>
            <a:spLocks noGrp="1"/>
          </p:cNvSpPr>
          <p:nvPr>
            <p:ph type="dt" sz="half" idx="10"/>
          </p:nvPr>
        </p:nvSpPr>
        <p:spPr/>
        <p:txBody>
          <a:bodyPr/>
          <a:lstStyle/>
          <a:p>
            <a:fld id="{6D04EAC8-F2FA-4041-9713-511AAB471F9C}" type="datetimeFigureOut">
              <a:rPr lang="en-AU" smtClean="0"/>
              <a:t>24/06/2024</a:t>
            </a:fld>
            <a:endParaRPr lang="en-AU"/>
          </a:p>
        </p:txBody>
      </p:sp>
      <p:sp>
        <p:nvSpPr>
          <p:cNvPr id="6" name="Footer Placeholder 5">
            <a:extLst>
              <a:ext uri="{FF2B5EF4-FFF2-40B4-BE49-F238E27FC236}">
                <a16:creationId xmlns:a16="http://schemas.microsoft.com/office/drawing/2014/main" id="{C733D043-47E9-4E7F-688D-6633290CE54D}"/>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94CB2BBA-06B7-79D3-3FA3-CBE8E4A1A9E8}"/>
              </a:ext>
            </a:extLst>
          </p:cNvPr>
          <p:cNvSpPr>
            <a:spLocks noGrp="1"/>
          </p:cNvSpPr>
          <p:nvPr>
            <p:ph type="sldNum" sz="quarter" idx="12"/>
          </p:nvPr>
        </p:nvSpPr>
        <p:spPr/>
        <p:txBody>
          <a:bodyPr/>
          <a:lstStyle/>
          <a:p>
            <a:fld id="{C94E607A-A2B7-4D0D-AA57-282891B3D06A}" type="slidenum">
              <a:rPr lang="en-AU" smtClean="0"/>
              <a:t>‹#›</a:t>
            </a:fld>
            <a:endParaRPr lang="en-AU"/>
          </a:p>
        </p:txBody>
      </p:sp>
    </p:spTree>
    <p:extLst>
      <p:ext uri="{BB962C8B-B14F-4D97-AF65-F5344CB8AC3E}">
        <p14:creationId xmlns:p14="http://schemas.microsoft.com/office/powerpoint/2010/main" val="42247592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29608E-F9D2-6676-D3EC-EA2168B51B6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6DD65571-FCBE-FDB1-A8A6-D978F47DDB7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D1A18F74-0243-4713-F247-7544B2E65B1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2FFEB9F-5CBB-BD74-5F82-3E6A2AF48752}"/>
              </a:ext>
            </a:extLst>
          </p:cNvPr>
          <p:cNvSpPr>
            <a:spLocks noGrp="1"/>
          </p:cNvSpPr>
          <p:nvPr>
            <p:ph type="dt" sz="half" idx="10"/>
          </p:nvPr>
        </p:nvSpPr>
        <p:spPr/>
        <p:txBody>
          <a:bodyPr/>
          <a:lstStyle/>
          <a:p>
            <a:fld id="{6D04EAC8-F2FA-4041-9713-511AAB471F9C}" type="datetimeFigureOut">
              <a:rPr lang="en-AU" smtClean="0"/>
              <a:t>24/06/2024</a:t>
            </a:fld>
            <a:endParaRPr lang="en-AU"/>
          </a:p>
        </p:txBody>
      </p:sp>
      <p:sp>
        <p:nvSpPr>
          <p:cNvPr id="6" name="Footer Placeholder 5">
            <a:extLst>
              <a:ext uri="{FF2B5EF4-FFF2-40B4-BE49-F238E27FC236}">
                <a16:creationId xmlns:a16="http://schemas.microsoft.com/office/drawing/2014/main" id="{FB317E84-423D-8005-B6C4-3C5252898056}"/>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E84BA6A0-E636-D47E-A77B-80229F96A003}"/>
              </a:ext>
            </a:extLst>
          </p:cNvPr>
          <p:cNvSpPr>
            <a:spLocks noGrp="1"/>
          </p:cNvSpPr>
          <p:nvPr>
            <p:ph type="sldNum" sz="quarter" idx="12"/>
          </p:nvPr>
        </p:nvSpPr>
        <p:spPr/>
        <p:txBody>
          <a:bodyPr/>
          <a:lstStyle/>
          <a:p>
            <a:fld id="{C94E607A-A2B7-4D0D-AA57-282891B3D06A}" type="slidenum">
              <a:rPr lang="en-AU" smtClean="0"/>
              <a:t>‹#›</a:t>
            </a:fld>
            <a:endParaRPr lang="en-AU"/>
          </a:p>
        </p:txBody>
      </p:sp>
    </p:spTree>
    <p:extLst>
      <p:ext uri="{BB962C8B-B14F-4D97-AF65-F5344CB8AC3E}">
        <p14:creationId xmlns:p14="http://schemas.microsoft.com/office/powerpoint/2010/main" val="22808130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262BBC5-A0F6-735A-03CF-3F0EE02F987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14872107-7E70-1542-007B-17F970D603B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72C2C2CA-D2B1-8737-6848-6BD82732AF5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04EAC8-F2FA-4041-9713-511AAB471F9C}" type="datetimeFigureOut">
              <a:rPr lang="en-AU" smtClean="0"/>
              <a:t>24/06/2024</a:t>
            </a:fld>
            <a:endParaRPr lang="en-AU"/>
          </a:p>
        </p:txBody>
      </p:sp>
      <p:sp>
        <p:nvSpPr>
          <p:cNvPr id="5" name="Footer Placeholder 4">
            <a:extLst>
              <a:ext uri="{FF2B5EF4-FFF2-40B4-BE49-F238E27FC236}">
                <a16:creationId xmlns:a16="http://schemas.microsoft.com/office/drawing/2014/main" id="{8114610C-75AA-49A9-11CD-D1136C662B4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C6CFF2B4-EE6B-CCC5-5A40-208C37E3C51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4E607A-A2B7-4D0D-AA57-282891B3D06A}" type="slidenum">
              <a:rPr lang="en-AU" smtClean="0"/>
              <a:t>‹#›</a:t>
            </a:fld>
            <a:endParaRPr lang="en-AU"/>
          </a:p>
        </p:txBody>
      </p:sp>
    </p:spTree>
    <p:extLst>
      <p:ext uri="{BB962C8B-B14F-4D97-AF65-F5344CB8AC3E}">
        <p14:creationId xmlns:p14="http://schemas.microsoft.com/office/powerpoint/2010/main" val="27855564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legislation.nsw.gov.au/view/html/inforce/current/act-1985-226"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3" name="Rectangle 32">
            <a:extLst>
              <a:ext uri="{FF2B5EF4-FFF2-40B4-BE49-F238E27FC236}">
                <a16:creationId xmlns:a16="http://schemas.microsoft.com/office/drawing/2014/main" id="{A8DB9CD9-59B1-4D73-BC4C-98796A48EF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8874A6A9-41FF-4E33-AFA8-F9F81436A5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gradFill flip="none" rotWithShape="1">
            <a:gsLst>
              <a:gs pos="16000">
                <a:schemeClr val="accent6">
                  <a:alpha val="20000"/>
                </a:schemeClr>
              </a:gs>
              <a:gs pos="85000">
                <a:schemeClr val="accent1">
                  <a:alpha val="4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5" name="Group 34">
            <a:extLst>
              <a:ext uri="{FF2B5EF4-FFF2-40B4-BE49-F238E27FC236}">
                <a16:creationId xmlns:a16="http://schemas.microsoft.com/office/drawing/2014/main" id="{721D730E-1F97-4071-B143-B05E6D2599B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03402" y="3985"/>
            <a:ext cx="9772765" cy="6858000"/>
            <a:chOff x="1303402" y="3985"/>
            <a:chExt cx="9772765" cy="6858000"/>
          </a:xfrm>
        </p:grpSpPr>
        <p:sp>
          <p:nvSpPr>
            <p:cNvPr id="36" name="Freeform: Shape 35">
              <a:extLst>
                <a:ext uri="{FF2B5EF4-FFF2-40B4-BE49-F238E27FC236}">
                  <a16:creationId xmlns:a16="http://schemas.microsoft.com/office/drawing/2014/main" id="{B3849C6A-9EE5-4604-8EAE-DD4796B79D8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60551" y="3985"/>
              <a:ext cx="9313016" cy="6858000"/>
            </a:xfrm>
            <a:custGeom>
              <a:avLst/>
              <a:gdLst>
                <a:gd name="connsiteX0" fmla="*/ 6993556 w 9313016"/>
                <a:gd name="connsiteY0" fmla="*/ 0 h 6858000"/>
                <a:gd name="connsiteX1" fmla="*/ 7358516 w 9313016"/>
                <a:gd name="connsiteY1" fmla="*/ 0 h 6858000"/>
                <a:gd name="connsiteX2" fmla="*/ 7475006 w 9313016"/>
                <a:gd name="connsiteY2" fmla="*/ 82722 h 6858000"/>
                <a:gd name="connsiteX3" fmla="*/ 7816357 w 9313016"/>
                <a:gd name="connsiteY3" fmla="*/ 358482 h 6858000"/>
                <a:gd name="connsiteX4" fmla="*/ 8421752 w 9313016"/>
                <a:gd name="connsiteY4" fmla="*/ 995405 h 6858000"/>
                <a:gd name="connsiteX5" fmla="*/ 8897059 w 9313016"/>
                <a:gd name="connsiteY5" fmla="*/ 1737211 h 6858000"/>
                <a:gd name="connsiteX6" fmla="*/ 9206633 w 9313016"/>
                <a:gd name="connsiteY6" fmla="*/ 2564460 h 6858000"/>
                <a:gd name="connsiteX7" fmla="*/ 9286787 w 9313016"/>
                <a:gd name="connsiteY7" fmla="*/ 3000164 h 6858000"/>
                <a:gd name="connsiteX8" fmla="*/ 9312914 w 9313016"/>
                <a:gd name="connsiteY8" fmla="*/ 3442493 h 6858000"/>
                <a:gd name="connsiteX9" fmla="*/ 9190562 w 9313016"/>
                <a:gd name="connsiteY9" fmla="*/ 4316686 h 6858000"/>
                <a:gd name="connsiteX10" fmla="*/ 9043416 w 9313016"/>
                <a:gd name="connsiteY10" fmla="*/ 4734917 h 6858000"/>
                <a:gd name="connsiteX11" fmla="*/ 8809657 w 9313016"/>
                <a:gd name="connsiteY11" fmla="*/ 5128718 h 6858000"/>
                <a:gd name="connsiteX12" fmla="*/ 8645997 w 9313016"/>
                <a:gd name="connsiteY12" fmla="*/ 5297441 h 6858000"/>
                <a:gd name="connsiteX13" fmla="*/ 8457787 w 9313016"/>
                <a:gd name="connsiteY13" fmla="*/ 5433763 h 6858000"/>
                <a:gd name="connsiteX14" fmla="*/ 8260803 w 9313016"/>
                <a:gd name="connsiteY14" fmla="*/ 5541237 h 6858000"/>
                <a:gd name="connsiteX15" fmla="*/ 8066136 w 9313016"/>
                <a:gd name="connsiteY15" fmla="*/ 5635704 h 6858000"/>
                <a:gd name="connsiteX16" fmla="*/ 7698638 w 9313016"/>
                <a:gd name="connsiteY16" fmla="*/ 5837163 h 6858000"/>
                <a:gd name="connsiteX17" fmla="*/ 7370135 w 9313016"/>
                <a:gd name="connsiteY17" fmla="*/ 6090081 h 6858000"/>
                <a:gd name="connsiteX18" fmla="*/ 7218897 w 9313016"/>
                <a:gd name="connsiteY18" fmla="*/ 6235860 h 6858000"/>
                <a:gd name="connsiteX19" fmla="*/ 7070665 w 9313016"/>
                <a:gd name="connsiteY19" fmla="*/ 6387205 h 6858000"/>
                <a:gd name="connsiteX20" fmla="*/ 6779035 w 9313016"/>
                <a:gd name="connsiteY20" fmla="*/ 6697100 h 6858000"/>
                <a:gd name="connsiteX21" fmla="*/ 6631837 w 9313016"/>
                <a:gd name="connsiteY21" fmla="*/ 6852239 h 6858000"/>
                <a:gd name="connsiteX22" fmla="*/ 6626221 w 9313016"/>
                <a:gd name="connsiteY22" fmla="*/ 6858000 h 6858000"/>
                <a:gd name="connsiteX23" fmla="*/ 6424725 w 9313016"/>
                <a:gd name="connsiteY23" fmla="*/ 6858000 h 6858000"/>
                <a:gd name="connsiteX24" fmla="*/ 6527382 w 9313016"/>
                <a:gd name="connsiteY24" fmla="*/ 6756333 h 6858000"/>
                <a:gd name="connsiteX25" fmla="*/ 6674233 w 9313016"/>
                <a:gd name="connsiteY25" fmla="*/ 6603450 h 6858000"/>
                <a:gd name="connsiteX26" fmla="*/ 6965813 w 9313016"/>
                <a:gd name="connsiteY26" fmla="*/ 6292932 h 6858000"/>
                <a:gd name="connsiteX27" fmla="*/ 7112961 w 9313016"/>
                <a:gd name="connsiteY27" fmla="*/ 6137505 h 6858000"/>
                <a:gd name="connsiteX28" fmla="*/ 7264790 w 9313016"/>
                <a:gd name="connsiteY28" fmla="*/ 5983710 h 6858000"/>
                <a:gd name="connsiteX29" fmla="*/ 7974595 w 9313016"/>
                <a:gd name="connsiteY29" fmla="*/ 5470773 h 6858000"/>
                <a:gd name="connsiteX30" fmla="*/ 8331591 w 9313016"/>
                <a:gd name="connsiteY30" fmla="*/ 5254048 h 6858000"/>
                <a:gd name="connsiteX31" fmla="*/ 8599807 w 9313016"/>
                <a:gd name="connsiteY31" fmla="*/ 4980010 h 6858000"/>
                <a:gd name="connsiteX32" fmla="*/ 8766474 w 9313016"/>
                <a:gd name="connsiteY32" fmla="*/ 4631524 h 6858000"/>
                <a:gd name="connsiteX33" fmla="*/ 8865755 w 9313016"/>
                <a:gd name="connsiteY33" fmla="*/ 4244445 h 6858000"/>
                <a:gd name="connsiteX34" fmla="*/ 8882911 w 9313016"/>
                <a:gd name="connsiteY34" fmla="*/ 4145659 h 6858000"/>
                <a:gd name="connsiteX35" fmla="*/ 8897403 w 9313016"/>
                <a:gd name="connsiteY35" fmla="*/ 4046633 h 6858000"/>
                <a:gd name="connsiteX36" fmla="*/ 8908298 w 9313016"/>
                <a:gd name="connsiteY36" fmla="*/ 3947271 h 6858000"/>
                <a:gd name="connsiteX37" fmla="*/ 8916184 w 9313016"/>
                <a:gd name="connsiteY37" fmla="*/ 3847765 h 6858000"/>
                <a:gd name="connsiteX38" fmla="*/ 8920670 w 9313016"/>
                <a:gd name="connsiteY38" fmla="*/ 3449597 h 6858000"/>
                <a:gd name="connsiteX39" fmla="*/ 8914607 w 9313016"/>
                <a:gd name="connsiteY39" fmla="*/ 3350283 h 6858000"/>
                <a:gd name="connsiteX40" fmla="*/ 8905340 w 9313016"/>
                <a:gd name="connsiteY40" fmla="*/ 3251209 h 6858000"/>
                <a:gd name="connsiteX41" fmla="*/ 8893854 w 9313016"/>
                <a:gd name="connsiteY41" fmla="*/ 3152376 h 6858000"/>
                <a:gd name="connsiteX42" fmla="*/ 8879706 w 9313016"/>
                <a:gd name="connsiteY42" fmla="*/ 3053878 h 6858000"/>
                <a:gd name="connsiteX43" fmla="*/ 8797531 w 9313016"/>
                <a:gd name="connsiteY43" fmla="*/ 2663966 h 6858000"/>
                <a:gd name="connsiteX44" fmla="*/ 8520442 w 9313016"/>
                <a:gd name="connsiteY44" fmla="*/ 1911983 h 6858000"/>
                <a:gd name="connsiteX45" fmla="*/ 8332626 w 9313016"/>
                <a:gd name="connsiteY45" fmla="*/ 1553608 h 6858000"/>
                <a:gd name="connsiteX46" fmla="*/ 8116317 w 9313016"/>
                <a:gd name="connsiteY46" fmla="*/ 1208529 h 6858000"/>
                <a:gd name="connsiteX47" fmla="*/ 7873293 w 9313016"/>
                <a:gd name="connsiteY47" fmla="*/ 878284 h 6858000"/>
                <a:gd name="connsiteX48" fmla="*/ 7604337 w 9313016"/>
                <a:gd name="connsiteY48" fmla="*/ 565125 h 6858000"/>
                <a:gd name="connsiteX49" fmla="*/ 7311128 w 9313016"/>
                <a:gd name="connsiteY49" fmla="*/ 270591 h 6858000"/>
                <a:gd name="connsiteX50" fmla="*/ 1752019 w 9313016"/>
                <a:gd name="connsiteY50" fmla="*/ 0 h 6858000"/>
                <a:gd name="connsiteX51" fmla="*/ 2155804 w 9313016"/>
                <a:gd name="connsiteY51" fmla="*/ 0 h 6858000"/>
                <a:gd name="connsiteX52" fmla="*/ 2103975 w 9313016"/>
                <a:gd name="connsiteY52" fmla="*/ 40789 h 6858000"/>
                <a:gd name="connsiteX53" fmla="*/ 1656310 w 9313016"/>
                <a:gd name="connsiteY53" fmla="*/ 470035 h 6858000"/>
                <a:gd name="connsiteX54" fmla="*/ 806013 w 9313016"/>
                <a:gd name="connsiteY54" fmla="*/ 1841133 h 6858000"/>
                <a:gd name="connsiteX55" fmla="*/ 580685 w 9313016"/>
                <a:gd name="connsiteY55" fmla="*/ 2606364 h 6858000"/>
                <a:gd name="connsiteX56" fmla="*/ 503489 w 9313016"/>
                <a:gd name="connsiteY56" fmla="*/ 3397276 h 6858000"/>
                <a:gd name="connsiteX57" fmla="*/ 570135 w 9313016"/>
                <a:gd name="connsiteY57" fmla="*/ 4188235 h 6858000"/>
                <a:gd name="connsiteX58" fmla="*/ 783387 w 9313016"/>
                <a:gd name="connsiteY58" fmla="*/ 4953850 h 6858000"/>
                <a:gd name="connsiteX59" fmla="*/ 1628014 w 9313016"/>
                <a:gd name="connsiteY59" fmla="*/ 6308245 h 6858000"/>
                <a:gd name="connsiteX60" fmla="*/ 2235998 w 9313016"/>
                <a:gd name="connsiteY60" fmla="*/ 6844829 h 6858000"/>
                <a:gd name="connsiteX61" fmla="*/ 2255028 w 9313016"/>
                <a:gd name="connsiteY61" fmla="*/ 6858000 h 6858000"/>
                <a:gd name="connsiteX62" fmla="*/ 1578787 w 9313016"/>
                <a:gd name="connsiteY62" fmla="*/ 6858000 h 6858000"/>
                <a:gd name="connsiteX63" fmla="*/ 1465153 w 9313016"/>
                <a:gd name="connsiteY63" fmla="*/ 6759050 h 6858000"/>
                <a:gd name="connsiteX64" fmla="*/ 1303650 w 9313016"/>
                <a:gd name="connsiteY64" fmla="*/ 6604267 h 6858000"/>
                <a:gd name="connsiteX65" fmla="*/ 323708 w 9313016"/>
                <a:gd name="connsiteY65" fmla="*/ 5126365 h 6858000"/>
                <a:gd name="connsiteX66" fmla="*/ 872 w 9313016"/>
                <a:gd name="connsiteY66" fmla="*/ 3391228 h 6858000"/>
                <a:gd name="connsiteX67" fmla="*/ 105428 w 9313016"/>
                <a:gd name="connsiteY67" fmla="*/ 2511899 h 6858000"/>
                <a:gd name="connsiteX68" fmla="*/ 384933 w 9313016"/>
                <a:gd name="connsiteY68" fmla="*/ 1670971 h 6858000"/>
                <a:gd name="connsiteX69" fmla="*/ 1433593 w 9313016"/>
                <a:gd name="connsiteY69" fmla="*/ 256095 h 6858000"/>
                <a:gd name="connsiteX70" fmla="*/ 1602664 w 9313016"/>
                <a:gd name="connsiteY70" fmla="*/ 1137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l="l" t="t" r="r" b="b"/>
              <a:pathLst>
                <a:path w="9313016" h="6858000">
                  <a:moveTo>
                    <a:pt x="6993556" y="0"/>
                  </a:moveTo>
                  <a:lnTo>
                    <a:pt x="7358516" y="0"/>
                  </a:lnTo>
                  <a:lnTo>
                    <a:pt x="7475006" y="82722"/>
                  </a:lnTo>
                  <a:cubicBezTo>
                    <a:pt x="7592423" y="169778"/>
                    <a:pt x="7706366" y="261748"/>
                    <a:pt x="7816357" y="358482"/>
                  </a:cubicBezTo>
                  <a:cubicBezTo>
                    <a:pt x="8036559" y="551589"/>
                    <a:pt x="8239655" y="764905"/>
                    <a:pt x="8421752" y="995405"/>
                  </a:cubicBezTo>
                  <a:cubicBezTo>
                    <a:pt x="8604736" y="1225282"/>
                    <a:pt x="8763567" y="1474646"/>
                    <a:pt x="8897059" y="1737211"/>
                  </a:cubicBezTo>
                  <a:cubicBezTo>
                    <a:pt x="9029909" y="2000162"/>
                    <a:pt x="9134317" y="2277990"/>
                    <a:pt x="9206633" y="2564460"/>
                  </a:cubicBezTo>
                  <a:cubicBezTo>
                    <a:pt x="9242322" y="2707791"/>
                    <a:pt x="9269041" y="2853474"/>
                    <a:pt x="9286787" y="3000164"/>
                  </a:cubicBezTo>
                  <a:cubicBezTo>
                    <a:pt x="9304977" y="3146856"/>
                    <a:pt x="9314097" y="3294698"/>
                    <a:pt x="9312914" y="3442493"/>
                  </a:cubicBezTo>
                  <a:cubicBezTo>
                    <a:pt x="9309906" y="3737987"/>
                    <a:pt x="9270717" y="4033288"/>
                    <a:pt x="9190562" y="4316686"/>
                  </a:cubicBezTo>
                  <a:cubicBezTo>
                    <a:pt x="9150486" y="4458240"/>
                    <a:pt x="9103951" y="4597587"/>
                    <a:pt x="9043416" y="4734917"/>
                  </a:cubicBezTo>
                  <a:cubicBezTo>
                    <a:pt x="8982980" y="4871817"/>
                    <a:pt x="8908740" y="5007131"/>
                    <a:pt x="8809657" y="5128718"/>
                  </a:cubicBezTo>
                  <a:cubicBezTo>
                    <a:pt x="8760312" y="5189247"/>
                    <a:pt x="8706137" y="5246945"/>
                    <a:pt x="8645997" y="5297441"/>
                  </a:cubicBezTo>
                  <a:cubicBezTo>
                    <a:pt x="8586252" y="5348274"/>
                    <a:pt x="8522809" y="5393730"/>
                    <a:pt x="8457787" y="5433763"/>
                  </a:cubicBezTo>
                  <a:cubicBezTo>
                    <a:pt x="8392816" y="5474132"/>
                    <a:pt x="8326219" y="5508213"/>
                    <a:pt x="8260803" y="5541237"/>
                  </a:cubicBezTo>
                  <a:cubicBezTo>
                    <a:pt x="8195289" y="5574071"/>
                    <a:pt x="8130023" y="5604838"/>
                    <a:pt x="8066136" y="5635704"/>
                  </a:cubicBezTo>
                  <a:cubicBezTo>
                    <a:pt x="7938313" y="5697433"/>
                    <a:pt x="7815222" y="5762186"/>
                    <a:pt x="7698638" y="5837163"/>
                  </a:cubicBezTo>
                  <a:cubicBezTo>
                    <a:pt x="7582449" y="5912381"/>
                    <a:pt x="7471881" y="5996094"/>
                    <a:pt x="7370135" y="6090081"/>
                  </a:cubicBezTo>
                  <a:cubicBezTo>
                    <a:pt x="7319460" y="6136593"/>
                    <a:pt x="7268881" y="6186082"/>
                    <a:pt x="7218897" y="6235860"/>
                  </a:cubicBezTo>
                  <a:cubicBezTo>
                    <a:pt x="7168763" y="6285493"/>
                    <a:pt x="7119665" y="6336229"/>
                    <a:pt x="7070665" y="6387205"/>
                  </a:cubicBezTo>
                  <a:cubicBezTo>
                    <a:pt x="6972715" y="6489208"/>
                    <a:pt x="6876195" y="6593131"/>
                    <a:pt x="6779035" y="6697100"/>
                  </a:cubicBezTo>
                  <a:cubicBezTo>
                    <a:pt x="6730379" y="6748989"/>
                    <a:pt x="6681528" y="6800878"/>
                    <a:pt x="6631837" y="6852239"/>
                  </a:cubicBezTo>
                  <a:lnTo>
                    <a:pt x="6626221" y="6858000"/>
                  </a:lnTo>
                  <a:lnTo>
                    <a:pt x="6424725" y="6858000"/>
                  </a:lnTo>
                  <a:lnTo>
                    <a:pt x="6527382" y="6756333"/>
                  </a:lnTo>
                  <a:cubicBezTo>
                    <a:pt x="6576726" y="6705932"/>
                    <a:pt x="6625480" y="6654811"/>
                    <a:pt x="6674233" y="6603450"/>
                  </a:cubicBezTo>
                  <a:cubicBezTo>
                    <a:pt x="6771788" y="6500920"/>
                    <a:pt x="6868309" y="6396757"/>
                    <a:pt x="6965813" y="6292932"/>
                  </a:cubicBezTo>
                  <a:lnTo>
                    <a:pt x="7112961" y="6137505"/>
                  </a:lnTo>
                  <a:cubicBezTo>
                    <a:pt x="7162354" y="6085808"/>
                    <a:pt x="7211945" y="6034640"/>
                    <a:pt x="7264790" y="5983710"/>
                  </a:cubicBezTo>
                  <a:cubicBezTo>
                    <a:pt x="7472373" y="5779130"/>
                    <a:pt x="7721610" y="5610648"/>
                    <a:pt x="7974595" y="5470773"/>
                  </a:cubicBezTo>
                  <a:cubicBezTo>
                    <a:pt x="8099903" y="5399395"/>
                    <a:pt x="8224127" y="5332529"/>
                    <a:pt x="8331591" y="5254048"/>
                  </a:cubicBezTo>
                  <a:cubicBezTo>
                    <a:pt x="8439351" y="5176047"/>
                    <a:pt x="8529660" y="5085949"/>
                    <a:pt x="8599807" y="4980010"/>
                  </a:cubicBezTo>
                  <a:cubicBezTo>
                    <a:pt x="8671187" y="4875128"/>
                    <a:pt x="8723982" y="4756086"/>
                    <a:pt x="8766474" y="4631524"/>
                  </a:cubicBezTo>
                  <a:cubicBezTo>
                    <a:pt x="8808968" y="4507010"/>
                    <a:pt x="8840615" y="4375872"/>
                    <a:pt x="8865755" y="4244445"/>
                  </a:cubicBezTo>
                  <a:cubicBezTo>
                    <a:pt x="8871375" y="4211468"/>
                    <a:pt x="8878129" y="4178731"/>
                    <a:pt x="8882911" y="4145659"/>
                  </a:cubicBezTo>
                  <a:lnTo>
                    <a:pt x="8897403" y="4046633"/>
                  </a:lnTo>
                  <a:lnTo>
                    <a:pt x="8908298" y="3947271"/>
                  </a:lnTo>
                  <a:cubicBezTo>
                    <a:pt x="8912389" y="3914247"/>
                    <a:pt x="8913425" y="3880886"/>
                    <a:pt x="8916184" y="3847765"/>
                  </a:cubicBezTo>
                  <a:cubicBezTo>
                    <a:pt x="8925797" y="3715091"/>
                    <a:pt x="8925945" y="3582127"/>
                    <a:pt x="8920670" y="3449597"/>
                  </a:cubicBezTo>
                  <a:lnTo>
                    <a:pt x="8914607" y="3350283"/>
                  </a:lnTo>
                  <a:cubicBezTo>
                    <a:pt x="8911995" y="3317211"/>
                    <a:pt x="8908348" y="3284233"/>
                    <a:pt x="8905340" y="3251209"/>
                  </a:cubicBezTo>
                  <a:cubicBezTo>
                    <a:pt x="8902628" y="3218185"/>
                    <a:pt x="8897551" y="3185305"/>
                    <a:pt x="8893854" y="3152376"/>
                  </a:cubicBezTo>
                  <a:cubicBezTo>
                    <a:pt x="8890305" y="3119399"/>
                    <a:pt x="8884932" y="3086662"/>
                    <a:pt x="8879706" y="3053878"/>
                  </a:cubicBezTo>
                  <a:cubicBezTo>
                    <a:pt x="8858707" y="2922835"/>
                    <a:pt x="8831249" y="2792705"/>
                    <a:pt x="8797531" y="2663966"/>
                  </a:cubicBezTo>
                  <a:cubicBezTo>
                    <a:pt x="8728616" y="2406777"/>
                    <a:pt x="8635497" y="2155109"/>
                    <a:pt x="8520442" y="1911983"/>
                  </a:cubicBezTo>
                  <a:cubicBezTo>
                    <a:pt x="8462667" y="1790541"/>
                    <a:pt x="8400112" y="1670923"/>
                    <a:pt x="8332626" y="1553608"/>
                  </a:cubicBezTo>
                  <a:cubicBezTo>
                    <a:pt x="8265683" y="1436006"/>
                    <a:pt x="8192973" y="1321188"/>
                    <a:pt x="8116317" y="1208529"/>
                  </a:cubicBezTo>
                  <a:cubicBezTo>
                    <a:pt x="8039811" y="1095776"/>
                    <a:pt x="7958079" y="986094"/>
                    <a:pt x="7873293" y="878284"/>
                  </a:cubicBezTo>
                  <a:cubicBezTo>
                    <a:pt x="7787814" y="771002"/>
                    <a:pt x="7697999" y="666551"/>
                    <a:pt x="7604337" y="565125"/>
                  </a:cubicBezTo>
                  <a:cubicBezTo>
                    <a:pt x="7510479" y="463891"/>
                    <a:pt x="7413367" y="364818"/>
                    <a:pt x="7311128" y="270591"/>
                  </a:cubicBezTo>
                  <a:close/>
                  <a:moveTo>
                    <a:pt x="1752019" y="0"/>
                  </a:moveTo>
                  <a:lnTo>
                    <a:pt x="2155804" y="0"/>
                  </a:lnTo>
                  <a:lnTo>
                    <a:pt x="2103975" y="40789"/>
                  </a:lnTo>
                  <a:cubicBezTo>
                    <a:pt x="1943592" y="173585"/>
                    <a:pt x="1793955" y="317500"/>
                    <a:pt x="1656310" y="470035"/>
                  </a:cubicBezTo>
                  <a:cubicBezTo>
                    <a:pt x="1288172" y="876939"/>
                    <a:pt x="1002998" y="1344708"/>
                    <a:pt x="806013" y="1841133"/>
                  </a:cubicBezTo>
                  <a:cubicBezTo>
                    <a:pt x="707818" y="2089538"/>
                    <a:pt x="630868" y="2345480"/>
                    <a:pt x="580685" y="2606364"/>
                  </a:cubicBezTo>
                  <a:cubicBezTo>
                    <a:pt x="530749" y="2867250"/>
                    <a:pt x="504868" y="3132119"/>
                    <a:pt x="503489" y="3397276"/>
                  </a:cubicBezTo>
                  <a:cubicBezTo>
                    <a:pt x="501467" y="3662434"/>
                    <a:pt x="524093" y="3927351"/>
                    <a:pt x="570135" y="4188235"/>
                  </a:cubicBezTo>
                  <a:cubicBezTo>
                    <a:pt x="615734" y="4449264"/>
                    <a:pt x="688642" y="4705493"/>
                    <a:pt x="783387" y="4953850"/>
                  </a:cubicBezTo>
                  <a:cubicBezTo>
                    <a:pt x="974357" y="5449796"/>
                    <a:pt x="1259630" y="5913773"/>
                    <a:pt x="1628014" y="6308245"/>
                  </a:cubicBezTo>
                  <a:cubicBezTo>
                    <a:pt x="1812182" y="6505481"/>
                    <a:pt x="2016215" y="6685052"/>
                    <a:pt x="2235998" y="6844829"/>
                  </a:cubicBezTo>
                  <a:lnTo>
                    <a:pt x="2255028" y="6858000"/>
                  </a:lnTo>
                  <a:lnTo>
                    <a:pt x="1578787" y="6858000"/>
                  </a:lnTo>
                  <a:lnTo>
                    <a:pt x="1465153" y="6759050"/>
                  </a:lnTo>
                  <a:cubicBezTo>
                    <a:pt x="1410086" y="6708726"/>
                    <a:pt x="1356236" y="6657104"/>
                    <a:pt x="1303650" y="6604267"/>
                  </a:cubicBezTo>
                  <a:cubicBezTo>
                    <a:pt x="883506" y="6181043"/>
                    <a:pt x="548150" y="5676072"/>
                    <a:pt x="323708" y="5126365"/>
                  </a:cubicBezTo>
                  <a:cubicBezTo>
                    <a:pt x="97737" y="4577139"/>
                    <a:pt x="-10958" y="3981927"/>
                    <a:pt x="872" y="3391228"/>
                  </a:cubicBezTo>
                  <a:cubicBezTo>
                    <a:pt x="5951" y="3095783"/>
                    <a:pt x="40506" y="2800528"/>
                    <a:pt x="105428" y="2511899"/>
                  </a:cubicBezTo>
                  <a:cubicBezTo>
                    <a:pt x="170104" y="2223317"/>
                    <a:pt x="262089" y="1940399"/>
                    <a:pt x="384933" y="1670971"/>
                  </a:cubicBezTo>
                  <a:cubicBezTo>
                    <a:pt x="629092" y="1131344"/>
                    <a:pt x="991955" y="646919"/>
                    <a:pt x="1433593" y="256095"/>
                  </a:cubicBezTo>
                  <a:cubicBezTo>
                    <a:pt x="1488791" y="207206"/>
                    <a:pt x="1545179" y="159733"/>
                    <a:pt x="1602664" y="113704"/>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7" name="Freeform: Shape 36">
              <a:extLst>
                <a:ext uri="{FF2B5EF4-FFF2-40B4-BE49-F238E27FC236}">
                  <a16:creationId xmlns:a16="http://schemas.microsoft.com/office/drawing/2014/main" id="{308677BE-069B-4A4D-8732-E26B6EF567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59468" y="3985"/>
              <a:ext cx="9065550" cy="6858000"/>
            </a:xfrm>
            <a:custGeom>
              <a:avLst/>
              <a:gdLst>
                <a:gd name="connsiteX0" fmla="*/ 1839951 w 9065550"/>
                <a:gd name="connsiteY0" fmla="*/ 0 h 6858000"/>
                <a:gd name="connsiteX1" fmla="*/ 6979427 w 9065550"/>
                <a:gd name="connsiteY1" fmla="*/ 0 h 6858000"/>
                <a:gd name="connsiteX2" fmla="*/ 6989586 w 9065550"/>
                <a:gd name="connsiteY2" fmla="*/ 6825 h 6858000"/>
                <a:gd name="connsiteX3" fmla="*/ 8932062 w 9065550"/>
                <a:gd name="connsiteY3" fmla="*/ 4580835 h 6858000"/>
                <a:gd name="connsiteX4" fmla="*/ 7166294 w 9065550"/>
                <a:gd name="connsiteY4" fmla="*/ 6259703 h 6858000"/>
                <a:gd name="connsiteX5" fmla="*/ 6868878 w 9065550"/>
                <a:gd name="connsiteY5" fmla="*/ 6564765 h 6858000"/>
                <a:gd name="connsiteX6" fmla="*/ 6591881 w 9065550"/>
                <a:gd name="connsiteY6" fmla="*/ 6858000 h 6858000"/>
                <a:gd name="connsiteX7" fmla="*/ 5184648 w 9065550"/>
                <a:gd name="connsiteY7" fmla="*/ 6858000 h 6858000"/>
                <a:gd name="connsiteX8" fmla="*/ 5244877 w 9065550"/>
                <a:gd name="connsiteY8" fmla="*/ 6817615 h 6858000"/>
                <a:gd name="connsiteX9" fmla="*/ 6033853 w 9065550"/>
                <a:gd name="connsiteY9" fmla="*/ 6069135 h 6858000"/>
                <a:gd name="connsiteX10" fmla="*/ 6480248 w 9065550"/>
                <a:gd name="connsiteY10" fmla="*/ 5607082 h 6858000"/>
                <a:gd name="connsiteX11" fmla="*/ 7551502 w 9065550"/>
                <a:gd name="connsiteY11" fmla="*/ 4859004 h 6858000"/>
                <a:gd name="connsiteX12" fmla="*/ 7844227 w 9065550"/>
                <a:gd name="connsiteY12" fmla="*/ 4683074 h 6858000"/>
                <a:gd name="connsiteX13" fmla="*/ 8005810 w 9065550"/>
                <a:gd name="connsiteY13" fmla="*/ 4330239 h 6858000"/>
                <a:gd name="connsiteX14" fmla="*/ 8016191 w 9065550"/>
                <a:gd name="connsiteY14" fmla="*/ 2956574 h 6858000"/>
                <a:gd name="connsiteX15" fmla="*/ 7346424 w 9065550"/>
                <a:gd name="connsiteY15" fmla="*/ 1636739 h 6858000"/>
                <a:gd name="connsiteX16" fmla="*/ 5995751 w 9065550"/>
                <a:gd name="connsiteY16" fmla="*/ 493319 h 6858000"/>
                <a:gd name="connsiteX17" fmla="*/ 4494836 w 9065550"/>
                <a:gd name="connsiteY17" fmla="*/ 75383 h 6858000"/>
                <a:gd name="connsiteX18" fmla="*/ 2002499 w 9065550"/>
                <a:gd name="connsiteY18" fmla="*/ 1094261 h 6858000"/>
                <a:gd name="connsiteX19" fmla="*/ 1241306 w 9065550"/>
                <a:gd name="connsiteY19" fmla="*/ 2206935 h 6858000"/>
                <a:gd name="connsiteX20" fmla="*/ 961736 w 9065550"/>
                <a:gd name="connsiteY20" fmla="*/ 3573719 h 6858000"/>
                <a:gd name="connsiteX21" fmla="*/ 1193878 w 9065550"/>
                <a:gd name="connsiteY21" fmla="*/ 4824208 h 6858000"/>
                <a:gd name="connsiteX22" fmla="*/ 1832096 w 9065550"/>
                <a:gd name="connsiteY22" fmla="*/ 5873050 h 6858000"/>
                <a:gd name="connsiteX23" fmla="*/ 3010752 w 9065550"/>
                <a:gd name="connsiteY23" fmla="*/ 6749475 h 6858000"/>
                <a:gd name="connsiteX24" fmla="*/ 3187037 w 9065550"/>
                <a:gd name="connsiteY24" fmla="*/ 6824756 h 6858000"/>
                <a:gd name="connsiteX25" fmla="*/ 3278211 w 9065550"/>
                <a:gd name="connsiteY25" fmla="*/ 6858000 h 6858000"/>
                <a:gd name="connsiteX26" fmla="*/ 1480830 w 9065550"/>
                <a:gd name="connsiteY26" fmla="*/ 6858000 h 6858000"/>
                <a:gd name="connsiteX27" fmla="*/ 1427607 w 9065550"/>
                <a:gd name="connsiteY27" fmla="*/ 6811515 h 6858000"/>
                <a:gd name="connsiteX28" fmla="*/ 1100739 w 9065550"/>
                <a:gd name="connsiteY28" fmla="*/ 6477651 h 6858000"/>
                <a:gd name="connsiteX29" fmla="*/ 0 w 9065550"/>
                <a:gd name="connsiteY29" fmla="*/ 3573620 h 6858000"/>
                <a:gd name="connsiteX30" fmla="*/ 1805513 w 9065550"/>
                <a:gd name="connsiteY30"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9065550" h="6858000">
                  <a:moveTo>
                    <a:pt x="1839951" y="0"/>
                  </a:moveTo>
                  <a:lnTo>
                    <a:pt x="6979427" y="0"/>
                  </a:lnTo>
                  <a:lnTo>
                    <a:pt x="6989586" y="6825"/>
                  </a:lnTo>
                  <a:cubicBezTo>
                    <a:pt x="8438828" y="1031353"/>
                    <a:pt x="9439169" y="2823601"/>
                    <a:pt x="8932062" y="4580835"/>
                  </a:cubicBezTo>
                  <a:cubicBezTo>
                    <a:pt x="8592517" y="5757293"/>
                    <a:pt x="7979652" y="5458140"/>
                    <a:pt x="7166294" y="6259703"/>
                  </a:cubicBezTo>
                  <a:cubicBezTo>
                    <a:pt x="7064618" y="6359905"/>
                    <a:pt x="6966014" y="6462297"/>
                    <a:pt x="6868878" y="6564765"/>
                  </a:cubicBezTo>
                  <a:lnTo>
                    <a:pt x="6591881" y="6858000"/>
                  </a:lnTo>
                  <a:lnTo>
                    <a:pt x="5184648" y="6858000"/>
                  </a:lnTo>
                  <a:lnTo>
                    <a:pt x="5244877" y="6817615"/>
                  </a:lnTo>
                  <a:cubicBezTo>
                    <a:pt x="5481027" y="6649287"/>
                    <a:pt x="5723665" y="6398593"/>
                    <a:pt x="6033853" y="6069135"/>
                  </a:cubicBezTo>
                  <a:cubicBezTo>
                    <a:pt x="6175680" y="5918484"/>
                    <a:pt x="6322395" y="5762660"/>
                    <a:pt x="6480248" y="5607082"/>
                  </a:cubicBezTo>
                  <a:cubicBezTo>
                    <a:pt x="6893276" y="5200077"/>
                    <a:pt x="7273697" y="5002920"/>
                    <a:pt x="7551502" y="4859004"/>
                  </a:cubicBezTo>
                  <a:cubicBezTo>
                    <a:pt x="7687884" y="4788339"/>
                    <a:pt x="7795540" y="4732559"/>
                    <a:pt x="7844227" y="4683074"/>
                  </a:cubicBezTo>
                  <a:cubicBezTo>
                    <a:pt x="7898759" y="4627636"/>
                    <a:pt x="7956165" y="4502313"/>
                    <a:pt x="8005810" y="4330239"/>
                  </a:cubicBezTo>
                  <a:cubicBezTo>
                    <a:pt x="8132968" y="3889611"/>
                    <a:pt x="8136446" y="3427460"/>
                    <a:pt x="8016191" y="2956574"/>
                  </a:cubicBezTo>
                  <a:cubicBezTo>
                    <a:pt x="7900876" y="2505064"/>
                    <a:pt x="7669287" y="2048671"/>
                    <a:pt x="7346424" y="1636739"/>
                  </a:cubicBezTo>
                  <a:cubicBezTo>
                    <a:pt x="6979764" y="1168830"/>
                    <a:pt x="6512706" y="773489"/>
                    <a:pt x="5995751" y="493319"/>
                  </a:cubicBezTo>
                  <a:cubicBezTo>
                    <a:pt x="5491195" y="219884"/>
                    <a:pt x="4972174" y="75383"/>
                    <a:pt x="4494836" y="75383"/>
                  </a:cubicBezTo>
                  <a:cubicBezTo>
                    <a:pt x="3554318" y="75383"/>
                    <a:pt x="2669191" y="437197"/>
                    <a:pt x="2002499" y="1094261"/>
                  </a:cubicBezTo>
                  <a:cubicBezTo>
                    <a:pt x="1676360" y="1415667"/>
                    <a:pt x="1420225" y="1790023"/>
                    <a:pt x="1241306" y="2206935"/>
                  </a:cubicBezTo>
                  <a:cubicBezTo>
                    <a:pt x="1055782" y="2639169"/>
                    <a:pt x="961736" y="3099027"/>
                    <a:pt x="961736" y="3573719"/>
                  </a:cubicBezTo>
                  <a:cubicBezTo>
                    <a:pt x="961736" y="4005124"/>
                    <a:pt x="1039805" y="4425841"/>
                    <a:pt x="1193878" y="4824208"/>
                  </a:cubicBezTo>
                  <a:cubicBezTo>
                    <a:pt x="1342457" y="5208423"/>
                    <a:pt x="1557214" y="5561306"/>
                    <a:pt x="1832096" y="5873050"/>
                  </a:cubicBezTo>
                  <a:cubicBezTo>
                    <a:pt x="2157126" y="6241599"/>
                    <a:pt x="2564661" y="6544656"/>
                    <a:pt x="3010752" y="6749475"/>
                  </a:cubicBezTo>
                  <a:cubicBezTo>
                    <a:pt x="3069003" y="6776219"/>
                    <a:pt x="3127773" y="6801314"/>
                    <a:pt x="3187037" y="6824756"/>
                  </a:cubicBezTo>
                  <a:lnTo>
                    <a:pt x="3278211" y="6858000"/>
                  </a:lnTo>
                  <a:lnTo>
                    <a:pt x="1480830" y="6858000"/>
                  </a:lnTo>
                  <a:lnTo>
                    <a:pt x="1427607" y="6811515"/>
                  </a:lnTo>
                  <a:cubicBezTo>
                    <a:pt x="1312870" y="6705919"/>
                    <a:pt x="1203751" y="6594470"/>
                    <a:pt x="1100739" y="6477651"/>
                  </a:cubicBezTo>
                  <a:cubicBezTo>
                    <a:pt x="415045" y="5700097"/>
                    <a:pt x="0" y="4684635"/>
                    <a:pt x="0" y="3573620"/>
                  </a:cubicBezTo>
                  <a:cubicBezTo>
                    <a:pt x="0" y="2121118"/>
                    <a:pt x="709459" y="831902"/>
                    <a:pt x="1805513" y="24133"/>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8" name="Freeform: Shape 37">
              <a:extLst>
                <a:ext uri="{FF2B5EF4-FFF2-40B4-BE49-F238E27FC236}">
                  <a16:creationId xmlns:a16="http://schemas.microsoft.com/office/drawing/2014/main" id="{9A9A575B-DD07-4388-963B-0AF3FDDCF3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48217" y="3985"/>
              <a:ext cx="9088051" cy="6858000"/>
            </a:xfrm>
            <a:custGeom>
              <a:avLst/>
              <a:gdLst>
                <a:gd name="connsiteX0" fmla="*/ 5158786 w 9088051"/>
                <a:gd name="connsiteY0" fmla="*/ 0 h 6858000"/>
                <a:gd name="connsiteX1" fmla="*/ 6996771 w 9088051"/>
                <a:gd name="connsiteY1" fmla="*/ 0 h 6858000"/>
                <a:gd name="connsiteX2" fmla="*/ 7006955 w 9088051"/>
                <a:gd name="connsiteY2" fmla="*/ 6825 h 6858000"/>
                <a:gd name="connsiteX3" fmla="*/ 8954230 w 9088051"/>
                <a:gd name="connsiteY3" fmla="*/ 4580835 h 6858000"/>
                <a:gd name="connsiteX4" fmla="*/ 7184080 w 9088051"/>
                <a:gd name="connsiteY4" fmla="*/ 6259703 h 6858000"/>
                <a:gd name="connsiteX5" fmla="*/ 6885926 w 9088051"/>
                <a:gd name="connsiteY5" fmla="*/ 6564765 h 6858000"/>
                <a:gd name="connsiteX6" fmla="*/ 6608241 w 9088051"/>
                <a:gd name="connsiteY6" fmla="*/ 6858000 h 6858000"/>
                <a:gd name="connsiteX7" fmla="*/ 5462870 w 9088051"/>
                <a:gd name="connsiteY7" fmla="*/ 6858000 h 6858000"/>
                <a:gd name="connsiteX8" fmla="*/ 5529056 w 9088051"/>
                <a:gd name="connsiteY8" fmla="*/ 6804645 h 6858000"/>
                <a:gd name="connsiteX9" fmla="*/ 6167613 w 9088051"/>
                <a:gd name="connsiteY9" fmla="*/ 6173667 h 6858000"/>
                <a:gd name="connsiteX10" fmla="*/ 6610973 w 9088051"/>
                <a:gd name="connsiteY10" fmla="*/ 5715860 h 6858000"/>
                <a:gd name="connsiteX11" fmla="*/ 7646083 w 9088051"/>
                <a:gd name="connsiteY11" fmla="*/ 4995842 h 6858000"/>
                <a:gd name="connsiteX12" fmla="*/ 7980054 w 9088051"/>
                <a:gd name="connsiteY12" fmla="*/ 4790095 h 6858000"/>
                <a:gd name="connsiteX13" fmla="*/ 8180437 w 9088051"/>
                <a:gd name="connsiteY13" fmla="*/ 4371964 h 6858000"/>
                <a:gd name="connsiteX14" fmla="*/ 8192058 w 9088051"/>
                <a:gd name="connsiteY14" fmla="*/ 2919242 h 6858000"/>
                <a:gd name="connsiteX15" fmla="*/ 7492638 w 9088051"/>
                <a:gd name="connsiteY15" fmla="*/ 1542845 h 6858000"/>
                <a:gd name="connsiteX16" fmla="*/ 6089097 w 9088051"/>
                <a:gd name="connsiteY16" fmla="*/ 357847 h 6858000"/>
                <a:gd name="connsiteX17" fmla="*/ 5288639 w 9088051"/>
                <a:gd name="connsiteY17" fmla="*/ 31627 h 6858000"/>
                <a:gd name="connsiteX18" fmla="*/ 1844517 w 9088051"/>
                <a:gd name="connsiteY18" fmla="*/ 0 h 6858000"/>
                <a:gd name="connsiteX19" fmla="*/ 3734467 w 9088051"/>
                <a:gd name="connsiteY19" fmla="*/ 0 h 6858000"/>
                <a:gd name="connsiteX20" fmla="*/ 3603618 w 9088051"/>
                <a:gd name="connsiteY20" fmla="*/ 28853 h 6858000"/>
                <a:gd name="connsiteX21" fmla="*/ 1892878 w 9088051"/>
                <a:gd name="connsiteY21" fmla="*/ 985434 h 6858000"/>
                <a:gd name="connsiteX22" fmla="*/ 1096045 w 9088051"/>
                <a:gd name="connsiteY22" fmla="*/ 2147349 h 6858000"/>
                <a:gd name="connsiteX23" fmla="*/ 803453 w 9088051"/>
                <a:gd name="connsiteY23" fmla="*/ 3573669 h 6858000"/>
                <a:gd name="connsiteX24" fmla="*/ 1046377 w 9088051"/>
                <a:gd name="connsiteY24" fmla="*/ 4878573 h 6858000"/>
                <a:gd name="connsiteX25" fmla="*/ 1714473 w 9088051"/>
                <a:gd name="connsiteY25" fmla="*/ 5973776 h 6858000"/>
                <a:gd name="connsiteX26" fmla="*/ 2776083 w 9088051"/>
                <a:gd name="connsiteY26" fmla="*/ 6804641 h 6858000"/>
                <a:gd name="connsiteX27" fmla="*/ 2884836 w 9088051"/>
                <a:gd name="connsiteY27" fmla="*/ 6858000 h 6858000"/>
                <a:gd name="connsiteX28" fmla="*/ 1484505 w 9088051"/>
                <a:gd name="connsiteY28" fmla="*/ 6858000 h 6858000"/>
                <a:gd name="connsiteX29" fmla="*/ 1431151 w 9088051"/>
                <a:gd name="connsiteY29" fmla="*/ 6811515 h 6858000"/>
                <a:gd name="connsiteX30" fmla="*/ 1103471 w 9088051"/>
                <a:gd name="connsiteY30" fmla="*/ 6477651 h 6858000"/>
                <a:gd name="connsiteX31" fmla="*/ 0 w 9088051"/>
                <a:gd name="connsiteY31" fmla="*/ 3573620 h 6858000"/>
                <a:gd name="connsiteX32" fmla="*/ 1809994 w 9088051"/>
                <a:gd name="connsiteY32"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088051" h="6858000">
                  <a:moveTo>
                    <a:pt x="5158786" y="0"/>
                  </a:moveTo>
                  <a:lnTo>
                    <a:pt x="6996771" y="0"/>
                  </a:lnTo>
                  <a:lnTo>
                    <a:pt x="7006955" y="6825"/>
                  </a:lnTo>
                  <a:cubicBezTo>
                    <a:pt x="8459794" y="1031353"/>
                    <a:pt x="9462596" y="2823601"/>
                    <a:pt x="8954230" y="4580835"/>
                  </a:cubicBezTo>
                  <a:cubicBezTo>
                    <a:pt x="8613842" y="5757293"/>
                    <a:pt x="7999457" y="5458140"/>
                    <a:pt x="7184080" y="6259703"/>
                  </a:cubicBezTo>
                  <a:cubicBezTo>
                    <a:pt x="7082152" y="6359905"/>
                    <a:pt x="6983303" y="6462297"/>
                    <a:pt x="6885926" y="6564765"/>
                  </a:cubicBezTo>
                  <a:lnTo>
                    <a:pt x="6608241" y="6858000"/>
                  </a:lnTo>
                  <a:lnTo>
                    <a:pt x="5462870" y="6858000"/>
                  </a:lnTo>
                  <a:lnTo>
                    <a:pt x="5529056" y="6804645"/>
                  </a:lnTo>
                  <a:cubicBezTo>
                    <a:pt x="5740217" y="6626505"/>
                    <a:pt x="5949382" y="6404876"/>
                    <a:pt x="6167613" y="6173667"/>
                  </a:cubicBezTo>
                  <a:cubicBezTo>
                    <a:pt x="6308782" y="6024091"/>
                    <a:pt x="6454799" y="5869390"/>
                    <a:pt x="6610973" y="5715860"/>
                  </a:cubicBezTo>
                  <a:cubicBezTo>
                    <a:pt x="7007847" y="5325741"/>
                    <a:pt x="7376733" y="5135074"/>
                    <a:pt x="7646083" y="4995842"/>
                  </a:cubicBezTo>
                  <a:cubicBezTo>
                    <a:pt x="7816858" y="4907561"/>
                    <a:pt x="7916545" y="4854514"/>
                    <a:pt x="7980054" y="4790095"/>
                  </a:cubicBezTo>
                  <a:cubicBezTo>
                    <a:pt x="8054629" y="4714405"/>
                    <a:pt x="8122031" y="4573758"/>
                    <a:pt x="8180437" y="4371964"/>
                  </a:cubicBezTo>
                  <a:cubicBezTo>
                    <a:pt x="8315441" y="3905228"/>
                    <a:pt x="8319381" y="3416431"/>
                    <a:pt x="8192058" y="2919242"/>
                  </a:cubicBezTo>
                  <a:cubicBezTo>
                    <a:pt x="8071251" y="2447381"/>
                    <a:pt x="7829388" y="1971467"/>
                    <a:pt x="7492638" y="1542845"/>
                  </a:cubicBezTo>
                  <a:cubicBezTo>
                    <a:pt x="7111829" y="1058099"/>
                    <a:pt x="6626484" y="648361"/>
                    <a:pt x="6089097" y="357847"/>
                  </a:cubicBezTo>
                  <a:cubicBezTo>
                    <a:pt x="5824244" y="214687"/>
                    <a:pt x="5554957" y="105262"/>
                    <a:pt x="5288639" y="31627"/>
                  </a:cubicBezTo>
                  <a:close/>
                  <a:moveTo>
                    <a:pt x="1844517" y="0"/>
                  </a:moveTo>
                  <a:lnTo>
                    <a:pt x="3734467" y="0"/>
                  </a:lnTo>
                  <a:lnTo>
                    <a:pt x="3603618" y="28853"/>
                  </a:lnTo>
                  <a:cubicBezTo>
                    <a:pt x="2962049" y="186733"/>
                    <a:pt x="2373277" y="513136"/>
                    <a:pt x="1892878" y="985434"/>
                  </a:cubicBezTo>
                  <a:cubicBezTo>
                    <a:pt x="1551428" y="1321091"/>
                    <a:pt x="1283341" y="1711990"/>
                    <a:pt x="1096045" y="2147349"/>
                  </a:cubicBezTo>
                  <a:cubicBezTo>
                    <a:pt x="901876" y="2598519"/>
                    <a:pt x="803453" y="3078432"/>
                    <a:pt x="803453" y="3573669"/>
                  </a:cubicBezTo>
                  <a:cubicBezTo>
                    <a:pt x="803453" y="4023717"/>
                    <a:pt x="885151" y="4462735"/>
                    <a:pt x="1046377" y="4878573"/>
                  </a:cubicBezTo>
                  <a:cubicBezTo>
                    <a:pt x="1201945" y="5279770"/>
                    <a:pt x="1426681" y="5648221"/>
                    <a:pt x="1714473" y="5973776"/>
                  </a:cubicBezTo>
                  <a:cubicBezTo>
                    <a:pt x="2012357" y="6310732"/>
                    <a:pt x="2376505" y="6595304"/>
                    <a:pt x="2776083" y="6804641"/>
                  </a:cubicBezTo>
                  <a:lnTo>
                    <a:pt x="2884836" y="6858000"/>
                  </a:lnTo>
                  <a:lnTo>
                    <a:pt x="1484505" y="6858000"/>
                  </a:lnTo>
                  <a:lnTo>
                    <a:pt x="1431151" y="6811515"/>
                  </a:lnTo>
                  <a:cubicBezTo>
                    <a:pt x="1316128" y="6705919"/>
                    <a:pt x="1206738" y="6594470"/>
                    <a:pt x="1103471" y="6477651"/>
                  </a:cubicBezTo>
                  <a:cubicBezTo>
                    <a:pt x="416075" y="5700097"/>
                    <a:pt x="0" y="4684635"/>
                    <a:pt x="0" y="3573620"/>
                  </a:cubicBezTo>
                  <a:cubicBezTo>
                    <a:pt x="0" y="2121118"/>
                    <a:pt x="711220" y="831902"/>
                    <a:pt x="1809994" y="24133"/>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9" name="Freeform: Shape 38">
              <a:extLst>
                <a:ext uri="{FF2B5EF4-FFF2-40B4-BE49-F238E27FC236}">
                  <a16:creationId xmlns:a16="http://schemas.microsoft.com/office/drawing/2014/main" id="{D55285E4-21EB-4EC1-AB8E-36E881E899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29061" y="3985"/>
              <a:ext cx="9107210" cy="6858000"/>
            </a:xfrm>
            <a:custGeom>
              <a:avLst/>
              <a:gdLst>
                <a:gd name="connsiteX0" fmla="*/ 6184722 w 9107210"/>
                <a:gd name="connsiteY0" fmla="*/ 0 h 6858000"/>
                <a:gd name="connsiteX1" fmla="*/ 6985680 w 9107210"/>
                <a:gd name="connsiteY1" fmla="*/ 0 h 6858000"/>
                <a:gd name="connsiteX2" fmla="*/ 7324323 w 9107210"/>
                <a:gd name="connsiteY2" fmla="*/ 247136 h 6858000"/>
                <a:gd name="connsiteX3" fmla="*/ 7652712 w 9107210"/>
                <a:gd name="connsiteY3" fmla="*/ 528495 h 6858000"/>
                <a:gd name="connsiteX4" fmla="*/ 8236677 w 9107210"/>
                <a:gd name="connsiteY4" fmla="*/ 1166289 h 6858000"/>
                <a:gd name="connsiteX5" fmla="*/ 8704298 w 9107210"/>
                <a:gd name="connsiteY5" fmla="*/ 1897038 h 6858000"/>
                <a:gd name="connsiteX6" fmla="*/ 8885160 w 9107210"/>
                <a:gd name="connsiteY6" fmla="*/ 2294087 h 6858000"/>
                <a:gd name="connsiteX7" fmla="*/ 8924247 w 9107210"/>
                <a:gd name="connsiteY7" fmla="*/ 2396286 h 6858000"/>
                <a:gd name="connsiteX8" fmla="*/ 8960022 w 9107210"/>
                <a:gd name="connsiteY8" fmla="*/ 2499767 h 6858000"/>
                <a:gd name="connsiteX9" fmla="*/ 8991720 w 9107210"/>
                <a:gd name="connsiteY9" fmla="*/ 2604671 h 6858000"/>
                <a:gd name="connsiteX10" fmla="*/ 9019646 w 9107210"/>
                <a:gd name="connsiteY10" fmla="*/ 2710708 h 6858000"/>
                <a:gd name="connsiteX11" fmla="*/ 9105822 w 9107210"/>
                <a:gd name="connsiteY11" fmla="*/ 3582266 h 6858000"/>
                <a:gd name="connsiteX12" fmla="*/ 9057716 w 9107210"/>
                <a:gd name="connsiteY12" fmla="*/ 4017873 h 6858000"/>
                <a:gd name="connsiteX13" fmla="*/ 8945600 w 9107210"/>
                <a:gd name="connsiteY13" fmla="*/ 4439659 h 6858000"/>
                <a:gd name="connsiteX14" fmla="*/ 8796080 w 9107210"/>
                <a:gd name="connsiteY14" fmla="*/ 4847428 h 6858000"/>
                <a:gd name="connsiteX15" fmla="*/ 8702056 w 9107210"/>
                <a:gd name="connsiteY15" fmla="*/ 5050108 h 6858000"/>
                <a:gd name="connsiteX16" fmla="*/ 8581125 w 9107210"/>
                <a:gd name="connsiteY16" fmla="*/ 5247525 h 6858000"/>
                <a:gd name="connsiteX17" fmla="*/ 8426254 w 9107210"/>
                <a:gd name="connsiteY17" fmla="*/ 5429647 h 6858000"/>
                <a:gd name="connsiteX18" fmla="*/ 8337174 w 9107210"/>
                <a:gd name="connsiteY18" fmla="*/ 5510552 h 6858000"/>
                <a:gd name="connsiteX19" fmla="*/ 8243200 w 9107210"/>
                <a:gd name="connsiteY19" fmla="*/ 5582948 h 6858000"/>
                <a:gd name="connsiteX20" fmla="*/ 7868330 w 9107210"/>
                <a:gd name="connsiteY20" fmla="*/ 5811104 h 6858000"/>
                <a:gd name="connsiteX21" fmla="*/ 7538916 w 9107210"/>
                <a:gd name="connsiteY21" fmla="*/ 6018899 h 6858000"/>
                <a:gd name="connsiteX22" fmla="*/ 7391280 w 9107210"/>
                <a:gd name="connsiteY22" fmla="*/ 6134132 h 6858000"/>
                <a:gd name="connsiteX23" fmla="*/ 7252511 w 9107210"/>
                <a:gd name="connsiteY23" fmla="*/ 6259105 h 6858000"/>
                <a:gd name="connsiteX24" fmla="*/ 7185601 w 9107210"/>
                <a:gd name="connsiteY24" fmla="*/ 6325894 h 6858000"/>
                <a:gd name="connsiteX25" fmla="*/ 7116651 w 9107210"/>
                <a:gd name="connsiteY25" fmla="*/ 6397010 h 6858000"/>
                <a:gd name="connsiteX26" fmla="*/ 6978545 w 9107210"/>
                <a:gd name="connsiteY26" fmla="*/ 6541607 h 6858000"/>
                <a:gd name="connsiteX27" fmla="*/ 6693009 w 9107210"/>
                <a:gd name="connsiteY27" fmla="*/ 6832716 h 6858000"/>
                <a:gd name="connsiteX28" fmla="*/ 6667488 w 9107210"/>
                <a:gd name="connsiteY28" fmla="*/ 6858000 h 6858000"/>
                <a:gd name="connsiteX29" fmla="*/ 6056793 w 9107210"/>
                <a:gd name="connsiteY29" fmla="*/ 6858000 h 6858000"/>
                <a:gd name="connsiteX30" fmla="*/ 6077345 w 9107210"/>
                <a:gd name="connsiteY30" fmla="*/ 6835420 h 6858000"/>
                <a:gd name="connsiteX31" fmla="*/ 6208519 w 9107210"/>
                <a:gd name="connsiteY31" fmla="*/ 6683989 h 6858000"/>
                <a:gd name="connsiteX32" fmla="*/ 6340001 w 9107210"/>
                <a:gd name="connsiteY32" fmla="*/ 6529852 h 6858000"/>
                <a:gd name="connsiteX33" fmla="*/ 6611419 w 9107210"/>
                <a:gd name="connsiteY33" fmla="*/ 6219317 h 6858000"/>
                <a:gd name="connsiteX34" fmla="*/ 6757678 w 9107210"/>
                <a:gd name="connsiteY34" fmla="*/ 6068228 h 6858000"/>
                <a:gd name="connsiteX35" fmla="*/ 6833713 w 9107210"/>
                <a:gd name="connsiteY35" fmla="*/ 5994061 h 6858000"/>
                <a:gd name="connsiteX36" fmla="*/ 6915148 w 9107210"/>
                <a:gd name="connsiteY36" fmla="*/ 5918812 h 6858000"/>
                <a:gd name="connsiteX37" fmla="*/ 7276311 w 9107210"/>
                <a:gd name="connsiteY37" fmla="*/ 5650229 h 6858000"/>
                <a:gd name="connsiteX38" fmla="*/ 7664942 w 9107210"/>
                <a:gd name="connsiteY38" fmla="*/ 5445681 h 6858000"/>
                <a:gd name="connsiteX39" fmla="*/ 7848505 w 9107210"/>
                <a:gd name="connsiteY39" fmla="*/ 5358333 h 6858000"/>
                <a:gd name="connsiteX40" fmla="*/ 8011785 w 9107210"/>
                <a:gd name="connsiteY40" fmla="*/ 5267788 h 6858000"/>
                <a:gd name="connsiteX41" fmla="*/ 8260273 w 9107210"/>
                <a:gd name="connsiteY41" fmla="*/ 5034370 h 6858000"/>
                <a:gd name="connsiteX42" fmla="*/ 8417589 w 9107210"/>
                <a:gd name="connsiteY42" fmla="*/ 4714488 h 6858000"/>
                <a:gd name="connsiteX43" fmla="*/ 8495000 w 9107210"/>
                <a:gd name="connsiteY43" fmla="*/ 4346409 h 6858000"/>
                <a:gd name="connsiteX44" fmla="*/ 8508556 w 9107210"/>
                <a:gd name="connsiteY44" fmla="*/ 3971101 h 6858000"/>
                <a:gd name="connsiteX45" fmla="*/ 8483330 w 9107210"/>
                <a:gd name="connsiteY45" fmla="*/ 3600710 h 6858000"/>
                <a:gd name="connsiteX46" fmla="*/ 8425336 w 9107210"/>
                <a:gd name="connsiteY46" fmla="*/ 3236121 h 6858000"/>
                <a:gd name="connsiteX47" fmla="*/ 8334575 w 9107210"/>
                <a:gd name="connsiteY47" fmla="*/ 2877977 h 6858000"/>
                <a:gd name="connsiteX48" fmla="*/ 8087513 w 9107210"/>
                <a:gd name="connsiteY48" fmla="*/ 2174622 h 6858000"/>
                <a:gd name="connsiteX49" fmla="*/ 7723650 w 9107210"/>
                <a:gd name="connsiteY49" fmla="*/ 1507613 h 6858000"/>
                <a:gd name="connsiteX50" fmla="*/ 7501815 w 9107210"/>
                <a:gd name="connsiteY50" fmla="*/ 1192947 h 6858000"/>
                <a:gd name="connsiteX51" fmla="*/ 7254399 w 9107210"/>
                <a:gd name="connsiteY51" fmla="*/ 894361 h 6858000"/>
                <a:gd name="connsiteX52" fmla="*/ 6689339 w 9107210"/>
                <a:gd name="connsiteY52" fmla="*/ 354046 h 6858000"/>
                <a:gd name="connsiteX53" fmla="*/ 6206651 w 9107210"/>
                <a:gd name="connsiteY53" fmla="*/ 12626 h 6858000"/>
                <a:gd name="connsiteX54" fmla="*/ 1827105 w 9107210"/>
                <a:gd name="connsiteY54" fmla="*/ 0 h 6858000"/>
                <a:gd name="connsiteX55" fmla="*/ 2807607 w 9107210"/>
                <a:gd name="connsiteY55" fmla="*/ 0 h 6858000"/>
                <a:gd name="connsiteX56" fmla="*/ 2667958 w 9107210"/>
                <a:gd name="connsiteY56" fmla="*/ 88235 h 6858000"/>
                <a:gd name="connsiteX57" fmla="*/ 2354723 w 9107210"/>
                <a:gd name="connsiteY57" fmla="*/ 314947 h 6858000"/>
                <a:gd name="connsiteX58" fmla="*/ 2059963 w 9107210"/>
                <a:gd name="connsiteY58" fmla="*/ 561545 h 6858000"/>
                <a:gd name="connsiteX59" fmla="*/ 1780798 w 9107210"/>
                <a:gd name="connsiteY59" fmla="*/ 824425 h 6858000"/>
                <a:gd name="connsiteX60" fmla="*/ 954714 w 9107210"/>
                <a:gd name="connsiteY60" fmla="*/ 2094309 h 6858000"/>
                <a:gd name="connsiteX61" fmla="*/ 732676 w 9107210"/>
                <a:gd name="connsiteY61" fmla="*/ 2813646 h 6858000"/>
                <a:gd name="connsiteX62" fmla="*/ 673867 w 9107210"/>
                <a:gd name="connsiteY62" fmla="*/ 3183989 h 6858000"/>
                <a:gd name="connsiteX63" fmla="*/ 647621 w 9107210"/>
                <a:gd name="connsiteY63" fmla="*/ 3557281 h 6858000"/>
                <a:gd name="connsiteX64" fmla="*/ 653381 w 9107210"/>
                <a:gd name="connsiteY64" fmla="*/ 3931214 h 6858000"/>
                <a:gd name="connsiteX65" fmla="*/ 690428 w 9107210"/>
                <a:gd name="connsiteY65" fmla="*/ 4303719 h 6858000"/>
                <a:gd name="connsiteX66" fmla="*/ 871801 w 9107210"/>
                <a:gd name="connsiteY66" fmla="*/ 5033041 h 6858000"/>
                <a:gd name="connsiteX67" fmla="*/ 1197749 w 9107210"/>
                <a:gd name="connsiteY67" fmla="*/ 5718494 h 6858000"/>
                <a:gd name="connsiteX68" fmla="*/ 1411480 w 9107210"/>
                <a:gd name="connsiteY68" fmla="*/ 6036703 h 6858000"/>
                <a:gd name="connsiteX69" fmla="*/ 1530170 w 9107210"/>
                <a:gd name="connsiteY69" fmla="*/ 6188430 h 6858000"/>
                <a:gd name="connsiteX70" fmla="*/ 1657165 w 9107210"/>
                <a:gd name="connsiteY70" fmla="*/ 6335385 h 6858000"/>
                <a:gd name="connsiteX71" fmla="*/ 1931343 w 9107210"/>
                <a:gd name="connsiteY71" fmla="*/ 6612896 h 6858000"/>
                <a:gd name="connsiteX72" fmla="*/ 2220133 w 9107210"/>
                <a:gd name="connsiteY72" fmla="*/ 6858000 h 6858000"/>
                <a:gd name="connsiteX73" fmla="*/ 1539862 w 9107210"/>
                <a:gd name="connsiteY73" fmla="*/ 6858000 h 6858000"/>
                <a:gd name="connsiteX74" fmla="*/ 1307111 w 9107210"/>
                <a:gd name="connsiteY74" fmla="*/ 6648873 h 6858000"/>
                <a:gd name="connsiteX75" fmla="*/ 750258 w 9107210"/>
                <a:gd name="connsiteY75" fmla="*/ 5987570 h 6858000"/>
                <a:gd name="connsiteX76" fmla="*/ 335382 w 9107210"/>
                <a:gd name="connsiteY76" fmla="*/ 5229279 h 6858000"/>
                <a:gd name="connsiteX77" fmla="*/ 79351 w 9107210"/>
                <a:gd name="connsiteY77" fmla="*/ 4403854 h 6858000"/>
                <a:gd name="connsiteX78" fmla="*/ 16007 w 9107210"/>
                <a:gd name="connsiteY78" fmla="*/ 3975723 h 6858000"/>
                <a:gd name="connsiteX79" fmla="*/ 871 w 9107210"/>
                <a:gd name="connsiteY79" fmla="*/ 3543362 h 6858000"/>
                <a:gd name="connsiteX80" fmla="*/ 32519 w 9107210"/>
                <a:gd name="connsiteY80" fmla="*/ 3112085 h 6858000"/>
                <a:gd name="connsiteX81" fmla="*/ 108502 w 9107210"/>
                <a:gd name="connsiteY81" fmla="*/ 2686511 h 6858000"/>
                <a:gd name="connsiteX82" fmla="*/ 378239 w 9107210"/>
                <a:gd name="connsiteY82" fmla="*/ 1865955 h 6858000"/>
                <a:gd name="connsiteX83" fmla="*/ 1343701 w 9107210"/>
                <a:gd name="connsiteY83" fmla="*/ 431508 h 6858000"/>
                <a:gd name="connsiteX84" fmla="*/ 1661853 w 9107210"/>
                <a:gd name="connsiteY84" fmla="*/ 130268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Lst>
              <a:rect l="l" t="t" r="r" b="b"/>
              <a:pathLst>
                <a:path w="9107210" h="6858000">
                  <a:moveTo>
                    <a:pt x="6184722" y="0"/>
                  </a:moveTo>
                  <a:lnTo>
                    <a:pt x="6985680" y="0"/>
                  </a:lnTo>
                  <a:lnTo>
                    <a:pt x="7324323" y="247136"/>
                  </a:lnTo>
                  <a:cubicBezTo>
                    <a:pt x="7437502" y="336500"/>
                    <a:pt x="7547171" y="430254"/>
                    <a:pt x="7652712" y="528495"/>
                  </a:cubicBezTo>
                  <a:cubicBezTo>
                    <a:pt x="7863743" y="724929"/>
                    <a:pt x="8060097" y="937593"/>
                    <a:pt x="8236677" y="1166289"/>
                  </a:cubicBezTo>
                  <a:cubicBezTo>
                    <a:pt x="8413818" y="1394594"/>
                    <a:pt x="8570168" y="1639471"/>
                    <a:pt x="8704298" y="1897038"/>
                  </a:cubicBezTo>
                  <a:cubicBezTo>
                    <a:pt x="8770803" y="2026141"/>
                    <a:pt x="8830836" y="2158786"/>
                    <a:pt x="8885160" y="2294087"/>
                  </a:cubicBezTo>
                  <a:cubicBezTo>
                    <a:pt x="8898360" y="2328071"/>
                    <a:pt x="8912169" y="2361810"/>
                    <a:pt x="8924247" y="2396286"/>
                  </a:cubicBezTo>
                  <a:lnTo>
                    <a:pt x="8960022" y="2499767"/>
                  </a:lnTo>
                  <a:lnTo>
                    <a:pt x="8991720" y="2604671"/>
                  </a:lnTo>
                  <a:cubicBezTo>
                    <a:pt x="9002116" y="2639690"/>
                    <a:pt x="9010474" y="2675346"/>
                    <a:pt x="9019646" y="2710708"/>
                  </a:cubicBezTo>
                  <a:cubicBezTo>
                    <a:pt x="9089055" y="2995079"/>
                    <a:pt x="9113620" y="3289927"/>
                    <a:pt x="9105822" y="3582266"/>
                  </a:cubicBezTo>
                  <a:cubicBezTo>
                    <a:pt x="9101796" y="3728484"/>
                    <a:pt x="9085744" y="3874458"/>
                    <a:pt x="9057716" y="4017873"/>
                  </a:cubicBezTo>
                  <a:cubicBezTo>
                    <a:pt x="9029534" y="4161336"/>
                    <a:pt x="8990497" y="4302046"/>
                    <a:pt x="8945600" y="4439659"/>
                  </a:cubicBezTo>
                  <a:cubicBezTo>
                    <a:pt x="8900857" y="4577566"/>
                    <a:pt x="8852901" y="4711784"/>
                    <a:pt x="8796080" y="4847428"/>
                  </a:cubicBezTo>
                  <a:cubicBezTo>
                    <a:pt x="8767695" y="4915152"/>
                    <a:pt x="8737016" y="4982926"/>
                    <a:pt x="8702056" y="5050108"/>
                  </a:cubicBezTo>
                  <a:cubicBezTo>
                    <a:pt x="8666485" y="5116997"/>
                    <a:pt x="8627347" y="5183687"/>
                    <a:pt x="8581125" y="5247525"/>
                  </a:cubicBezTo>
                  <a:cubicBezTo>
                    <a:pt x="8535565" y="5311660"/>
                    <a:pt x="8483534" y="5373185"/>
                    <a:pt x="8426254" y="5429647"/>
                  </a:cubicBezTo>
                  <a:cubicBezTo>
                    <a:pt x="8397512" y="5457779"/>
                    <a:pt x="8367801" y="5484879"/>
                    <a:pt x="8337174" y="5510552"/>
                  </a:cubicBezTo>
                  <a:cubicBezTo>
                    <a:pt x="8306444" y="5536077"/>
                    <a:pt x="8274899" y="5560029"/>
                    <a:pt x="8243200" y="5582948"/>
                  </a:cubicBezTo>
                  <a:cubicBezTo>
                    <a:pt x="8115543" y="5674574"/>
                    <a:pt x="7986203" y="5743233"/>
                    <a:pt x="7868330" y="5811104"/>
                  </a:cubicBezTo>
                  <a:cubicBezTo>
                    <a:pt x="7749844" y="5878385"/>
                    <a:pt x="7640685" y="5945126"/>
                    <a:pt x="7538916" y="6018899"/>
                  </a:cubicBezTo>
                  <a:cubicBezTo>
                    <a:pt x="7487749" y="6055392"/>
                    <a:pt x="7438777" y="6093950"/>
                    <a:pt x="7391280" y="6134132"/>
                  </a:cubicBezTo>
                  <a:cubicBezTo>
                    <a:pt x="7343427" y="6173921"/>
                    <a:pt x="7297511" y="6215922"/>
                    <a:pt x="7252511" y="6259105"/>
                  </a:cubicBezTo>
                  <a:cubicBezTo>
                    <a:pt x="7229784" y="6280990"/>
                    <a:pt x="7208635" y="6302433"/>
                    <a:pt x="7185601" y="6325894"/>
                  </a:cubicBezTo>
                  <a:lnTo>
                    <a:pt x="7116651" y="6397010"/>
                  </a:lnTo>
                  <a:lnTo>
                    <a:pt x="6978545" y="6541607"/>
                  </a:lnTo>
                  <a:cubicBezTo>
                    <a:pt x="6885693" y="6638397"/>
                    <a:pt x="6789885" y="6734943"/>
                    <a:pt x="6693009" y="6832716"/>
                  </a:cubicBezTo>
                  <a:lnTo>
                    <a:pt x="6667488" y="6858000"/>
                  </a:lnTo>
                  <a:lnTo>
                    <a:pt x="6056793" y="6858000"/>
                  </a:lnTo>
                  <a:lnTo>
                    <a:pt x="6077345" y="6835420"/>
                  </a:lnTo>
                  <a:cubicBezTo>
                    <a:pt x="6121427" y="6785747"/>
                    <a:pt x="6164948" y="6735090"/>
                    <a:pt x="6208519" y="6683989"/>
                  </a:cubicBezTo>
                  <a:lnTo>
                    <a:pt x="6340001" y="6529852"/>
                  </a:lnTo>
                  <a:cubicBezTo>
                    <a:pt x="6428315" y="6426667"/>
                    <a:pt x="6516733" y="6321417"/>
                    <a:pt x="6611419" y="6219317"/>
                  </a:cubicBezTo>
                  <a:cubicBezTo>
                    <a:pt x="6658864" y="6168363"/>
                    <a:pt x="6707584" y="6117950"/>
                    <a:pt x="6757678" y="6068228"/>
                  </a:cubicBezTo>
                  <a:lnTo>
                    <a:pt x="6833713" y="5994061"/>
                  </a:lnTo>
                  <a:cubicBezTo>
                    <a:pt x="6859346" y="5969422"/>
                    <a:pt x="6887579" y="5943404"/>
                    <a:pt x="6915148" y="5918812"/>
                  </a:cubicBezTo>
                  <a:cubicBezTo>
                    <a:pt x="7026295" y="5819219"/>
                    <a:pt x="7148602" y="5729117"/>
                    <a:pt x="7276311" y="5650229"/>
                  </a:cubicBezTo>
                  <a:cubicBezTo>
                    <a:pt x="7403918" y="5571046"/>
                    <a:pt x="7537794" y="5505190"/>
                    <a:pt x="7664942" y="5445681"/>
                  </a:cubicBezTo>
                  <a:cubicBezTo>
                    <a:pt x="7728491" y="5416024"/>
                    <a:pt x="7790410" y="5387449"/>
                    <a:pt x="7848505" y="5358333"/>
                  </a:cubicBezTo>
                  <a:cubicBezTo>
                    <a:pt x="7906805" y="5329315"/>
                    <a:pt x="7961843" y="5300101"/>
                    <a:pt x="8011785" y="5267788"/>
                  </a:cubicBezTo>
                  <a:cubicBezTo>
                    <a:pt x="8112281" y="5203950"/>
                    <a:pt x="8193615" y="5128111"/>
                    <a:pt x="8260273" y="5034370"/>
                  </a:cubicBezTo>
                  <a:cubicBezTo>
                    <a:pt x="8326370" y="4940776"/>
                    <a:pt x="8378657" y="4831640"/>
                    <a:pt x="8417589" y="4714488"/>
                  </a:cubicBezTo>
                  <a:cubicBezTo>
                    <a:pt x="8456372" y="4597485"/>
                    <a:pt x="8481140" y="4471332"/>
                    <a:pt x="8495000" y="4346409"/>
                  </a:cubicBezTo>
                  <a:cubicBezTo>
                    <a:pt x="8508404" y="4221044"/>
                    <a:pt x="8511359" y="4095482"/>
                    <a:pt x="8508556" y="3971101"/>
                  </a:cubicBezTo>
                  <a:cubicBezTo>
                    <a:pt x="8504530" y="3846571"/>
                    <a:pt x="8495663" y="3723222"/>
                    <a:pt x="8483330" y="3600710"/>
                  </a:cubicBezTo>
                  <a:cubicBezTo>
                    <a:pt x="8470793" y="3478148"/>
                    <a:pt x="8451888" y="3356421"/>
                    <a:pt x="8425336" y="3236121"/>
                  </a:cubicBezTo>
                  <a:cubicBezTo>
                    <a:pt x="8399091" y="3115774"/>
                    <a:pt x="8367801" y="2996655"/>
                    <a:pt x="8334575" y="2877977"/>
                  </a:cubicBezTo>
                  <a:cubicBezTo>
                    <a:pt x="8268222" y="2640772"/>
                    <a:pt x="8190100" y="2404057"/>
                    <a:pt x="8087513" y="2174622"/>
                  </a:cubicBezTo>
                  <a:cubicBezTo>
                    <a:pt x="7985081" y="1945237"/>
                    <a:pt x="7863233" y="1721900"/>
                    <a:pt x="7723650" y="1507613"/>
                  </a:cubicBezTo>
                  <a:cubicBezTo>
                    <a:pt x="7653527" y="1400692"/>
                    <a:pt x="7579684" y="1295589"/>
                    <a:pt x="7501815" y="1192947"/>
                  </a:cubicBezTo>
                  <a:cubicBezTo>
                    <a:pt x="7423844" y="1090353"/>
                    <a:pt x="7340778" y="991103"/>
                    <a:pt x="7254399" y="894361"/>
                  </a:cubicBezTo>
                  <a:cubicBezTo>
                    <a:pt x="7082047" y="700485"/>
                    <a:pt x="6893083" y="519052"/>
                    <a:pt x="6689339" y="354046"/>
                  </a:cubicBezTo>
                  <a:cubicBezTo>
                    <a:pt x="6536914" y="229775"/>
                    <a:pt x="6375602" y="115325"/>
                    <a:pt x="6206651" y="12626"/>
                  </a:cubicBezTo>
                  <a:close/>
                  <a:moveTo>
                    <a:pt x="1827105" y="0"/>
                  </a:moveTo>
                  <a:lnTo>
                    <a:pt x="2807607" y="0"/>
                  </a:lnTo>
                  <a:lnTo>
                    <a:pt x="2667958" y="88235"/>
                  </a:lnTo>
                  <a:cubicBezTo>
                    <a:pt x="2560098" y="159777"/>
                    <a:pt x="2455754" y="235690"/>
                    <a:pt x="2354723" y="314947"/>
                  </a:cubicBezTo>
                  <a:cubicBezTo>
                    <a:pt x="2253464" y="394030"/>
                    <a:pt x="2156943" y="478181"/>
                    <a:pt x="2059963" y="561545"/>
                  </a:cubicBezTo>
                  <a:cubicBezTo>
                    <a:pt x="1962831" y="644811"/>
                    <a:pt x="1868297" y="731322"/>
                    <a:pt x="1780798" y="824425"/>
                  </a:cubicBezTo>
                  <a:cubicBezTo>
                    <a:pt x="1429010" y="1195013"/>
                    <a:pt x="1148011" y="1628455"/>
                    <a:pt x="954714" y="2094309"/>
                  </a:cubicBezTo>
                  <a:cubicBezTo>
                    <a:pt x="857938" y="2327186"/>
                    <a:pt x="783229" y="2568326"/>
                    <a:pt x="732676" y="2813646"/>
                  </a:cubicBezTo>
                  <a:cubicBezTo>
                    <a:pt x="707552" y="2936307"/>
                    <a:pt x="688085" y="3059952"/>
                    <a:pt x="673867" y="3183989"/>
                  </a:cubicBezTo>
                  <a:cubicBezTo>
                    <a:pt x="660056" y="3308075"/>
                    <a:pt x="651341" y="3432605"/>
                    <a:pt x="647621" y="3557281"/>
                  </a:cubicBezTo>
                  <a:cubicBezTo>
                    <a:pt x="644411" y="3681958"/>
                    <a:pt x="645329" y="3806733"/>
                    <a:pt x="653381" y="3931214"/>
                  </a:cubicBezTo>
                  <a:cubicBezTo>
                    <a:pt x="659852" y="4055792"/>
                    <a:pt x="672949" y="4179977"/>
                    <a:pt x="690428" y="4303719"/>
                  </a:cubicBezTo>
                  <a:cubicBezTo>
                    <a:pt x="726408" y="4551057"/>
                    <a:pt x="786440" y="4795835"/>
                    <a:pt x="871801" y="5033041"/>
                  </a:cubicBezTo>
                  <a:cubicBezTo>
                    <a:pt x="957007" y="5270247"/>
                    <a:pt x="1065962" y="5500322"/>
                    <a:pt x="1197749" y="5718494"/>
                  </a:cubicBezTo>
                  <a:cubicBezTo>
                    <a:pt x="1263846" y="5827433"/>
                    <a:pt x="1334937" y="5933813"/>
                    <a:pt x="1411480" y="6036703"/>
                  </a:cubicBezTo>
                  <a:cubicBezTo>
                    <a:pt x="1449548" y="6088295"/>
                    <a:pt x="1489451" y="6138609"/>
                    <a:pt x="1530170" y="6188430"/>
                  </a:cubicBezTo>
                  <a:cubicBezTo>
                    <a:pt x="1571447" y="6238055"/>
                    <a:pt x="1613644" y="6287336"/>
                    <a:pt x="1657165" y="6335385"/>
                  </a:cubicBezTo>
                  <a:cubicBezTo>
                    <a:pt x="1744079" y="6431708"/>
                    <a:pt x="1835644" y="6524282"/>
                    <a:pt x="1931343" y="6612896"/>
                  </a:cubicBezTo>
                  <a:lnTo>
                    <a:pt x="2220133" y="6858000"/>
                  </a:lnTo>
                  <a:lnTo>
                    <a:pt x="1539862" y="6858000"/>
                  </a:lnTo>
                  <a:lnTo>
                    <a:pt x="1307111" y="6648873"/>
                  </a:lnTo>
                  <a:cubicBezTo>
                    <a:pt x="1101839" y="6448063"/>
                    <a:pt x="913180" y="6225465"/>
                    <a:pt x="750258" y="5987570"/>
                  </a:cubicBezTo>
                  <a:cubicBezTo>
                    <a:pt x="587232" y="5749281"/>
                    <a:pt x="448261" y="5494813"/>
                    <a:pt x="335382" y="5229279"/>
                  </a:cubicBezTo>
                  <a:cubicBezTo>
                    <a:pt x="222298" y="4963793"/>
                    <a:pt x="137040" y="4686652"/>
                    <a:pt x="79351" y="4403854"/>
                  </a:cubicBezTo>
                  <a:cubicBezTo>
                    <a:pt x="50150" y="4262456"/>
                    <a:pt x="29767" y="4119385"/>
                    <a:pt x="16007" y="3975723"/>
                  </a:cubicBezTo>
                  <a:cubicBezTo>
                    <a:pt x="3930" y="3831964"/>
                    <a:pt x="-2441" y="3687614"/>
                    <a:pt x="871" y="3543362"/>
                  </a:cubicBezTo>
                  <a:cubicBezTo>
                    <a:pt x="3522" y="3399160"/>
                    <a:pt x="14172" y="3255105"/>
                    <a:pt x="32519" y="3112085"/>
                  </a:cubicBezTo>
                  <a:cubicBezTo>
                    <a:pt x="50508" y="2969014"/>
                    <a:pt x="76090" y="2826925"/>
                    <a:pt x="108502" y="2686511"/>
                  </a:cubicBezTo>
                  <a:cubicBezTo>
                    <a:pt x="173019" y="2405533"/>
                    <a:pt x="263474" y="2130703"/>
                    <a:pt x="378239" y="1865955"/>
                  </a:cubicBezTo>
                  <a:cubicBezTo>
                    <a:pt x="607922" y="1336607"/>
                    <a:pt x="935706" y="848228"/>
                    <a:pt x="1343701" y="431508"/>
                  </a:cubicBezTo>
                  <a:cubicBezTo>
                    <a:pt x="1446133" y="327783"/>
                    <a:pt x="1550910" y="225926"/>
                    <a:pt x="1661853" y="130268"/>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6" name="Freeform: Shape 25">
              <a:extLst>
                <a:ext uri="{FF2B5EF4-FFF2-40B4-BE49-F238E27FC236}">
                  <a16:creationId xmlns:a16="http://schemas.microsoft.com/office/drawing/2014/main" id="{6A0C77B5-3FAA-4D4F-9555-89D7516088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03402" y="3985"/>
              <a:ext cx="9767847" cy="6858000"/>
            </a:xfrm>
            <a:custGeom>
              <a:avLst/>
              <a:gdLst>
                <a:gd name="connsiteX0" fmla="*/ 7145704 w 9767847"/>
                <a:gd name="connsiteY0" fmla="*/ 0 h 6858000"/>
                <a:gd name="connsiteX1" fmla="*/ 7875738 w 9767847"/>
                <a:gd name="connsiteY1" fmla="*/ 0 h 6858000"/>
                <a:gd name="connsiteX2" fmla="*/ 7990553 w 9767847"/>
                <a:gd name="connsiteY2" fmla="*/ 85415 h 6858000"/>
                <a:gd name="connsiteX3" fmla="*/ 9767847 w 9767847"/>
                <a:gd name="connsiteY3" fmla="*/ 3653129 h 6858000"/>
                <a:gd name="connsiteX4" fmla="*/ 8652597 w 9767847"/>
                <a:gd name="connsiteY4" fmla="*/ 6594103 h 6858000"/>
                <a:gd name="connsiteX5" fmla="*/ 8399240 w 9767847"/>
                <a:gd name="connsiteY5" fmla="*/ 6858000 h 6858000"/>
                <a:gd name="connsiteX6" fmla="*/ 6766926 w 9767847"/>
                <a:gd name="connsiteY6" fmla="*/ 6858000 h 6858000"/>
                <a:gd name="connsiteX7" fmla="*/ 6804586 w 9767847"/>
                <a:gd name="connsiteY7" fmla="*/ 6821201 h 6858000"/>
                <a:gd name="connsiteX8" fmla="*/ 6881735 w 9767847"/>
                <a:gd name="connsiteY8" fmla="*/ 6745295 h 6858000"/>
                <a:gd name="connsiteX9" fmla="*/ 6958883 w 9767847"/>
                <a:gd name="connsiteY9" fmla="*/ 6668920 h 6858000"/>
                <a:gd name="connsiteX10" fmla="*/ 7267925 w 9767847"/>
                <a:gd name="connsiteY10" fmla="*/ 6359792 h 6858000"/>
                <a:gd name="connsiteX11" fmla="*/ 7424360 w 9767847"/>
                <a:gd name="connsiteY11" fmla="*/ 6204783 h 6858000"/>
                <a:gd name="connsiteX12" fmla="*/ 7504938 w 9767847"/>
                <a:gd name="connsiteY12" fmla="*/ 6126806 h 6858000"/>
                <a:gd name="connsiteX13" fmla="*/ 7546396 w 9767847"/>
                <a:gd name="connsiteY13" fmla="*/ 6087795 h 6858000"/>
                <a:gd name="connsiteX14" fmla="*/ 7588002 w 9767847"/>
                <a:gd name="connsiteY14" fmla="*/ 6049630 h 6858000"/>
                <a:gd name="connsiteX15" fmla="*/ 7631000 w 9767847"/>
                <a:gd name="connsiteY15" fmla="*/ 6010807 h 6858000"/>
                <a:gd name="connsiteX16" fmla="*/ 7675440 w 9767847"/>
                <a:gd name="connsiteY16" fmla="*/ 5972407 h 6858000"/>
                <a:gd name="connsiteX17" fmla="*/ 7720626 w 9767847"/>
                <a:gd name="connsiteY17" fmla="*/ 5934949 h 6858000"/>
                <a:gd name="connsiteX18" fmla="*/ 7766458 w 9767847"/>
                <a:gd name="connsiteY18" fmla="*/ 5898432 h 6858000"/>
                <a:gd name="connsiteX19" fmla="*/ 7955254 w 9767847"/>
                <a:gd name="connsiteY19" fmla="*/ 5760926 h 6858000"/>
                <a:gd name="connsiteX20" fmla="*/ 8352678 w 9767847"/>
                <a:gd name="connsiteY20" fmla="*/ 5521728 h 6858000"/>
                <a:gd name="connsiteX21" fmla="*/ 8451350 w 9767847"/>
                <a:gd name="connsiteY21" fmla="*/ 5469352 h 6858000"/>
                <a:gd name="connsiteX22" fmla="*/ 8548532 w 9767847"/>
                <a:gd name="connsiteY22" fmla="*/ 5417493 h 6858000"/>
                <a:gd name="connsiteX23" fmla="*/ 8729473 w 9767847"/>
                <a:gd name="connsiteY23" fmla="*/ 5314059 h 6858000"/>
                <a:gd name="connsiteX24" fmla="*/ 8770781 w 9767847"/>
                <a:gd name="connsiteY24" fmla="*/ 5287330 h 6858000"/>
                <a:gd name="connsiteX25" fmla="*/ 8790964 w 9767847"/>
                <a:gd name="connsiteY25" fmla="*/ 5273590 h 6858000"/>
                <a:gd name="connsiteX26" fmla="*/ 8810499 w 9767847"/>
                <a:gd name="connsiteY26" fmla="*/ 5259801 h 6858000"/>
                <a:gd name="connsiteX27" fmla="*/ 8883571 w 9767847"/>
                <a:gd name="connsiteY27" fmla="*/ 5202577 h 6858000"/>
                <a:gd name="connsiteX28" fmla="*/ 9006651 w 9767847"/>
                <a:gd name="connsiteY28" fmla="*/ 5074625 h 6858000"/>
                <a:gd name="connsiteX29" fmla="*/ 9033494 w 9767847"/>
                <a:gd name="connsiteY29" fmla="*/ 5038203 h 6858000"/>
                <a:gd name="connsiteX30" fmla="*/ 9040305 w 9767847"/>
                <a:gd name="connsiteY30" fmla="*/ 5028649 h 6858000"/>
                <a:gd name="connsiteX31" fmla="*/ 9046568 w 9767847"/>
                <a:gd name="connsiteY31" fmla="*/ 5019379 h 6858000"/>
                <a:gd name="connsiteX32" fmla="*/ 9058846 w 9767847"/>
                <a:gd name="connsiteY32" fmla="*/ 5000743 h 6858000"/>
                <a:gd name="connsiteX33" fmla="*/ 9104529 w 9767847"/>
                <a:gd name="connsiteY33" fmla="*/ 4922203 h 6858000"/>
                <a:gd name="connsiteX34" fmla="*/ 9181081 w 9767847"/>
                <a:gd name="connsiteY34" fmla="*/ 4748792 h 6858000"/>
                <a:gd name="connsiteX35" fmla="*/ 9240731 w 9767847"/>
                <a:gd name="connsiteY35" fmla="*/ 4561970 h 6858000"/>
                <a:gd name="connsiteX36" fmla="*/ 9265388 w 9767847"/>
                <a:gd name="connsiteY36" fmla="*/ 4465171 h 6858000"/>
                <a:gd name="connsiteX37" fmla="*/ 9276571 w 9767847"/>
                <a:gd name="connsiteY37" fmla="*/ 4416041 h 6858000"/>
                <a:gd name="connsiteX38" fmla="*/ 9281841 w 9767847"/>
                <a:gd name="connsiteY38" fmla="*/ 4391477 h 6858000"/>
                <a:gd name="connsiteX39" fmla="*/ 9286513 w 9767847"/>
                <a:gd name="connsiteY39" fmla="*/ 4368936 h 6858000"/>
                <a:gd name="connsiteX40" fmla="*/ 9296754 w 9767847"/>
                <a:gd name="connsiteY40" fmla="*/ 4316136 h 6858000"/>
                <a:gd name="connsiteX41" fmla="*/ 9301029 w 9767847"/>
                <a:gd name="connsiteY41" fmla="*/ 4293172 h 6858000"/>
                <a:gd name="connsiteX42" fmla="*/ 9302818 w 9767847"/>
                <a:gd name="connsiteY42" fmla="*/ 4282679 h 6858000"/>
                <a:gd name="connsiteX43" fmla="*/ 9304658 w 9767847"/>
                <a:gd name="connsiteY43" fmla="*/ 4270914 h 6858000"/>
                <a:gd name="connsiteX44" fmla="*/ 9312810 w 9767847"/>
                <a:gd name="connsiteY44" fmla="*/ 4220043 h 6858000"/>
                <a:gd name="connsiteX45" fmla="*/ 9316887 w 9767847"/>
                <a:gd name="connsiteY45" fmla="*/ 4194584 h 6858000"/>
                <a:gd name="connsiteX46" fmla="*/ 9318923 w 9767847"/>
                <a:gd name="connsiteY46" fmla="*/ 4181878 h 6858000"/>
                <a:gd name="connsiteX47" fmla="*/ 9320515 w 9767847"/>
                <a:gd name="connsiteY47" fmla="*/ 4168984 h 6858000"/>
                <a:gd name="connsiteX48" fmla="*/ 9332445 w 9767847"/>
                <a:gd name="connsiteY48" fmla="*/ 4069079 h 6858000"/>
                <a:gd name="connsiteX49" fmla="*/ 9336173 w 9767847"/>
                <a:gd name="connsiteY49" fmla="*/ 4022774 h 6858000"/>
                <a:gd name="connsiteX50" fmla="*/ 9340199 w 9767847"/>
                <a:gd name="connsiteY50" fmla="*/ 3969269 h 6858000"/>
                <a:gd name="connsiteX51" fmla="*/ 9347557 w 9767847"/>
                <a:gd name="connsiteY51" fmla="*/ 3770070 h 6858000"/>
                <a:gd name="connsiteX52" fmla="*/ 9346364 w 9767847"/>
                <a:gd name="connsiteY52" fmla="*/ 3669036 h 6858000"/>
                <a:gd name="connsiteX53" fmla="*/ 9344921 w 9767847"/>
                <a:gd name="connsiteY53" fmla="*/ 3619341 h 6858000"/>
                <a:gd name="connsiteX54" fmla="*/ 9344524 w 9767847"/>
                <a:gd name="connsiteY54" fmla="*/ 3607624 h 6858000"/>
                <a:gd name="connsiteX55" fmla="*/ 9343728 w 9767847"/>
                <a:gd name="connsiteY55" fmla="*/ 3594872 h 6858000"/>
                <a:gd name="connsiteX56" fmla="*/ 9342188 w 9767847"/>
                <a:gd name="connsiteY56" fmla="*/ 3569366 h 6858000"/>
                <a:gd name="connsiteX57" fmla="*/ 9339056 w 9767847"/>
                <a:gd name="connsiteY57" fmla="*/ 3518354 h 6858000"/>
                <a:gd name="connsiteX58" fmla="*/ 9334334 w 9767847"/>
                <a:gd name="connsiteY58" fmla="*/ 3467155 h 6858000"/>
                <a:gd name="connsiteX59" fmla="*/ 9329363 w 9767847"/>
                <a:gd name="connsiteY59" fmla="*/ 3415908 h 6858000"/>
                <a:gd name="connsiteX60" fmla="*/ 9328319 w 9767847"/>
                <a:gd name="connsiteY60" fmla="*/ 3404755 h 6858000"/>
                <a:gd name="connsiteX61" fmla="*/ 9327177 w 9767847"/>
                <a:gd name="connsiteY61" fmla="*/ 3394214 h 6858000"/>
                <a:gd name="connsiteX62" fmla="*/ 9324293 w 9767847"/>
                <a:gd name="connsiteY62" fmla="*/ 3370872 h 6858000"/>
                <a:gd name="connsiteX63" fmla="*/ 9320763 w 9767847"/>
                <a:gd name="connsiteY63" fmla="*/ 3344427 h 6858000"/>
                <a:gd name="connsiteX64" fmla="*/ 9317184 w 9767847"/>
                <a:gd name="connsiteY64" fmla="*/ 3315343 h 6858000"/>
                <a:gd name="connsiteX65" fmla="*/ 9311021 w 9767847"/>
                <a:gd name="connsiteY65" fmla="*/ 3270309 h 6858000"/>
                <a:gd name="connsiteX66" fmla="*/ 9302719 w 9767847"/>
                <a:gd name="connsiteY66" fmla="*/ 3219815 h 6858000"/>
                <a:gd name="connsiteX67" fmla="*/ 9293970 w 9767847"/>
                <a:gd name="connsiteY67" fmla="*/ 3169887 h 6858000"/>
                <a:gd name="connsiteX68" fmla="*/ 9252065 w 9767847"/>
                <a:gd name="connsiteY68" fmla="*/ 2971205 h 6858000"/>
                <a:gd name="connsiteX69" fmla="*/ 9227211 w 9767847"/>
                <a:gd name="connsiteY69" fmla="*/ 2872571 h 6858000"/>
                <a:gd name="connsiteX70" fmla="*/ 9220699 w 9767847"/>
                <a:gd name="connsiteY70" fmla="*/ 2848524 h 6858000"/>
                <a:gd name="connsiteX71" fmla="*/ 9213740 w 9767847"/>
                <a:gd name="connsiteY71" fmla="*/ 2824289 h 6858000"/>
                <a:gd name="connsiteX72" fmla="*/ 9199374 w 9767847"/>
                <a:gd name="connsiteY72" fmla="*/ 2775536 h 6858000"/>
                <a:gd name="connsiteX73" fmla="*/ 9061829 w 9767847"/>
                <a:gd name="connsiteY73" fmla="*/ 2389515 h 6858000"/>
                <a:gd name="connsiteX74" fmla="*/ 8978865 w 9767847"/>
                <a:gd name="connsiteY74" fmla="*/ 2200953 h 6858000"/>
                <a:gd name="connsiteX75" fmla="*/ 8956694 w 9767847"/>
                <a:gd name="connsiteY75" fmla="*/ 2154317 h 6858000"/>
                <a:gd name="connsiteX76" fmla="*/ 8934176 w 9767847"/>
                <a:gd name="connsiteY76" fmla="*/ 2108012 h 6858000"/>
                <a:gd name="connsiteX77" fmla="*/ 8887151 w 9767847"/>
                <a:gd name="connsiteY77" fmla="*/ 2015448 h 6858000"/>
                <a:gd name="connsiteX78" fmla="*/ 8787533 w 9767847"/>
                <a:gd name="connsiteY78" fmla="*/ 1832625 h 6858000"/>
                <a:gd name="connsiteX79" fmla="*/ 8761485 w 9767847"/>
                <a:gd name="connsiteY79" fmla="*/ 1787496 h 6858000"/>
                <a:gd name="connsiteX80" fmla="*/ 8734791 w 9767847"/>
                <a:gd name="connsiteY80" fmla="*/ 1741991 h 6858000"/>
                <a:gd name="connsiteX81" fmla="*/ 8680808 w 9767847"/>
                <a:gd name="connsiteY81" fmla="*/ 1652910 h 6858000"/>
                <a:gd name="connsiteX82" fmla="*/ 8567024 w 9767847"/>
                <a:gd name="connsiteY82" fmla="*/ 1477004 h 6858000"/>
                <a:gd name="connsiteX83" fmla="*/ 8537446 w 9767847"/>
                <a:gd name="connsiteY83" fmla="*/ 1433428 h 6858000"/>
                <a:gd name="connsiteX84" fmla="*/ 8507423 w 9767847"/>
                <a:gd name="connsiteY84" fmla="*/ 1389994 h 6858000"/>
                <a:gd name="connsiteX85" fmla="*/ 8446529 w 9767847"/>
                <a:gd name="connsiteY85" fmla="*/ 1304393 h 6858000"/>
                <a:gd name="connsiteX86" fmla="*/ 8319224 w 9767847"/>
                <a:gd name="connsiteY86" fmla="*/ 1135124 h 6858000"/>
                <a:gd name="connsiteX87" fmla="*/ 8286366 w 9767847"/>
                <a:gd name="connsiteY87" fmla="*/ 1093148 h 6858000"/>
                <a:gd name="connsiteX88" fmla="*/ 8270161 w 9767847"/>
                <a:gd name="connsiteY88" fmla="*/ 1072538 h 6858000"/>
                <a:gd name="connsiteX89" fmla="*/ 8253856 w 9767847"/>
                <a:gd name="connsiteY89" fmla="*/ 1052254 h 6858000"/>
                <a:gd name="connsiteX90" fmla="*/ 8186352 w 9767847"/>
                <a:gd name="connsiteY90" fmla="*/ 970373 h 6858000"/>
                <a:gd name="connsiteX91" fmla="*/ 8046768 w 9767847"/>
                <a:gd name="connsiteY91" fmla="*/ 809527 h 6858000"/>
                <a:gd name="connsiteX92" fmla="*/ 8010927 w 9767847"/>
                <a:gd name="connsiteY92" fmla="*/ 769951 h 6858000"/>
                <a:gd name="connsiteX93" fmla="*/ 7974788 w 9767847"/>
                <a:gd name="connsiteY93" fmla="*/ 730751 h 6858000"/>
                <a:gd name="connsiteX94" fmla="*/ 7901070 w 9767847"/>
                <a:gd name="connsiteY94" fmla="*/ 652823 h 6858000"/>
                <a:gd name="connsiteX95" fmla="*/ 7750054 w 9767847"/>
                <a:gd name="connsiteY95" fmla="*/ 501106 h 6858000"/>
                <a:gd name="connsiteX96" fmla="*/ 7592277 w 9767847"/>
                <a:gd name="connsiteY96" fmla="*/ 355319 h 6858000"/>
                <a:gd name="connsiteX97" fmla="*/ 7257734 w 9767847"/>
                <a:gd name="connsiteY97" fmla="*/ 81062 h 6858000"/>
                <a:gd name="connsiteX98" fmla="*/ 1892109 w 9767847"/>
                <a:gd name="connsiteY98" fmla="*/ 0 h 6858000"/>
                <a:gd name="connsiteX99" fmla="*/ 2298402 w 9767847"/>
                <a:gd name="connsiteY99" fmla="*/ 0 h 6858000"/>
                <a:gd name="connsiteX100" fmla="*/ 2135542 w 9767847"/>
                <a:gd name="connsiteY100" fmla="*/ 121879 h 6858000"/>
                <a:gd name="connsiteX101" fmla="*/ 1969576 w 9767847"/>
                <a:gd name="connsiteY101" fmla="*/ 259084 h 6858000"/>
                <a:gd name="connsiteX102" fmla="*/ 1659938 w 9767847"/>
                <a:gd name="connsiteY102" fmla="*/ 553953 h 6858000"/>
                <a:gd name="connsiteX103" fmla="*/ 729383 w 9767847"/>
                <a:gd name="connsiteY103" fmla="*/ 1940578 h 6858000"/>
                <a:gd name="connsiteX104" fmla="*/ 578465 w 9767847"/>
                <a:gd name="connsiteY104" fmla="*/ 2324905 h 6858000"/>
                <a:gd name="connsiteX105" fmla="*/ 465080 w 9767847"/>
                <a:gd name="connsiteY105" fmla="*/ 2718973 h 6858000"/>
                <a:gd name="connsiteX106" fmla="*/ 423820 w 9767847"/>
                <a:gd name="connsiteY106" fmla="*/ 2919535 h 6858000"/>
                <a:gd name="connsiteX107" fmla="*/ 392355 w 9767847"/>
                <a:gd name="connsiteY107" fmla="*/ 3122169 h 6858000"/>
                <a:gd name="connsiteX108" fmla="*/ 358801 w 9767847"/>
                <a:gd name="connsiteY108" fmla="*/ 3531013 h 6858000"/>
                <a:gd name="connsiteX109" fmla="*/ 410350 w 9767847"/>
                <a:gd name="connsiteY109" fmla="*/ 4352324 h 6858000"/>
                <a:gd name="connsiteX110" fmla="*/ 449022 w 9767847"/>
                <a:gd name="connsiteY110" fmla="*/ 4555147 h 6858000"/>
                <a:gd name="connsiteX111" fmla="*/ 498882 w 9767847"/>
                <a:gd name="connsiteY111" fmla="*/ 4756463 h 6858000"/>
                <a:gd name="connsiteX112" fmla="*/ 559775 w 9767847"/>
                <a:gd name="connsiteY112" fmla="*/ 4955755 h 6858000"/>
                <a:gd name="connsiteX113" fmla="*/ 631406 w 9767847"/>
                <a:gd name="connsiteY113" fmla="*/ 5152084 h 6858000"/>
                <a:gd name="connsiteX114" fmla="*/ 1023461 w 9767847"/>
                <a:gd name="connsiteY114" fmla="*/ 5898055 h 6858000"/>
                <a:gd name="connsiteX115" fmla="*/ 1575880 w 9767847"/>
                <a:gd name="connsiteY115" fmla="*/ 6551744 h 6858000"/>
                <a:gd name="connsiteX116" fmla="*/ 1905228 w 9767847"/>
                <a:gd name="connsiteY116" fmla="*/ 6833566 h 6858000"/>
                <a:gd name="connsiteX117" fmla="*/ 1938629 w 9767847"/>
                <a:gd name="connsiteY117" fmla="*/ 6858000 h 6858000"/>
                <a:gd name="connsiteX118" fmla="*/ 1368607 w 9767847"/>
                <a:gd name="connsiteY118" fmla="*/ 6858000 h 6858000"/>
                <a:gd name="connsiteX119" fmla="*/ 1115251 w 9767847"/>
                <a:gd name="connsiteY119" fmla="*/ 6594103 h 6858000"/>
                <a:gd name="connsiteX120" fmla="*/ 0 w 9767847"/>
                <a:gd name="connsiteY120" fmla="*/ 3653129 h 6858000"/>
                <a:gd name="connsiteX121" fmla="*/ 1777294 w 9767847"/>
                <a:gd name="connsiteY121" fmla="*/ 8541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Lst>
              <a:rect l="l" t="t" r="r" b="b"/>
              <a:pathLst>
                <a:path w="9767847" h="6858000">
                  <a:moveTo>
                    <a:pt x="7145704" y="0"/>
                  </a:moveTo>
                  <a:lnTo>
                    <a:pt x="7875738" y="0"/>
                  </a:lnTo>
                  <a:lnTo>
                    <a:pt x="7990553" y="85415"/>
                  </a:lnTo>
                  <a:cubicBezTo>
                    <a:pt x="9075991" y="933432"/>
                    <a:pt x="9767847" y="2216793"/>
                    <a:pt x="9767847" y="3653129"/>
                  </a:cubicBezTo>
                  <a:cubicBezTo>
                    <a:pt x="9767847" y="4770280"/>
                    <a:pt x="9349317" y="5794890"/>
                    <a:pt x="8652597" y="6594103"/>
                  </a:cubicBezTo>
                  <a:lnTo>
                    <a:pt x="8399240" y="6858000"/>
                  </a:lnTo>
                  <a:lnTo>
                    <a:pt x="6766926" y="6858000"/>
                  </a:lnTo>
                  <a:lnTo>
                    <a:pt x="6804586" y="6821201"/>
                  </a:lnTo>
                  <a:lnTo>
                    <a:pt x="6881735" y="6745295"/>
                  </a:lnTo>
                  <a:cubicBezTo>
                    <a:pt x="6907435" y="6719979"/>
                    <a:pt x="6933134" y="6694896"/>
                    <a:pt x="6958883" y="6668920"/>
                  </a:cubicBezTo>
                  <a:lnTo>
                    <a:pt x="7267925" y="6359792"/>
                  </a:lnTo>
                  <a:lnTo>
                    <a:pt x="7424360" y="6204783"/>
                  </a:lnTo>
                  <a:cubicBezTo>
                    <a:pt x="7450754" y="6178900"/>
                    <a:pt x="7477598" y="6152829"/>
                    <a:pt x="7504938" y="6126806"/>
                  </a:cubicBezTo>
                  <a:lnTo>
                    <a:pt x="7546396" y="6087795"/>
                  </a:lnTo>
                  <a:cubicBezTo>
                    <a:pt x="7560264" y="6074901"/>
                    <a:pt x="7574780" y="6061630"/>
                    <a:pt x="7588002" y="6049630"/>
                  </a:cubicBezTo>
                  <a:lnTo>
                    <a:pt x="7631000" y="6010807"/>
                  </a:lnTo>
                  <a:lnTo>
                    <a:pt x="7675440" y="5972407"/>
                  </a:lnTo>
                  <a:cubicBezTo>
                    <a:pt x="7690404" y="5959796"/>
                    <a:pt x="7705564" y="5947419"/>
                    <a:pt x="7720626" y="5934949"/>
                  </a:cubicBezTo>
                  <a:cubicBezTo>
                    <a:pt x="7735738" y="5922525"/>
                    <a:pt x="7751197" y="5910619"/>
                    <a:pt x="7766458" y="5898432"/>
                  </a:cubicBezTo>
                  <a:cubicBezTo>
                    <a:pt x="7827949" y="5850290"/>
                    <a:pt x="7890979" y="5804597"/>
                    <a:pt x="7955254" y="5760926"/>
                  </a:cubicBezTo>
                  <a:cubicBezTo>
                    <a:pt x="8083800" y="5673632"/>
                    <a:pt x="8216872" y="5594434"/>
                    <a:pt x="8352678" y="5521728"/>
                  </a:cubicBezTo>
                  <a:lnTo>
                    <a:pt x="8451350" y="5469352"/>
                  </a:lnTo>
                  <a:lnTo>
                    <a:pt x="8548532" y="5417493"/>
                  </a:lnTo>
                  <a:cubicBezTo>
                    <a:pt x="8612110" y="5383188"/>
                    <a:pt x="8673251" y="5349306"/>
                    <a:pt x="8729473" y="5314059"/>
                  </a:cubicBezTo>
                  <a:cubicBezTo>
                    <a:pt x="8743591" y="5305213"/>
                    <a:pt x="8757161" y="5296459"/>
                    <a:pt x="8770781" y="5287330"/>
                  </a:cubicBezTo>
                  <a:cubicBezTo>
                    <a:pt x="8777591" y="5282765"/>
                    <a:pt x="8784451" y="5278201"/>
                    <a:pt x="8790964" y="5273590"/>
                  </a:cubicBezTo>
                  <a:cubicBezTo>
                    <a:pt x="8797574" y="5268977"/>
                    <a:pt x="8804235" y="5264412"/>
                    <a:pt x="8810499" y="5259801"/>
                  </a:cubicBezTo>
                  <a:cubicBezTo>
                    <a:pt x="8835999" y="5241401"/>
                    <a:pt x="8860407" y="5222389"/>
                    <a:pt x="8883571" y="5202577"/>
                  </a:cubicBezTo>
                  <a:cubicBezTo>
                    <a:pt x="8929900" y="5162954"/>
                    <a:pt x="8971258" y="5120413"/>
                    <a:pt x="9006651" y="5074625"/>
                  </a:cubicBezTo>
                  <a:cubicBezTo>
                    <a:pt x="9015351" y="5063426"/>
                    <a:pt x="9024398" y="5050955"/>
                    <a:pt x="9033494" y="5038203"/>
                  </a:cubicBezTo>
                  <a:lnTo>
                    <a:pt x="9040305" y="5028649"/>
                  </a:lnTo>
                  <a:lnTo>
                    <a:pt x="9046568" y="5019379"/>
                  </a:lnTo>
                  <a:cubicBezTo>
                    <a:pt x="9050743" y="5013261"/>
                    <a:pt x="9054819" y="5007050"/>
                    <a:pt x="9058846" y="5000743"/>
                  </a:cubicBezTo>
                  <a:cubicBezTo>
                    <a:pt x="9075002" y="4975615"/>
                    <a:pt x="9090212" y="4949403"/>
                    <a:pt x="9104529" y="4922203"/>
                  </a:cubicBezTo>
                  <a:cubicBezTo>
                    <a:pt x="9133211" y="4867850"/>
                    <a:pt x="9158313" y="4809545"/>
                    <a:pt x="9181081" y="4748792"/>
                  </a:cubicBezTo>
                  <a:cubicBezTo>
                    <a:pt x="9203748" y="4688276"/>
                    <a:pt x="9223383" y="4625876"/>
                    <a:pt x="9240731" y="4561970"/>
                  </a:cubicBezTo>
                  <a:cubicBezTo>
                    <a:pt x="9249481" y="4530064"/>
                    <a:pt x="9257682" y="4497782"/>
                    <a:pt x="9265388" y="4465171"/>
                  </a:cubicBezTo>
                  <a:cubicBezTo>
                    <a:pt x="9269215" y="4448842"/>
                    <a:pt x="9272943" y="4432465"/>
                    <a:pt x="9276571" y="4416041"/>
                  </a:cubicBezTo>
                  <a:lnTo>
                    <a:pt x="9281841" y="4391477"/>
                  </a:lnTo>
                  <a:lnTo>
                    <a:pt x="9286513" y="4368936"/>
                  </a:lnTo>
                  <a:lnTo>
                    <a:pt x="9296754" y="4316136"/>
                  </a:lnTo>
                  <a:lnTo>
                    <a:pt x="9301029" y="4293172"/>
                  </a:lnTo>
                  <a:lnTo>
                    <a:pt x="9302818" y="4282679"/>
                  </a:lnTo>
                  <a:lnTo>
                    <a:pt x="9304658" y="4270914"/>
                  </a:lnTo>
                  <a:lnTo>
                    <a:pt x="9312810" y="4220043"/>
                  </a:lnTo>
                  <a:lnTo>
                    <a:pt x="9316887" y="4194584"/>
                  </a:lnTo>
                  <a:lnTo>
                    <a:pt x="9318923" y="4181878"/>
                  </a:lnTo>
                  <a:cubicBezTo>
                    <a:pt x="9319570" y="4177644"/>
                    <a:pt x="9319969" y="4173267"/>
                    <a:pt x="9320515" y="4168984"/>
                  </a:cubicBezTo>
                  <a:lnTo>
                    <a:pt x="9332445" y="4069079"/>
                  </a:lnTo>
                  <a:cubicBezTo>
                    <a:pt x="9333836" y="4056468"/>
                    <a:pt x="9334880" y="4040986"/>
                    <a:pt x="9336173" y="4022774"/>
                  </a:cubicBezTo>
                  <a:lnTo>
                    <a:pt x="9340199" y="3969269"/>
                  </a:lnTo>
                  <a:cubicBezTo>
                    <a:pt x="9345071" y="3903904"/>
                    <a:pt x="9347358" y="3837081"/>
                    <a:pt x="9347557" y="3770070"/>
                  </a:cubicBezTo>
                  <a:cubicBezTo>
                    <a:pt x="9347656" y="3736518"/>
                    <a:pt x="9347209" y="3702871"/>
                    <a:pt x="9346364" y="3669036"/>
                  </a:cubicBezTo>
                  <a:lnTo>
                    <a:pt x="9344921" y="3619341"/>
                  </a:lnTo>
                  <a:lnTo>
                    <a:pt x="9344524" y="3607624"/>
                  </a:lnTo>
                  <a:lnTo>
                    <a:pt x="9343728" y="3594872"/>
                  </a:lnTo>
                  <a:lnTo>
                    <a:pt x="9342188" y="3569366"/>
                  </a:lnTo>
                  <a:lnTo>
                    <a:pt x="9339056" y="3518354"/>
                  </a:lnTo>
                  <a:cubicBezTo>
                    <a:pt x="9337914" y="3501319"/>
                    <a:pt x="9335874" y="3484236"/>
                    <a:pt x="9334334" y="3467155"/>
                  </a:cubicBezTo>
                  <a:lnTo>
                    <a:pt x="9329363" y="3415908"/>
                  </a:lnTo>
                  <a:lnTo>
                    <a:pt x="9328319" y="3404755"/>
                  </a:lnTo>
                  <a:lnTo>
                    <a:pt x="9327177" y="3394214"/>
                  </a:lnTo>
                  <a:lnTo>
                    <a:pt x="9324293" y="3370872"/>
                  </a:lnTo>
                  <a:lnTo>
                    <a:pt x="9320763" y="3344427"/>
                  </a:lnTo>
                  <a:lnTo>
                    <a:pt x="9317184" y="3315343"/>
                  </a:lnTo>
                  <a:cubicBezTo>
                    <a:pt x="9315594" y="3300991"/>
                    <a:pt x="9313506" y="3286404"/>
                    <a:pt x="9311021" y="3270309"/>
                  </a:cubicBezTo>
                  <a:lnTo>
                    <a:pt x="9302719" y="3219815"/>
                  </a:lnTo>
                  <a:cubicBezTo>
                    <a:pt x="9299936" y="3203157"/>
                    <a:pt x="9297003" y="3186498"/>
                    <a:pt x="9293970" y="3169887"/>
                  </a:cubicBezTo>
                  <a:cubicBezTo>
                    <a:pt x="9281891" y="3103393"/>
                    <a:pt x="9267674" y="3037182"/>
                    <a:pt x="9252065" y="2971205"/>
                  </a:cubicBezTo>
                  <a:cubicBezTo>
                    <a:pt x="9244261" y="2938265"/>
                    <a:pt x="9235959" y="2905371"/>
                    <a:pt x="9227211" y="2872571"/>
                  </a:cubicBezTo>
                  <a:lnTo>
                    <a:pt x="9220699" y="2848524"/>
                  </a:lnTo>
                  <a:lnTo>
                    <a:pt x="9213740" y="2824289"/>
                  </a:lnTo>
                  <a:cubicBezTo>
                    <a:pt x="9209216" y="2808147"/>
                    <a:pt x="9204345" y="2791866"/>
                    <a:pt x="9199374" y="2775536"/>
                  </a:cubicBezTo>
                  <a:cubicBezTo>
                    <a:pt x="9159855" y="2645184"/>
                    <a:pt x="9114272" y="2516197"/>
                    <a:pt x="9061829" y="2389515"/>
                  </a:cubicBezTo>
                  <a:cubicBezTo>
                    <a:pt x="9035582" y="2326175"/>
                    <a:pt x="9008043" y="2263258"/>
                    <a:pt x="8978865" y="2200953"/>
                  </a:cubicBezTo>
                  <a:lnTo>
                    <a:pt x="8956694" y="2154317"/>
                  </a:lnTo>
                  <a:lnTo>
                    <a:pt x="8934176" y="2108012"/>
                  </a:lnTo>
                  <a:cubicBezTo>
                    <a:pt x="8918915" y="2077189"/>
                    <a:pt x="8903157" y="2046130"/>
                    <a:pt x="8887151" y="2015448"/>
                  </a:cubicBezTo>
                  <a:cubicBezTo>
                    <a:pt x="8854988" y="1953989"/>
                    <a:pt x="8822082" y="1892908"/>
                    <a:pt x="8787533" y="1832625"/>
                  </a:cubicBezTo>
                  <a:lnTo>
                    <a:pt x="8761485" y="1787496"/>
                  </a:lnTo>
                  <a:lnTo>
                    <a:pt x="8734791" y="1741991"/>
                  </a:lnTo>
                  <a:cubicBezTo>
                    <a:pt x="8717047" y="1711921"/>
                    <a:pt x="8699200" y="1682461"/>
                    <a:pt x="8680808" y="1652910"/>
                  </a:cubicBezTo>
                  <a:cubicBezTo>
                    <a:pt x="8644322" y="1593756"/>
                    <a:pt x="8606194" y="1535216"/>
                    <a:pt x="8567024" y="1477004"/>
                  </a:cubicBezTo>
                  <a:lnTo>
                    <a:pt x="8537446" y="1433428"/>
                  </a:lnTo>
                  <a:lnTo>
                    <a:pt x="8507423" y="1389994"/>
                  </a:lnTo>
                  <a:cubicBezTo>
                    <a:pt x="8487390" y="1361382"/>
                    <a:pt x="8467158" y="1332817"/>
                    <a:pt x="8446529" y="1304393"/>
                  </a:cubicBezTo>
                  <a:cubicBezTo>
                    <a:pt x="8405271" y="1247595"/>
                    <a:pt x="8362718" y="1191218"/>
                    <a:pt x="8319224" y="1135124"/>
                  </a:cubicBezTo>
                  <a:lnTo>
                    <a:pt x="8286366" y="1093148"/>
                  </a:lnTo>
                  <a:lnTo>
                    <a:pt x="8270161" y="1072538"/>
                  </a:lnTo>
                  <a:lnTo>
                    <a:pt x="8253856" y="1052254"/>
                  </a:lnTo>
                  <a:cubicBezTo>
                    <a:pt x="8231636" y="1024773"/>
                    <a:pt x="8209117" y="997479"/>
                    <a:pt x="8186352" y="970373"/>
                  </a:cubicBezTo>
                  <a:cubicBezTo>
                    <a:pt x="8140917" y="916020"/>
                    <a:pt x="8094240" y="862515"/>
                    <a:pt x="8046768" y="809527"/>
                  </a:cubicBezTo>
                  <a:lnTo>
                    <a:pt x="8010927" y="769951"/>
                  </a:lnTo>
                  <a:lnTo>
                    <a:pt x="7974788" y="730751"/>
                  </a:lnTo>
                  <a:cubicBezTo>
                    <a:pt x="7950382" y="704587"/>
                    <a:pt x="7925824" y="678563"/>
                    <a:pt x="7901070" y="652823"/>
                  </a:cubicBezTo>
                  <a:cubicBezTo>
                    <a:pt x="7851510" y="601387"/>
                    <a:pt x="7801404" y="550612"/>
                    <a:pt x="7750054" y="501106"/>
                  </a:cubicBezTo>
                  <a:cubicBezTo>
                    <a:pt x="7698902" y="451742"/>
                    <a:pt x="7645913" y="403036"/>
                    <a:pt x="7592277" y="355319"/>
                  </a:cubicBezTo>
                  <a:cubicBezTo>
                    <a:pt x="7484856" y="259884"/>
                    <a:pt x="7373308" y="168402"/>
                    <a:pt x="7257734" y="81062"/>
                  </a:cubicBezTo>
                  <a:close/>
                  <a:moveTo>
                    <a:pt x="1892109" y="0"/>
                  </a:moveTo>
                  <a:lnTo>
                    <a:pt x="2298402" y="0"/>
                  </a:lnTo>
                  <a:lnTo>
                    <a:pt x="2135542" y="121879"/>
                  </a:lnTo>
                  <a:cubicBezTo>
                    <a:pt x="2078998" y="166378"/>
                    <a:pt x="2023659" y="212143"/>
                    <a:pt x="1969576" y="259084"/>
                  </a:cubicBezTo>
                  <a:cubicBezTo>
                    <a:pt x="1861309" y="352918"/>
                    <a:pt x="1758064" y="451412"/>
                    <a:pt x="1659938" y="553953"/>
                  </a:cubicBezTo>
                  <a:cubicBezTo>
                    <a:pt x="1266987" y="964444"/>
                    <a:pt x="953820" y="1435593"/>
                    <a:pt x="729383" y="1940578"/>
                  </a:cubicBezTo>
                  <a:cubicBezTo>
                    <a:pt x="673260" y="2066459"/>
                    <a:pt x="622855" y="2195070"/>
                    <a:pt x="578465" y="2324905"/>
                  </a:cubicBezTo>
                  <a:cubicBezTo>
                    <a:pt x="534125" y="2454785"/>
                    <a:pt x="496147" y="2586314"/>
                    <a:pt x="465080" y="2718973"/>
                  </a:cubicBezTo>
                  <a:cubicBezTo>
                    <a:pt x="449769" y="2785089"/>
                    <a:pt x="435850" y="2852289"/>
                    <a:pt x="423820" y="2919535"/>
                  </a:cubicBezTo>
                  <a:cubicBezTo>
                    <a:pt x="411840" y="2986829"/>
                    <a:pt x="401054" y="3054358"/>
                    <a:pt x="392355" y="3122169"/>
                  </a:cubicBezTo>
                  <a:cubicBezTo>
                    <a:pt x="374509" y="3257744"/>
                    <a:pt x="363424" y="3393978"/>
                    <a:pt x="358801" y="3531013"/>
                  </a:cubicBezTo>
                  <a:cubicBezTo>
                    <a:pt x="349009" y="3804941"/>
                    <a:pt x="366357" y="4079668"/>
                    <a:pt x="410350" y="4352324"/>
                  </a:cubicBezTo>
                  <a:cubicBezTo>
                    <a:pt x="421286" y="4420230"/>
                    <a:pt x="434209" y="4487758"/>
                    <a:pt x="449022" y="4555147"/>
                  </a:cubicBezTo>
                  <a:cubicBezTo>
                    <a:pt x="463737" y="4622534"/>
                    <a:pt x="480389" y="4689686"/>
                    <a:pt x="498882" y="4756463"/>
                  </a:cubicBezTo>
                  <a:cubicBezTo>
                    <a:pt x="517373" y="4823239"/>
                    <a:pt x="537704" y="4889733"/>
                    <a:pt x="559775" y="4955755"/>
                  </a:cubicBezTo>
                  <a:cubicBezTo>
                    <a:pt x="581946" y="5021873"/>
                    <a:pt x="605358" y="5087473"/>
                    <a:pt x="631406" y="5152084"/>
                  </a:cubicBezTo>
                  <a:cubicBezTo>
                    <a:pt x="734055" y="5411706"/>
                    <a:pt x="865188" y="5662668"/>
                    <a:pt x="1023461" y="5898055"/>
                  </a:cubicBezTo>
                  <a:cubicBezTo>
                    <a:pt x="1181487" y="6133676"/>
                    <a:pt x="1367051" y="6353345"/>
                    <a:pt x="1575880" y="6551744"/>
                  </a:cubicBezTo>
                  <a:cubicBezTo>
                    <a:pt x="1680269" y="6651014"/>
                    <a:pt x="1790338" y="6745037"/>
                    <a:pt x="1905228" y="6833566"/>
                  </a:cubicBezTo>
                  <a:lnTo>
                    <a:pt x="1938629" y="6858000"/>
                  </a:lnTo>
                  <a:lnTo>
                    <a:pt x="1368607" y="6858000"/>
                  </a:lnTo>
                  <a:lnTo>
                    <a:pt x="1115251" y="6594103"/>
                  </a:lnTo>
                  <a:cubicBezTo>
                    <a:pt x="418530" y="5794890"/>
                    <a:pt x="0" y="4770280"/>
                    <a:pt x="0" y="3653129"/>
                  </a:cubicBezTo>
                  <a:cubicBezTo>
                    <a:pt x="0" y="2216793"/>
                    <a:pt x="691856" y="933432"/>
                    <a:pt x="1777294" y="85415"/>
                  </a:cubicBezTo>
                  <a:close/>
                </a:path>
              </a:pathLst>
            </a:custGeom>
            <a:solidFill>
              <a:schemeClr val="bg1">
                <a:alpha val="5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lt1"/>
                </a:solidFill>
              </a:endParaRPr>
            </a:p>
          </p:txBody>
        </p:sp>
        <p:sp>
          <p:nvSpPr>
            <p:cNvPr id="40" name="Freeform: Shape 39">
              <a:extLst>
                <a:ext uri="{FF2B5EF4-FFF2-40B4-BE49-F238E27FC236}">
                  <a16:creationId xmlns:a16="http://schemas.microsoft.com/office/drawing/2014/main" id="{5F0C96D1-A8B7-4C8E-9997-D823FD1591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18434" y="3985"/>
              <a:ext cx="9747620" cy="6858000"/>
            </a:xfrm>
            <a:custGeom>
              <a:avLst/>
              <a:gdLst>
                <a:gd name="connsiteX0" fmla="*/ 7235453 w 9747620"/>
                <a:gd name="connsiteY0" fmla="*/ 0 h 6858000"/>
                <a:gd name="connsiteX1" fmla="*/ 7548130 w 9747620"/>
                <a:gd name="connsiteY1" fmla="*/ 0 h 6858000"/>
                <a:gd name="connsiteX2" fmla="*/ 7710334 w 9747620"/>
                <a:gd name="connsiteY2" fmla="*/ 111973 h 6858000"/>
                <a:gd name="connsiteX3" fmla="*/ 7889188 w 9747620"/>
                <a:gd name="connsiteY3" fmla="*/ 251542 h 6858000"/>
                <a:gd name="connsiteX4" fmla="*/ 8061828 w 9747620"/>
                <a:gd name="connsiteY4" fmla="*/ 398586 h 6858000"/>
                <a:gd name="connsiteX5" fmla="*/ 8145637 w 9747620"/>
                <a:gd name="connsiteY5" fmla="*/ 474218 h 6858000"/>
                <a:gd name="connsiteX6" fmla="*/ 8187242 w 9747620"/>
                <a:gd name="connsiteY6" fmla="*/ 512753 h 6858000"/>
                <a:gd name="connsiteX7" fmla="*/ 8228402 w 9747620"/>
                <a:gd name="connsiteY7" fmla="*/ 551575 h 6858000"/>
                <a:gd name="connsiteX8" fmla="*/ 8389211 w 9747620"/>
                <a:gd name="connsiteY8" fmla="*/ 710937 h 6858000"/>
                <a:gd name="connsiteX9" fmla="*/ 8467206 w 9747620"/>
                <a:gd name="connsiteY9" fmla="*/ 793088 h 6858000"/>
                <a:gd name="connsiteX10" fmla="*/ 8486791 w 9747620"/>
                <a:gd name="connsiteY10" fmla="*/ 814223 h 6858000"/>
                <a:gd name="connsiteX11" fmla="*/ 8505979 w 9747620"/>
                <a:gd name="connsiteY11" fmla="*/ 835409 h 6858000"/>
                <a:gd name="connsiteX12" fmla="*/ 8543509 w 9747620"/>
                <a:gd name="connsiteY12" fmla="*/ 877346 h 6858000"/>
                <a:gd name="connsiteX13" fmla="*/ 8690549 w 9747620"/>
                <a:gd name="connsiteY13" fmla="*/ 1048978 h 6858000"/>
                <a:gd name="connsiteX14" fmla="*/ 8761732 w 9747620"/>
                <a:gd name="connsiteY14" fmla="*/ 1137502 h 6858000"/>
                <a:gd name="connsiteX15" fmla="*/ 8796379 w 9747620"/>
                <a:gd name="connsiteY15" fmla="*/ 1182077 h 6858000"/>
                <a:gd name="connsiteX16" fmla="*/ 8830678 w 9747620"/>
                <a:gd name="connsiteY16" fmla="*/ 1226986 h 6858000"/>
                <a:gd name="connsiteX17" fmla="*/ 8963353 w 9747620"/>
                <a:gd name="connsiteY17" fmla="*/ 1410936 h 6858000"/>
                <a:gd name="connsiteX18" fmla="*/ 9026483 w 9747620"/>
                <a:gd name="connsiteY18" fmla="*/ 1505499 h 6858000"/>
                <a:gd name="connsiteX19" fmla="*/ 9057004 w 9747620"/>
                <a:gd name="connsiteY19" fmla="*/ 1552613 h 6858000"/>
                <a:gd name="connsiteX20" fmla="*/ 9087278 w 9747620"/>
                <a:gd name="connsiteY20" fmla="*/ 1600542 h 6858000"/>
                <a:gd name="connsiteX21" fmla="*/ 9202851 w 9747620"/>
                <a:gd name="connsiteY21" fmla="*/ 1795515 h 6858000"/>
                <a:gd name="connsiteX22" fmla="*/ 9257332 w 9747620"/>
                <a:gd name="connsiteY22" fmla="*/ 1894920 h 6858000"/>
                <a:gd name="connsiteX23" fmla="*/ 9283778 w 9747620"/>
                <a:gd name="connsiteY23" fmla="*/ 1945436 h 6858000"/>
                <a:gd name="connsiteX24" fmla="*/ 9309428 w 9747620"/>
                <a:gd name="connsiteY24" fmla="*/ 1996193 h 6858000"/>
                <a:gd name="connsiteX25" fmla="*/ 9405714 w 9747620"/>
                <a:gd name="connsiteY25" fmla="*/ 2202191 h 6858000"/>
                <a:gd name="connsiteX26" fmla="*/ 9566524 w 9747620"/>
                <a:gd name="connsiteY26" fmla="*/ 2627653 h 6858000"/>
                <a:gd name="connsiteX27" fmla="*/ 9583573 w 9747620"/>
                <a:gd name="connsiteY27" fmla="*/ 2682195 h 6858000"/>
                <a:gd name="connsiteX28" fmla="*/ 9591974 w 9747620"/>
                <a:gd name="connsiteY28" fmla="*/ 2709707 h 6858000"/>
                <a:gd name="connsiteX29" fmla="*/ 9600027 w 9747620"/>
                <a:gd name="connsiteY29" fmla="*/ 2737650 h 6858000"/>
                <a:gd name="connsiteX30" fmla="*/ 9629803 w 9747620"/>
                <a:gd name="connsiteY30" fmla="*/ 2847694 h 6858000"/>
                <a:gd name="connsiteX31" fmla="*/ 9679909 w 9747620"/>
                <a:gd name="connsiteY31" fmla="*/ 3070131 h 6858000"/>
                <a:gd name="connsiteX32" fmla="*/ 9690498 w 9747620"/>
                <a:gd name="connsiteY32" fmla="*/ 3126159 h 6858000"/>
                <a:gd name="connsiteX33" fmla="*/ 9700390 w 9747620"/>
                <a:gd name="connsiteY33" fmla="*/ 3181805 h 6858000"/>
                <a:gd name="connsiteX34" fmla="*/ 9709685 w 9747620"/>
                <a:gd name="connsiteY34" fmla="*/ 3243392 h 6858000"/>
                <a:gd name="connsiteX35" fmla="*/ 9713016 w 9747620"/>
                <a:gd name="connsiteY35" fmla="*/ 3267597 h 6858000"/>
                <a:gd name="connsiteX36" fmla="*/ 9716844 w 9747620"/>
                <a:gd name="connsiteY36" fmla="*/ 3294437 h 6858000"/>
                <a:gd name="connsiteX37" fmla="*/ 9720820 w 9747620"/>
                <a:gd name="connsiteY37" fmla="*/ 3324488 h 6858000"/>
                <a:gd name="connsiteX38" fmla="*/ 9722709 w 9747620"/>
                <a:gd name="connsiteY38" fmla="*/ 3340737 h 6858000"/>
                <a:gd name="connsiteX39" fmla="*/ 9724301 w 9747620"/>
                <a:gd name="connsiteY39" fmla="*/ 3356361 h 6858000"/>
                <a:gd name="connsiteX40" fmla="*/ 9730166 w 9747620"/>
                <a:gd name="connsiteY40" fmla="*/ 3412197 h 6858000"/>
                <a:gd name="connsiteX41" fmla="*/ 9735783 w 9747620"/>
                <a:gd name="connsiteY41" fmla="*/ 3468083 h 6858000"/>
                <a:gd name="connsiteX42" fmla="*/ 9739760 w 9747620"/>
                <a:gd name="connsiteY42" fmla="*/ 3524399 h 6858000"/>
                <a:gd name="connsiteX43" fmla="*/ 9741748 w 9747620"/>
                <a:gd name="connsiteY43" fmla="*/ 3552580 h 6858000"/>
                <a:gd name="connsiteX44" fmla="*/ 9742742 w 9747620"/>
                <a:gd name="connsiteY44" fmla="*/ 3566672 h 6858000"/>
                <a:gd name="connsiteX45" fmla="*/ 9743488 w 9747620"/>
                <a:gd name="connsiteY45" fmla="*/ 3581865 h 6858000"/>
                <a:gd name="connsiteX46" fmla="*/ 9744731 w 9747620"/>
                <a:gd name="connsiteY46" fmla="*/ 3611341 h 6858000"/>
                <a:gd name="connsiteX47" fmla="*/ 9745725 w 9747620"/>
                <a:gd name="connsiteY47" fmla="*/ 3639715 h 6858000"/>
                <a:gd name="connsiteX48" fmla="*/ 9747613 w 9747620"/>
                <a:gd name="connsiteY48" fmla="*/ 3753786 h 6858000"/>
                <a:gd name="connsiteX49" fmla="*/ 9740405 w 9747620"/>
                <a:gd name="connsiteY49" fmla="*/ 3984609 h 6858000"/>
                <a:gd name="connsiteX50" fmla="*/ 9736329 w 9747620"/>
                <a:gd name="connsiteY50" fmla="*/ 4038434 h 6858000"/>
                <a:gd name="connsiteX51" fmla="*/ 9731408 w 9747620"/>
                <a:gd name="connsiteY51" fmla="*/ 4099446 h 6858000"/>
                <a:gd name="connsiteX52" fmla="*/ 9717987 w 9747620"/>
                <a:gd name="connsiteY52" fmla="*/ 4213325 h 6858000"/>
                <a:gd name="connsiteX53" fmla="*/ 9716297 w 9747620"/>
                <a:gd name="connsiteY53" fmla="*/ 4227129 h 6858000"/>
                <a:gd name="connsiteX54" fmla="*/ 9714110 w 9747620"/>
                <a:gd name="connsiteY54" fmla="*/ 4240981 h 6858000"/>
                <a:gd name="connsiteX55" fmla="*/ 9709785 w 9747620"/>
                <a:gd name="connsiteY55" fmla="*/ 4268731 h 6858000"/>
                <a:gd name="connsiteX56" fmla="*/ 9701086 w 9747620"/>
                <a:gd name="connsiteY56" fmla="*/ 4324185 h 6858000"/>
                <a:gd name="connsiteX57" fmla="*/ 9698699 w 9747620"/>
                <a:gd name="connsiteY57" fmla="*/ 4338994 h 6858000"/>
                <a:gd name="connsiteX58" fmla="*/ 9695966 w 9747620"/>
                <a:gd name="connsiteY58" fmla="*/ 4355050 h 6858000"/>
                <a:gd name="connsiteX59" fmla="*/ 9690299 w 9747620"/>
                <a:gd name="connsiteY59" fmla="*/ 4385054 h 6858000"/>
                <a:gd name="connsiteX60" fmla="*/ 9679909 w 9747620"/>
                <a:gd name="connsiteY60" fmla="*/ 4437919 h 6858000"/>
                <a:gd name="connsiteX61" fmla="*/ 9673647 w 9747620"/>
                <a:gd name="connsiteY61" fmla="*/ 4468162 h 6858000"/>
                <a:gd name="connsiteX62" fmla="*/ 9667532 w 9747620"/>
                <a:gd name="connsiteY62" fmla="*/ 4496296 h 6858000"/>
                <a:gd name="connsiteX63" fmla="*/ 9654658 w 9747620"/>
                <a:gd name="connsiteY63" fmla="*/ 4552277 h 6858000"/>
                <a:gd name="connsiteX64" fmla="*/ 9625876 w 9747620"/>
                <a:gd name="connsiteY64" fmla="*/ 4664478 h 6858000"/>
                <a:gd name="connsiteX65" fmla="*/ 9552803 w 9747620"/>
                <a:gd name="connsiteY65" fmla="*/ 4888737 h 6858000"/>
                <a:gd name="connsiteX66" fmla="*/ 9452639 w 9747620"/>
                <a:gd name="connsiteY66" fmla="*/ 5110934 h 6858000"/>
                <a:gd name="connsiteX67" fmla="*/ 9388017 w 9747620"/>
                <a:gd name="connsiteY67" fmla="*/ 5220020 h 6858000"/>
                <a:gd name="connsiteX68" fmla="*/ 9370073 w 9747620"/>
                <a:gd name="connsiteY68" fmla="*/ 5246811 h 6858000"/>
                <a:gd name="connsiteX69" fmla="*/ 9360926 w 9747620"/>
                <a:gd name="connsiteY69" fmla="*/ 5260040 h 6858000"/>
                <a:gd name="connsiteX70" fmla="*/ 9351829 w 9747620"/>
                <a:gd name="connsiteY70" fmla="*/ 5272646 h 6858000"/>
                <a:gd name="connsiteX71" fmla="*/ 9313305 w 9747620"/>
                <a:gd name="connsiteY71" fmla="*/ 5323881 h 6858000"/>
                <a:gd name="connsiteX72" fmla="*/ 9130375 w 9747620"/>
                <a:gd name="connsiteY72" fmla="*/ 5510802 h 6858000"/>
                <a:gd name="connsiteX73" fmla="*/ 9028422 w 9747620"/>
                <a:gd name="connsiteY73" fmla="*/ 5588878 h 6858000"/>
                <a:gd name="connsiteX74" fmla="*/ 9002424 w 9747620"/>
                <a:gd name="connsiteY74" fmla="*/ 5606707 h 6858000"/>
                <a:gd name="connsiteX75" fmla="*/ 8976525 w 9747620"/>
                <a:gd name="connsiteY75" fmla="*/ 5623866 h 6858000"/>
                <a:gd name="connsiteX76" fmla="*/ 8924181 w 9747620"/>
                <a:gd name="connsiteY76" fmla="*/ 5656793 h 6858000"/>
                <a:gd name="connsiteX77" fmla="*/ 8717291 w 9747620"/>
                <a:gd name="connsiteY77" fmla="*/ 5771582 h 6858000"/>
                <a:gd name="connsiteX78" fmla="*/ 8617129 w 9747620"/>
                <a:gd name="connsiteY78" fmla="*/ 5823105 h 6858000"/>
                <a:gd name="connsiteX79" fmla="*/ 8518207 w 9747620"/>
                <a:gd name="connsiteY79" fmla="*/ 5873671 h 6858000"/>
                <a:gd name="connsiteX80" fmla="*/ 8150558 w 9747620"/>
                <a:gd name="connsiteY80" fmla="*/ 6086761 h 6858000"/>
                <a:gd name="connsiteX81" fmla="*/ 7979410 w 9747620"/>
                <a:gd name="connsiteY81" fmla="*/ 6207158 h 6858000"/>
                <a:gd name="connsiteX82" fmla="*/ 7938300 w 9747620"/>
                <a:gd name="connsiteY82" fmla="*/ 6238887 h 6858000"/>
                <a:gd name="connsiteX83" fmla="*/ 7897936 w 9747620"/>
                <a:gd name="connsiteY83" fmla="*/ 6271286 h 6858000"/>
                <a:gd name="connsiteX84" fmla="*/ 7858367 w 9747620"/>
                <a:gd name="connsiteY84" fmla="*/ 6304357 h 6858000"/>
                <a:gd name="connsiteX85" fmla="*/ 7819048 w 9747620"/>
                <a:gd name="connsiteY85" fmla="*/ 6338770 h 6858000"/>
                <a:gd name="connsiteX86" fmla="*/ 7778882 w 9747620"/>
                <a:gd name="connsiteY86" fmla="*/ 6374477 h 6858000"/>
                <a:gd name="connsiteX87" fmla="*/ 7739563 w 9747620"/>
                <a:gd name="connsiteY87" fmla="*/ 6410328 h 6858000"/>
                <a:gd name="connsiteX88" fmla="*/ 7660824 w 9747620"/>
                <a:gd name="connsiteY88" fmla="*/ 6484138 h 6858000"/>
                <a:gd name="connsiteX89" fmla="*/ 7502302 w 9747620"/>
                <a:gd name="connsiteY89" fmla="*/ 6636360 h 6858000"/>
                <a:gd name="connsiteX90" fmla="*/ 7273394 w 9747620"/>
                <a:gd name="connsiteY90" fmla="*/ 6858000 h 6858000"/>
                <a:gd name="connsiteX91" fmla="*/ 6780690 w 9747620"/>
                <a:gd name="connsiteY91" fmla="*/ 6858000 h 6858000"/>
                <a:gd name="connsiteX92" fmla="*/ 6854939 w 9747620"/>
                <a:gd name="connsiteY92" fmla="*/ 6783597 h 6858000"/>
                <a:gd name="connsiteX93" fmla="*/ 6932087 w 9747620"/>
                <a:gd name="connsiteY93" fmla="*/ 6705809 h 6858000"/>
                <a:gd name="connsiteX94" fmla="*/ 7241130 w 9747620"/>
                <a:gd name="connsiteY94" fmla="*/ 6390965 h 6858000"/>
                <a:gd name="connsiteX95" fmla="*/ 7397564 w 9747620"/>
                <a:gd name="connsiteY95" fmla="*/ 6233087 h 6858000"/>
                <a:gd name="connsiteX96" fmla="*/ 7478142 w 9747620"/>
                <a:gd name="connsiteY96" fmla="*/ 6153670 h 6858000"/>
                <a:gd name="connsiteX97" fmla="*/ 7519600 w 9747620"/>
                <a:gd name="connsiteY97" fmla="*/ 6113937 h 6858000"/>
                <a:gd name="connsiteX98" fmla="*/ 7561207 w 9747620"/>
                <a:gd name="connsiteY98" fmla="*/ 6075067 h 6858000"/>
                <a:gd name="connsiteX99" fmla="*/ 7604204 w 9747620"/>
                <a:gd name="connsiteY99" fmla="*/ 6035526 h 6858000"/>
                <a:gd name="connsiteX100" fmla="*/ 7648644 w 9747620"/>
                <a:gd name="connsiteY100" fmla="*/ 5996416 h 6858000"/>
                <a:gd name="connsiteX101" fmla="*/ 7693830 w 9747620"/>
                <a:gd name="connsiteY101" fmla="*/ 5958264 h 6858000"/>
                <a:gd name="connsiteX102" fmla="*/ 7739662 w 9747620"/>
                <a:gd name="connsiteY102" fmla="*/ 5921073 h 6858000"/>
                <a:gd name="connsiteX103" fmla="*/ 7928458 w 9747620"/>
                <a:gd name="connsiteY103" fmla="*/ 5781025 h 6858000"/>
                <a:gd name="connsiteX104" fmla="*/ 8325882 w 9747620"/>
                <a:gd name="connsiteY104" fmla="*/ 5537450 h 6858000"/>
                <a:gd name="connsiteX105" fmla="*/ 8424555 w 9747620"/>
                <a:gd name="connsiteY105" fmla="*/ 5484106 h 6858000"/>
                <a:gd name="connsiteX106" fmla="*/ 8521737 w 9747620"/>
                <a:gd name="connsiteY106" fmla="*/ 5431289 h 6858000"/>
                <a:gd name="connsiteX107" fmla="*/ 8702677 w 9747620"/>
                <a:gd name="connsiteY107" fmla="*/ 5325942 h 6858000"/>
                <a:gd name="connsiteX108" fmla="*/ 8743986 w 9747620"/>
                <a:gd name="connsiteY108" fmla="*/ 5298717 h 6858000"/>
                <a:gd name="connsiteX109" fmla="*/ 8764167 w 9747620"/>
                <a:gd name="connsiteY109" fmla="*/ 5284723 h 6858000"/>
                <a:gd name="connsiteX110" fmla="*/ 8783704 w 9747620"/>
                <a:gd name="connsiteY110" fmla="*/ 5270679 h 6858000"/>
                <a:gd name="connsiteX111" fmla="*/ 8856776 w 9747620"/>
                <a:gd name="connsiteY111" fmla="*/ 5212399 h 6858000"/>
                <a:gd name="connsiteX112" fmla="*/ 8979856 w 9747620"/>
                <a:gd name="connsiteY112" fmla="*/ 5082081 h 6858000"/>
                <a:gd name="connsiteX113" fmla="*/ 9006699 w 9747620"/>
                <a:gd name="connsiteY113" fmla="*/ 5044984 h 6858000"/>
                <a:gd name="connsiteX114" fmla="*/ 9013509 w 9747620"/>
                <a:gd name="connsiteY114" fmla="*/ 5035254 h 6858000"/>
                <a:gd name="connsiteX115" fmla="*/ 9019773 w 9747620"/>
                <a:gd name="connsiteY115" fmla="*/ 5025812 h 6858000"/>
                <a:gd name="connsiteX116" fmla="*/ 9032050 w 9747620"/>
                <a:gd name="connsiteY116" fmla="*/ 5006833 h 6858000"/>
                <a:gd name="connsiteX117" fmla="*/ 9077733 w 9747620"/>
                <a:gd name="connsiteY117" fmla="*/ 4926839 h 6858000"/>
                <a:gd name="connsiteX118" fmla="*/ 9154285 w 9747620"/>
                <a:gd name="connsiteY118" fmla="*/ 4750223 h 6858000"/>
                <a:gd name="connsiteX119" fmla="*/ 9213936 w 9747620"/>
                <a:gd name="connsiteY119" fmla="*/ 4559945 h 6858000"/>
                <a:gd name="connsiteX120" fmla="*/ 9238592 w 9747620"/>
                <a:gd name="connsiteY120" fmla="*/ 4461357 h 6858000"/>
                <a:gd name="connsiteX121" fmla="*/ 9249776 w 9747620"/>
                <a:gd name="connsiteY121" fmla="*/ 4411319 h 6858000"/>
                <a:gd name="connsiteX122" fmla="*/ 9255046 w 9747620"/>
                <a:gd name="connsiteY122" fmla="*/ 4386299 h 6858000"/>
                <a:gd name="connsiteX123" fmla="*/ 9259718 w 9747620"/>
                <a:gd name="connsiteY123" fmla="*/ 4363342 h 6858000"/>
                <a:gd name="connsiteX124" fmla="*/ 9269959 w 9747620"/>
                <a:gd name="connsiteY124" fmla="*/ 4309566 h 6858000"/>
                <a:gd name="connsiteX125" fmla="*/ 9274233 w 9747620"/>
                <a:gd name="connsiteY125" fmla="*/ 4286176 h 6858000"/>
                <a:gd name="connsiteX126" fmla="*/ 9276022 w 9747620"/>
                <a:gd name="connsiteY126" fmla="*/ 4275489 h 6858000"/>
                <a:gd name="connsiteX127" fmla="*/ 9277861 w 9747620"/>
                <a:gd name="connsiteY127" fmla="*/ 4263506 h 6858000"/>
                <a:gd name="connsiteX128" fmla="*/ 9286014 w 9747620"/>
                <a:gd name="connsiteY128" fmla="*/ 4211696 h 6858000"/>
                <a:gd name="connsiteX129" fmla="*/ 9290092 w 9747620"/>
                <a:gd name="connsiteY129" fmla="*/ 4185767 h 6858000"/>
                <a:gd name="connsiteX130" fmla="*/ 9292128 w 9747620"/>
                <a:gd name="connsiteY130" fmla="*/ 4172826 h 6858000"/>
                <a:gd name="connsiteX131" fmla="*/ 9293720 w 9747620"/>
                <a:gd name="connsiteY131" fmla="*/ 4159693 h 6858000"/>
                <a:gd name="connsiteX132" fmla="*/ 9305650 w 9747620"/>
                <a:gd name="connsiteY132" fmla="*/ 4057941 h 6858000"/>
                <a:gd name="connsiteX133" fmla="*/ 9309378 w 9747620"/>
                <a:gd name="connsiteY133" fmla="*/ 4010779 h 6858000"/>
                <a:gd name="connsiteX134" fmla="*/ 9313454 w 9747620"/>
                <a:gd name="connsiteY134" fmla="*/ 3956428 h 6858000"/>
                <a:gd name="connsiteX135" fmla="*/ 9320811 w 9747620"/>
                <a:gd name="connsiteY135" fmla="*/ 3753546 h 6858000"/>
                <a:gd name="connsiteX136" fmla="*/ 9319617 w 9747620"/>
                <a:gd name="connsiteY136" fmla="*/ 3650643 h 6858000"/>
                <a:gd name="connsiteX137" fmla="*/ 9318176 w 9747620"/>
                <a:gd name="connsiteY137" fmla="*/ 3600030 h 6858000"/>
                <a:gd name="connsiteX138" fmla="*/ 9317778 w 9747620"/>
                <a:gd name="connsiteY138" fmla="*/ 3588096 h 6858000"/>
                <a:gd name="connsiteX139" fmla="*/ 9316983 w 9747620"/>
                <a:gd name="connsiteY139" fmla="*/ 3575107 h 6858000"/>
                <a:gd name="connsiteX140" fmla="*/ 9315443 w 9747620"/>
                <a:gd name="connsiteY140" fmla="*/ 3549130 h 6858000"/>
                <a:gd name="connsiteX141" fmla="*/ 9312311 w 9747620"/>
                <a:gd name="connsiteY141" fmla="*/ 3497176 h 6858000"/>
                <a:gd name="connsiteX142" fmla="*/ 9307587 w 9747620"/>
                <a:gd name="connsiteY142" fmla="*/ 3445029 h 6858000"/>
                <a:gd name="connsiteX143" fmla="*/ 9302618 w 9747620"/>
                <a:gd name="connsiteY143" fmla="*/ 3392835 h 6858000"/>
                <a:gd name="connsiteX144" fmla="*/ 9301574 w 9747620"/>
                <a:gd name="connsiteY144" fmla="*/ 3381476 h 6858000"/>
                <a:gd name="connsiteX145" fmla="*/ 9300430 w 9747620"/>
                <a:gd name="connsiteY145" fmla="*/ 3370740 h 6858000"/>
                <a:gd name="connsiteX146" fmla="*/ 9297547 w 9747620"/>
                <a:gd name="connsiteY146" fmla="*/ 3346966 h 6858000"/>
                <a:gd name="connsiteX147" fmla="*/ 9294017 w 9747620"/>
                <a:gd name="connsiteY147" fmla="*/ 3320030 h 6858000"/>
                <a:gd name="connsiteX148" fmla="*/ 9290439 w 9747620"/>
                <a:gd name="connsiteY148" fmla="*/ 3290410 h 6858000"/>
                <a:gd name="connsiteX149" fmla="*/ 9284275 w 9747620"/>
                <a:gd name="connsiteY149" fmla="*/ 3244544 h 6858000"/>
                <a:gd name="connsiteX150" fmla="*/ 9275974 w 9747620"/>
                <a:gd name="connsiteY150" fmla="*/ 3193116 h 6858000"/>
                <a:gd name="connsiteX151" fmla="*/ 9267224 w 9747620"/>
                <a:gd name="connsiteY151" fmla="*/ 3142264 h 6858000"/>
                <a:gd name="connsiteX152" fmla="*/ 9225320 w 9747620"/>
                <a:gd name="connsiteY152" fmla="*/ 2939909 h 6858000"/>
                <a:gd name="connsiteX153" fmla="*/ 9200466 w 9747620"/>
                <a:gd name="connsiteY153" fmla="*/ 2839449 h 6858000"/>
                <a:gd name="connsiteX154" fmla="*/ 9193953 w 9747620"/>
                <a:gd name="connsiteY154" fmla="*/ 2814958 h 6858000"/>
                <a:gd name="connsiteX155" fmla="*/ 9186993 w 9747620"/>
                <a:gd name="connsiteY155" fmla="*/ 2790276 h 6858000"/>
                <a:gd name="connsiteX156" fmla="*/ 9172628 w 9747620"/>
                <a:gd name="connsiteY156" fmla="*/ 2740621 h 6858000"/>
                <a:gd name="connsiteX157" fmla="*/ 9035082 w 9747620"/>
                <a:gd name="connsiteY157" fmla="*/ 2347463 h 6858000"/>
                <a:gd name="connsiteX158" fmla="*/ 8952118 w 9747620"/>
                <a:gd name="connsiteY158" fmla="*/ 2155413 h 6858000"/>
                <a:gd name="connsiteX159" fmla="*/ 8929948 w 9747620"/>
                <a:gd name="connsiteY159" fmla="*/ 2107915 h 6858000"/>
                <a:gd name="connsiteX160" fmla="*/ 8907429 w 9747620"/>
                <a:gd name="connsiteY160" fmla="*/ 2060753 h 6858000"/>
                <a:gd name="connsiteX161" fmla="*/ 8860404 w 9747620"/>
                <a:gd name="connsiteY161" fmla="*/ 1966478 h 6858000"/>
                <a:gd name="connsiteX162" fmla="*/ 8760788 w 9747620"/>
                <a:gd name="connsiteY162" fmla="*/ 1780274 h 6858000"/>
                <a:gd name="connsiteX163" fmla="*/ 8734740 w 9747620"/>
                <a:gd name="connsiteY163" fmla="*/ 1734311 h 6858000"/>
                <a:gd name="connsiteX164" fmla="*/ 8708046 w 9747620"/>
                <a:gd name="connsiteY164" fmla="*/ 1687963 h 6858000"/>
                <a:gd name="connsiteX165" fmla="*/ 8654062 w 9747620"/>
                <a:gd name="connsiteY165" fmla="*/ 1597234 h 6858000"/>
                <a:gd name="connsiteX166" fmla="*/ 8540278 w 9747620"/>
                <a:gd name="connsiteY166" fmla="*/ 1418077 h 6858000"/>
                <a:gd name="connsiteX167" fmla="*/ 8510701 w 9747620"/>
                <a:gd name="connsiteY167" fmla="*/ 1373695 h 6858000"/>
                <a:gd name="connsiteX168" fmla="*/ 8480676 w 9747620"/>
                <a:gd name="connsiteY168" fmla="*/ 1329457 h 6858000"/>
                <a:gd name="connsiteX169" fmla="*/ 8419782 w 9747620"/>
                <a:gd name="connsiteY169" fmla="*/ 1242275 h 6858000"/>
                <a:gd name="connsiteX170" fmla="*/ 8292478 w 9747620"/>
                <a:gd name="connsiteY170" fmla="*/ 1069875 h 6858000"/>
                <a:gd name="connsiteX171" fmla="*/ 8259620 w 9747620"/>
                <a:gd name="connsiteY171" fmla="*/ 1027123 h 6858000"/>
                <a:gd name="connsiteX172" fmla="*/ 8243416 w 9747620"/>
                <a:gd name="connsiteY172" fmla="*/ 1006130 h 6858000"/>
                <a:gd name="connsiteX173" fmla="*/ 8227110 w 9747620"/>
                <a:gd name="connsiteY173" fmla="*/ 985473 h 6858000"/>
                <a:gd name="connsiteX174" fmla="*/ 8159604 w 9747620"/>
                <a:gd name="connsiteY174" fmla="*/ 902029 h 6858000"/>
                <a:gd name="connsiteX175" fmla="*/ 8020022 w 9747620"/>
                <a:gd name="connsiteY175" fmla="*/ 738209 h 6858000"/>
                <a:gd name="connsiteX176" fmla="*/ 7984182 w 9747620"/>
                <a:gd name="connsiteY176" fmla="*/ 697901 h 6858000"/>
                <a:gd name="connsiteX177" fmla="*/ 7948043 w 9747620"/>
                <a:gd name="connsiteY177" fmla="*/ 657976 h 6858000"/>
                <a:gd name="connsiteX178" fmla="*/ 7874324 w 9747620"/>
                <a:gd name="connsiteY178" fmla="*/ 578607 h 6858000"/>
                <a:gd name="connsiteX179" fmla="*/ 7723308 w 9747620"/>
                <a:gd name="connsiteY179" fmla="*/ 424085 h 6858000"/>
                <a:gd name="connsiteX180" fmla="*/ 7565532 w 9747620"/>
                <a:gd name="connsiteY180" fmla="*/ 275602 h 6858000"/>
                <a:gd name="connsiteX181" fmla="*/ 1832515 w 9747620"/>
                <a:gd name="connsiteY181" fmla="*/ 0 h 6858000"/>
                <a:gd name="connsiteX182" fmla="*/ 2158449 w 9747620"/>
                <a:gd name="connsiteY182" fmla="*/ 0 h 6858000"/>
                <a:gd name="connsiteX183" fmla="*/ 2108797 w 9747620"/>
                <a:gd name="connsiteY183" fmla="*/ 37845 h 6858000"/>
                <a:gd name="connsiteX184" fmla="*/ 1942830 w 9747620"/>
                <a:gd name="connsiteY184" fmla="*/ 177587 h 6858000"/>
                <a:gd name="connsiteX185" fmla="*/ 1633191 w 9747620"/>
                <a:gd name="connsiteY185" fmla="*/ 477909 h 6858000"/>
                <a:gd name="connsiteX186" fmla="*/ 702686 w 9747620"/>
                <a:gd name="connsiteY186" fmla="*/ 1889935 h 6858000"/>
                <a:gd name="connsiteX187" fmla="*/ 551769 w 9747620"/>
                <a:gd name="connsiteY187" fmla="*/ 2281416 h 6858000"/>
                <a:gd name="connsiteX188" fmla="*/ 438383 w 9747620"/>
                <a:gd name="connsiteY188" fmla="*/ 2682772 h 6858000"/>
                <a:gd name="connsiteX189" fmla="*/ 397124 w 9747620"/>
                <a:gd name="connsiteY189" fmla="*/ 2887044 h 6858000"/>
                <a:gd name="connsiteX190" fmla="*/ 365658 w 9747620"/>
                <a:gd name="connsiteY190" fmla="*/ 3093424 h 6858000"/>
                <a:gd name="connsiteX191" fmla="*/ 332105 w 9747620"/>
                <a:gd name="connsiteY191" fmla="*/ 3509828 h 6858000"/>
                <a:gd name="connsiteX192" fmla="*/ 383653 w 9747620"/>
                <a:gd name="connsiteY192" fmla="*/ 4346327 h 6858000"/>
                <a:gd name="connsiteX193" fmla="*/ 422327 w 9747620"/>
                <a:gd name="connsiteY193" fmla="*/ 4552900 h 6858000"/>
                <a:gd name="connsiteX194" fmla="*/ 472184 w 9747620"/>
                <a:gd name="connsiteY194" fmla="*/ 4757939 h 6858000"/>
                <a:gd name="connsiteX195" fmla="*/ 533078 w 9747620"/>
                <a:gd name="connsiteY195" fmla="*/ 4960916 h 6858000"/>
                <a:gd name="connsiteX196" fmla="*/ 604710 w 9747620"/>
                <a:gd name="connsiteY196" fmla="*/ 5160875 h 6858000"/>
                <a:gd name="connsiteX197" fmla="*/ 996766 w 9747620"/>
                <a:gd name="connsiteY197" fmla="*/ 5920640 h 6858000"/>
                <a:gd name="connsiteX198" fmla="*/ 1549183 w 9747620"/>
                <a:gd name="connsiteY198" fmla="*/ 6586417 h 6858000"/>
                <a:gd name="connsiteX199" fmla="*/ 1709890 w 9747620"/>
                <a:gd name="connsiteY199" fmla="*/ 6734063 h 6858000"/>
                <a:gd name="connsiteX200" fmla="*/ 1859761 w 9747620"/>
                <a:gd name="connsiteY200" fmla="*/ 6858000 h 6858000"/>
                <a:gd name="connsiteX201" fmla="*/ 1671798 w 9747620"/>
                <a:gd name="connsiteY201" fmla="*/ 6858000 h 6858000"/>
                <a:gd name="connsiteX202" fmla="*/ 1628044 w 9747620"/>
                <a:gd name="connsiteY202" fmla="*/ 6822717 h 6858000"/>
                <a:gd name="connsiteX203" fmla="*/ 1459756 w 9747620"/>
                <a:gd name="connsiteY203" fmla="*/ 6674223 h 6858000"/>
                <a:gd name="connsiteX204" fmla="*/ 402543 w 9747620"/>
                <a:gd name="connsiteY204" fmla="*/ 5241588 h 6858000"/>
                <a:gd name="connsiteX205" fmla="*/ 311923 w 9747620"/>
                <a:gd name="connsiteY205" fmla="*/ 5036741 h 6858000"/>
                <a:gd name="connsiteX206" fmla="*/ 232140 w 9747620"/>
                <a:gd name="connsiteY206" fmla="*/ 4827483 h 6858000"/>
                <a:gd name="connsiteX207" fmla="*/ 163392 w 9747620"/>
                <a:gd name="connsiteY207" fmla="*/ 4613913 h 6858000"/>
                <a:gd name="connsiteX208" fmla="*/ 106823 w 9747620"/>
                <a:gd name="connsiteY208" fmla="*/ 4396365 h 6858000"/>
                <a:gd name="connsiteX209" fmla="*/ 29326 w 9747620"/>
                <a:gd name="connsiteY209" fmla="*/ 3954702 h 6858000"/>
                <a:gd name="connsiteX210" fmla="*/ 8647 w 9747620"/>
                <a:gd name="connsiteY210" fmla="*/ 3730971 h 6858000"/>
                <a:gd name="connsiteX211" fmla="*/ 2880 w 9747620"/>
                <a:gd name="connsiteY211" fmla="*/ 3618674 h 6858000"/>
                <a:gd name="connsiteX212" fmla="*/ 296 w 9747620"/>
                <a:gd name="connsiteY212" fmla="*/ 3506425 h 6858000"/>
                <a:gd name="connsiteX213" fmla="*/ 20030 w 9747620"/>
                <a:gd name="connsiteY213" fmla="*/ 3056711 h 6858000"/>
                <a:gd name="connsiteX214" fmla="*/ 48664 w 9747620"/>
                <a:gd name="connsiteY214" fmla="*/ 2832980 h 6858000"/>
                <a:gd name="connsiteX215" fmla="*/ 89922 w 9747620"/>
                <a:gd name="connsiteY215" fmla="*/ 2610639 h 6858000"/>
                <a:gd name="connsiteX216" fmla="*/ 211163 w 9747620"/>
                <a:gd name="connsiteY216" fmla="*/ 2174343 h 6858000"/>
                <a:gd name="connsiteX217" fmla="*/ 379129 w 9747620"/>
                <a:gd name="connsiteY217" fmla="*/ 1754393 h 6858000"/>
                <a:gd name="connsiteX218" fmla="*/ 841424 w 9747620"/>
                <a:gd name="connsiteY218" fmla="*/ 976270 h 6858000"/>
                <a:gd name="connsiteX219" fmla="*/ 1130234 w 9747620"/>
                <a:gd name="connsiteY219" fmla="*/ 625768 h 6858000"/>
                <a:gd name="connsiteX220" fmla="*/ 1452897 w 9747620"/>
                <a:gd name="connsiteY220" fmla="*/ 305748 h 6858000"/>
                <a:gd name="connsiteX221" fmla="*/ 1805682 w 9747620"/>
                <a:gd name="connsiteY221" fmla="*/ 1875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Lst>
              <a:rect l="l" t="t" r="r" b="b"/>
              <a:pathLst>
                <a:path w="9747620" h="6858000">
                  <a:moveTo>
                    <a:pt x="7235453" y="0"/>
                  </a:moveTo>
                  <a:lnTo>
                    <a:pt x="7548130" y="0"/>
                  </a:lnTo>
                  <a:lnTo>
                    <a:pt x="7710334" y="111973"/>
                  </a:lnTo>
                  <a:cubicBezTo>
                    <a:pt x="7770781" y="157314"/>
                    <a:pt x="7830282" y="203517"/>
                    <a:pt x="7889188" y="251542"/>
                  </a:cubicBezTo>
                  <a:cubicBezTo>
                    <a:pt x="7947894" y="299470"/>
                    <a:pt x="8005557" y="348453"/>
                    <a:pt x="8061828" y="398586"/>
                  </a:cubicBezTo>
                  <a:cubicBezTo>
                    <a:pt x="8090013" y="423605"/>
                    <a:pt x="8117948" y="448816"/>
                    <a:pt x="8145637" y="474218"/>
                  </a:cubicBezTo>
                  <a:cubicBezTo>
                    <a:pt x="8159506" y="486918"/>
                    <a:pt x="8173375" y="499764"/>
                    <a:pt x="8187242" y="512753"/>
                  </a:cubicBezTo>
                  <a:lnTo>
                    <a:pt x="8228402" y="551575"/>
                  </a:lnTo>
                  <a:cubicBezTo>
                    <a:pt x="8283082" y="603577"/>
                    <a:pt x="8336569" y="656778"/>
                    <a:pt x="8389211" y="710937"/>
                  </a:cubicBezTo>
                  <a:cubicBezTo>
                    <a:pt x="8415458" y="738065"/>
                    <a:pt x="8441455" y="765432"/>
                    <a:pt x="8467206" y="793088"/>
                  </a:cubicBezTo>
                  <a:lnTo>
                    <a:pt x="8486791" y="814223"/>
                  </a:lnTo>
                  <a:lnTo>
                    <a:pt x="8505979" y="835409"/>
                  </a:lnTo>
                  <a:lnTo>
                    <a:pt x="8543509" y="877346"/>
                  </a:lnTo>
                  <a:cubicBezTo>
                    <a:pt x="8593418" y="933423"/>
                    <a:pt x="8642579" y="990601"/>
                    <a:pt x="8690549" y="1048978"/>
                  </a:cubicBezTo>
                  <a:cubicBezTo>
                    <a:pt x="8714558" y="1078168"/>
                    <a:pt x="8738368" y="1107644"/>
                    <a:pt x="8761732" y="1137502"/>
                  </a:cubicBezTo>
                  <a:lnTo>
                    <a:pt x="8796379" y="1182077"/>
                  </a:lnTo>
                  <a:lnTo>
                    <a:pt x="8830678" y="1226986"/>
                  </a:lnTo>
                  <a:cubicBezTo>
                    <a:pt x="8876112" y="1287185"/>
                    <a:pt x="8920304" y="1348532"/>
                    <a:pt x="8963353" y="1410936"/>
                  </a:cubicBezTo>
                  <a:cubicBezTo>
                    <a:pt x="8984727" y="1442137"/>
                    <a:pt x="9005954" y="1473915"/>
                    <a:pt x="9026483" y="1505499"/>
                  </a:cubicBezTo>
                  <a:lnTo>
                    <a:pt x="9057004" y="1552613"/>
                  </a:lnTo>
                  <a:cubicBezTo>
                    <a:pt x="9067245" y="1568525"/>
                    <a:pt x="9077336" y="1584534"/>
                    <a:pt x="9087278" y="1600542"/>
                  </a:cubicBezTo>
                  <a:cubicBezTo>
                    <a:pt x="9127145" y="1664766"/>
                    <a:pt x="9165966" y="1729613"/>
                    <a:pt x="9202851" y="1795515"/>
                  </a:cubicBezTo>
                  <a:cubicBezTo>
                    <a:pt x="9221342" y="1828491"/>
                    <a:pt x="9239437" y="1861417"/>
                    <a:pt x="9257332" y="1894920"/>
                  </a:cubicBezTo>
                  <a:lnTo>
                    <a:pt x="9283778" y="1945436"/>
                  </a:lnTo>
                  <a:lnTo>
                    <a:pt x="9309428" y="1996193"/>
                  </a:lnTo>
                  <a:cubicBezTo>
                    <a:pt x="9343280" y="2064013"/>
                    <a:pt x="9375491" y="2132695"/>
                    <a:pt x="9405714" y="2202191"/>
                  </a:cubicBezTo>
                  <a:cubicBezTo>
                    <a:pt x="9466260" y="2341183"/>
                    <a:pt x="9520493" y="2483053"/>
                    <a:pt x="9566524" y="2627653"/>
                  </a:cubicBezTo>
                  <a:cubicBezTo>
                    <a:pt x="9572289" y="2645675"/>
                    <a:pt x="9578056" y="2663792"/>
                    <a:pt x="9583573" y="2682195"/>
                  </a:cubicBezTo>
                  <a:lnTo>
                    <a:pt x="9591974" y="2709707"/>
                  </a:lnTo>
                  <a:lnTo>
                    <a:pt x="9600027" y="2737650"/>
                  </a:lnTo>
                  <a:cubicBezTo>
                    <a:pt x="9610416" y="2774171"/>
                    <a:pt x="9620358" y="2810884"/>
                    <a:pt x="9629803" y="2847694"/>
                  </a:cubicBezTo>
                  <a:cubicBezTo>
                    <a:pt x="9648692" y="2921312"/>
                    <a:pt x="9665196" y="2995506"/>
                    <a:pt x="9679909" y="3070131"/>
                  </a:cubicBezTo>
                  <a:cubicBezTo>
                    <a:pt x="9683587" y="3088775"/>
                    <a:pt x="9687118" y="3107418"/>
                    <a:pt x="9690498" y="3126159"/>
                  </a:cubicBezTo>
                  <a:lnTo>
                    <a:pt x="9700390" y="3181805"/>
                  </a:lnTo>
                  <a:cubicBezTo>
                    <a:pt x="9703670" y="3201120"/>
                    <a:pt x="9706952" y="3222112"/>
                    <a:pt x="9709685" y="3243392"/>
                  </a:cubicBezTo>
                  <a:lnTo>
                    <a:pt x="9713016" y="3267597"/>
                  </a:lnTo>
                  <a:lnTo>
                    <a:pt x="9716844" y="3294437"/>
                  </a:lnTo>
                  <a:cubicBezTo>
                    <a:pt x="9718186" y="3303926"/>
                    <a:pt x="9719527" y="3313895"/>
                    <a:pt x="9720820" y="3324488"/>
                  </a:cubicBezTo>
                  <a:lnTo>
                    <a:pt x="9722709" y="3340737"/>
                  </a:lnTo>
                  <a:lnTo>
                    <a:pt x="9724301" y="3356361"/>
                  </a:lnTo>
                  <a:lnTo>
                    <a:pt x="9730166" y="3412197"/>
                  </a:lnTo>
                  <a:cubicBezTo>
                    <a:pt x="9732005" y="3430842"/>
                    <a:pt x="9734291" y="3449342"/>
                    <a:pt x="9735783" y="3468083"/>
                  </a:cubicBezTo>
                  <a:lnTo>
                    <a:pt x="9739760" y="3524399"/>
                  </a:lnTo>
                  <a:lnTo>
                    <a:pt x="9741748" y="3552580"/>
                  </a:lnTo>
                  <a:lnTo>
                    <a:pt x="9742742" y="3566672"/>
                  </a:lnTo>
                  <a:lnTo>
                    <a:pt x="9743488" y="3581865"/>
                  </a:lnTo>
                  <a:lnTo>
                    <a:pt x="9744731" y="3611341"/>
                  </a:lnTo>
                  <a:lnTo>
                    <a:pt x="9745725" y="3639715"/>
                  </a:lnTo>
                  <a:cubicBezTo>
                    <a:pt x="9746868" y="3677579"/>
                    <a:pt x="9747514" y="3715587"/>
                    <a:pt x="9747613" y="3753786"/>
                  </a:cubicBezTo>
                  <a:cubicBezTo>
                    <a:pt x="9747763" y="3830232"/>
                    <a:pt x="9745675" y="3906870"/>
                    <a:pt x="9740405" y="3984609"/>
                  </a:cubicBezTo>
                  <a:lnTo>
                    <a:pt x="9736329" y="4038434"/>
                  </a:lnTo>
                  <a:cubicBezTo>
                    <a:pt x="9735087" y="4055976"/>
                    <a:pt x="9733794" y="4076346"/>
                    <a:pt x="9731408" y="4099446"/>
                  </a:cubicBezTo>
                  <a:lnTo>
                    <a:pt x="9717987" y="4213325"/>
                  </a:lnTo>
                  <a:cubicBezTo>
                    <a:pt x="9717441" y="4217926"/>
                    <a:pt x="9716943" y="4222527"/>
                    <a:pt x="9716297" y="4227129"/>
                  </a:cubicBezTo>
                  <a:lnTo>
                    <a:pt x="9714110" y="4240981"/>
                  </a:lnTo>
                  <a:lnTo>
                    <a:pt x="9709785" y="4268731"/>
                  </a:lnTo>
                  <a:lnTo>
                    <a:pt x="9701086" y="4324185"/>
                  </a:lnTo>
                  <a:lnTo>
                    <a:pt x="9698699" y="4338994"/>
                  </a:lnTo>
                  <a:lnTo>
                    <a:pt x="9695966" y="4355050"/>
                  </a:lnTo>
                  <a:cubicBezTo>
                    <a:pt x="9694077" y="4365547"/>
                    <a:pt x="9692188" y="4375516"/>
                    <a:pt x="9690299" y="4385054"/>
                  </a:cubicBezTo>
                  <a:lnTo>
                    <a:pt x="9679909" y="4437919"/>
                  </a:lnTo>
                  <a:cubicBezTo>
                    <a:pt x="9677871" y="4448320"/>
                    <a:pt x="9675735" y="4458097"/>
                    <a:pt x="9673647" y="4468162"/>
                  </a:cubicBezTo>
                  <a:lnTo>
                    <a:pt x="9667532" y="4496296"/>
                  </a:lnTo>
                  <a:cubicBezTo>
                    <a:pt x="9663406" y="4514941"/>
                    <a:pt x="9659081" y="4533585"/>
                    <a:pt x="9654658" y="4552277"/>
                  </a:cubicBezTo>
                  <a:cubicBezTo>
                    <a:pt x="9645760" y="4589613"/>
                    <a:pt x="9636265" y="4627045"/>
                    <a:pt x="9625876" y="4664478"/>
                  </a:cubicBezTo>
                  <a:cubicBezTo>
                    <a:pt x="9605048" y="4739247"/>
                    <a:pt x="9581088" y="4814303"/>
                    <a:pt x="9552803" y="4888737"/>
                  </a:cubicBezTo>
                  <a:cubicBezTo>
                    <a:pt x="9524668" y="4962930"/>
                    <a:pt x="9492109" y="5037459"/>
                    <a:pt x="9452639" y="5110934"/>
                  </a:cubicBezTo>
                  <a:cubicBezTo>
                    <a:pt x="9432905" y="5147695"/>
                    <a:pt x="9411431" y="5184169"/>
                    <a:pt x="9388017" y="5220020"/>
                  </a:cubicBezTo>
                  <a:cubicBezTo>
                    <a:pt x="9382201" y="5228982"/>
                    <a:pt x="9376236" y="5237945"/>
                    <a:pt x="9370073" y="5246811"/>
                  </a:cubicBezTo>
                  <a:lnTo>
                    <a:pt x="9360926" y="5260040"/>
                  </a:lnTo>
                  <a:lnTo>
                    <a:pt x="9351829" y="5272646"/>
                  </a:lnTo>
                  <a:cubicBezTo>
                    <a:pt x="9339700" y="5289468"/>
                    <a:pt x="9327174" y="5306387"/>
                    <a:pt x="9313305" y="5323881"/>
                  </a:cubicBezTo>
                  <a:cubicBezTo>
                    <a:pt x="9258625" y="5393042"/>
                    <a:pt x="9196489" y="5455445"/>
                    <a:pt x="9130375" y="5510802"/>
                  </a:cubicBezTo>
                  <a:cubicBezTo>
                    <a:pt x="9097319" y="5538505"/>
                    <a:pt x="9063268" y="5564530"/>
                    <a:pt x="9028422" y="5588878"/>
                  </a:cubicBezTo>
                  <a:cubicBezTo>
                    <a:pt x="9019723" y="5595109"/>
                    <a:pt x="9011074" y="5600909"/>
                    <a:pt x="9002424" y="5606707"/>
                  </a:cubicBezTo>
                  <a:cubicBezTo>
                    <a:pt x="8993774" y="5612603"/>
                    <a:pt x="8985124" y="5618211"/>
                    <a:pt x="8976525" y="5623866"/>
                  </a:cubicBezTo>
                  <a:cubicBezTo>
                    <a:pt x="8959277" y="5635130"/>
                    <a:pt x="8941629" y="5646201"/>
                    <a:pt x="8924181" y="5656793"/>
                  </a:cubicBezTo>
                  <a:cubicBezTo>
                    <a:pt x="8854291" y="5699259"/>
                    <a:pt x="8784946" y="5736451"/>
                    <a:pt x="8717291" y="5771582"/>
                  </a:cubicBezTo>
                  <a:lnTo>
                    <a:pt x="8617129" y="5823105"/>
                  </a:lnTo>
                  <a:lnTo>
                    <a:pt x="8518207" y="5873671"/>
                  </a:lnTo>
                  <a:cubicBezTo>
                    <a:pt x="8391200" y="5939188"/>
                    <a:pt x="8267922" y="6009788"/>
                    <a:pt x="8150558" y="6086761"/>
                  </a:cubicBezTo>
                  <a:cubicBezTo>
                    <a:pt x="8091901" y="6125248"/>
                    <a:pt x="8034736" y="6165317"/>
                    <a:pt x="7979410" y="6207158"/>
                  </a:cubicBezTo>
                  <a:cubicBezTo>
                    <a:pt x="7965739" y="6217750"/>
                    <a:pt x="7951771" y="6228103"/>
                    <a:pt x="7938300" y="6238887"/>
                  </a:cubicBezTo>
                  <a:lnTo>
                    <a:pt x="7897936" y="6271286"/>
                  </a:lnTo>
                  <a:lnTo>
                    <a:pt x="7858367" y="6304357"/>
                  </a:lnTo>
                  <a:lnTo>
                    <a:pt x="7819048" y="6338770"/>
                  </a:lnTo>
                  <a:cubicBezTo>
                    <a:pt x="7804882" y="6351232"/>
                    <a:pt x="7792105" y="6362591"/>
                    <a:pt x="7778882" y="6374477"/>
                  </a:cubicBezTo>
                  <a:lnTo>
                    <a:pt x="7739563" y="6410328"/>
                  </a:lnTo>
                  <a:cubicBezTo>
                    <a:pt x="7713366" y="6434485"/>
                    <a:pt x="7687168" y="6459120"/>
                    <a:pt x="7660824" y="6484138"/>
                  </a:cubicBezTo>
                  <a:lnTo>
                    <a:pt x="7502302" y="6636360"/>
                  </a:lnTo>
                  <a:lnTo>
                    <a:pt x="7273394" y="6858000"/>
                  </a:lnTo>
                  <a:lnTo>
                    <a:pt x="6780690" y="6858000"/>
                  </a:lnTo>
                  <a:lnTo>
                    <a:pt x="6854939" y="6783597"/>
                  </a:lnTo>
                  <a:cubicBezTo>
                    <a:pt x="6880688" y="6757810"/>
                    <a:pt x="6906338" y="6732265"/>
                    <a:pt x="6932087" y="6705809"/>
                  </a:cubicBezTo>
                  <a:lnTo>
                    <a:pt x="7241130" y="6390965"/>
                  </a:lnTo>
                  <a:lnTo>
                    <a:pt x="7397564" y="6233087"/>
                  </a:lnTo>
                  <a:cubicBezTo>
                    <a:pt x="7424009" y="6206679"/>
                    <a:pt x="7450802" y="6180175"/>
                    <a:pt x="7478142" y="6153670"/>
                  </a:cubicBezTo>
                  <a:lnTo>
                    <a:pt x="7519600" y="6113937"/>
                  </a:lnTo>
                  <a:cubicBezTo>
                    <a:pt x="7533469" y="6100805"/>
                    <a:pt x="7547934" y="6087288"/>
                    <a:pt x="7561207" y="6075067"/>
                  </a:cubicBezTo>
                  <a:lnTo>
                    <a:pt x="7604204" y="6035526"/>
                  </a:lnTo>
                  <a:lnTo>
                    <a:pt x="7648644" y="5996416"/>
                  </a:lnTo>
                  <a:cubicBezTo>
                    <a:pt x="7663608" y="5983570"/>
                    <a:pt x="7678768" y="5971013"/>
                    <a:pt x="7693830" y="5958264"/>
                  </a:cubicBezTo>
                  <a:cubicBezTo>
                    <a:pt x="7708942" y="5945611"/>
                    <a:pt x="7724352" y="5933485"/>
                    <a:pt x="7739662" y="5921073"/>
                  </a:cubicBezTo>
                  <a:cubicBezTo>
                    <a:pt x="7801154" y="5872088"/>
                    <a:pt x="7864234" y="5825502"/>
                    <a:pt x="7928458" y="5781025"/>
                  </a:cubicBezTo>
                  <a:cubicBezTo>
                    <a:pt x="8057005" y="5692164"/>
                    <a:pt x="8190077" y="5611500"/>
                    <a:pt x="8325882" y="5537450"/>
                  </a:cubicBezTo>
                  <a:lnTo>
                    <a:pt x="8424555" y="5484106"/>
                  </a:lnTo>
                  <a:lnTo>
                    <a:pt x="8521737" y="5431289"/>
                  </a:lnTo>
                  <a:cubicBezTo>
                    <a:pt x="8585315" y="5396349"/>
                    <a:pt x="8646456" y="5361840"/>
                    <a:pt x="8702677" y="5325942"/>
                  </a:cubicBezTo>
                  <a:cubicBezTo>
                    <a:pt x="8716795" y="5316931"/>
                    <a:pt x="8730365" y="5308017"/>
                    <a:pt x="8743986" y="5298717"/>
                  </a:cubicBezTo>
                  <a:cubicBezTo>
                    <a:pt x="8750747" y="5294069"/>
                    <a:pt x="8757606" y="5289420"/>
                    <a:pt x="8764167" y="5284723"/>
                  </a:cubicBezTo>
                  <a:cubicBezTo>
                    <a:pt x="8770778" y="5280074"/>
                    <a:pt x="8777440" y="5275377"/>
                    <a:pt x="8783704" y="5270679"/>
                  </a:cubicBezTo>
                  <a:cubicBezTo>
                    <a:pt x="8809155" y="5251987"/>
                    <a:pt x="8833611" y="5232577"/>
                    <a:pt x="8856776" y="5212399"/>
                  </a:cubicBezTo>
                  <a:cubicBezTo>
                    <a:pt x="8903104" y="5172043"/>
                    <a:pt x="8944463" y="5128668"/>
                    <a:pt x="8979856" y="5082081"/>
                  </a:cubicBezTo>
                  <a:cubicBezTo>
                    <a:pt x="8988555" y="5070722"/>
                    <a:pt x="8997602" y="5057973"/>
                    <a:pt x="9006699" y="5044984"/>
                  </a:cubicBezTo>
                  <a:lnTo>
                    <a:pt x="9013509" y="5035254"/>
                  </a:lnTo>
                  <a:lnTo>
                    <a:pt x="9019773" y="5025812"/>
                  </a:lnTo>
                  <a:cubicBezTo>
                    <a:pt x="9023997" y="5019629"/>
                    <a:pt x="9028073" y="5013254"/>
                    <a:pt x="9032050" y="5006833"/>
                  </a:cubicBezTo>
                  <a:cubicBezTo>
                    <a:pt x="9048206" y="4981238"/>
                    <a:pt x="9063417" y="4954542"/>
                    <a:pt x="9077733" y="4926839"/>
                  </a:cubicBezTo>
                  <a:cubicBezTo>
                    <a:pt x="9106415" y="4871434"/>
                    <a:pt x="9131469" y="4812050"/>
                    <a:pt x="9154285" y="4750223"/>
                  </a:cubicBezTo>
                  <a:cubicBezTo>
                    <a:pt x="9176904" y="4688586"/>
                    <a:pt x="9196537" y="4625032"/>
                    <a:pt x="9213936" y="4559945"/>
                  </a:cubicBezTo>
                  <a:cubicBezTo>
                    <a:pt x="9222635" y="4527402"/>
                    <a:pt x="9230887" y="4494523"/>
                    <a:pt x="9238592" y="4461357"/>
                  </a:cubicBezTo>
                  <a:cubicBezTo>
                    <a:pt x="9242419" y="4444773"/>
                    <a:pt x="9246147" y="4428094"/>
                    <a:pt x="9249776" y="4411319"/>
                  </a:cubicBezTo>
                  <a:lnTo>
                    <a:pt x="9255046" y="4386299"/>
                  </a:lnTo>
                  <a:lnTo>
                    <a:pt x="9259718" y="4363342"/>
                  </a:lnTo>
                  <a:lnTo>
                    <a:pt x="9269959" y="4309566"/>
                  </a:lnTo>
                  <a:lnTo>
                    <a:pt x="9274233" y="4286176"/>
                  </a:lnTo>
                  <a:lnTo>
                    <a:pt x="9276022" y="4275489"/>
                  </a:lnTo>
                  <a:lnTo>
                    <a:pt x="9277861" y="4263506"/>
                  </a:lnTo>
                  <a:lnTo>
                    <a:pt x="9286014" y="4211696"/>
                  </a:lnTo>
                  <a:lnTo>
                    <a:pt x="9290092" y="4185767"/>
                  </a:lnTo>
                  <a:lnTo>
                    <a:pt x="9292128" y="4172826"/>
                  </a:lnTo>
                  <a:cubicBezTo>
                    <a:pt x="9292774" y="4168464"/>
                    <a:pt x="9293173" y="4164055"/>
                    <a:pt x="9293720" y="4159693"/>
                  </a:cubicBezTo>
                  <a:lnTo>
                    <a:pt x="9305650" y="4057941"/>
                  </a:lnTo>
                  <a:cubicBezTo>
                    <a:pt x="9306991" y="4045048"/>
                    <a:pt x="9308085" y="4029328"/>
                    <a:pt x="9309378" y="4010779"/>
                  </a:cubicBezTo>
                  <a:lnTo>
                    <a:pt x="9313454" y="3956428"/>
                  </a:lnTo>
                  <a:cubicBezTo>
                    <a:pt x="9318326" y="3889806"/>
                    <a:pt x="9320611" y="3821796"/>
                    <a:pt x="9320811" y="3753546"/>
                  </a:cubicBezTo>
                  <a:cubicBezTo>
                    <a:pt x="9320910" y="3719373"/>
                    <a:pt x="9320513" y="3685056"/>
                    <a:pt x="9319617" y="3650643"/>
                  </a:cubicBezTo>
                  <a:lnTo>
                    <a:pt x="9318176" y="3600030"/>
                  </a:lnTo>
                  <a:lnTo>
                    <a:pt x="9317778" y="3588096"/>
                  </a:lnTo>
                  <a:lnTo>
                    <a:pt x="9316983" y="3575107"/>
                  </a:lnTo>
                  <a:lnTo>
                    <a:pt x="9315443" y="3549130"/>
                  </a:lnTo>
                  <a:lnTo>
                    <a:pt x="9312311" y="3497176"/>
                  </a:lnTo>
                  <a:cubicBezTo>
                    <a:pt x="9311118" y="3479825"/>
                    <a:pt x="9309129" y="3462427"/>
                    <a:pt x="9307587" y="3445029"/>
                  </a:cubicBezTo>
                  <a:lnTo>
                    <a:pt x="9302618" y="3392835"/>
                  </a:lnTo>
                  <a:lnTo>
                    <a:pt x="9301574" y="3381476"/>
                  </a:lnTo>
                  <a:lnTo>
                    <a:pt x="9300430" y="3370740"/>
                  </a:lnTo>
                  <a:lnTo>
                    <a:pt x="9297547" y="3346966"/>
                  </a:lnTo>
                  <a:lnTo>
                    <a:pt x="9294017" y="3320030"/>
                  </a:lnTo>
                  <a:lnTo>
                    <a:pt x="9290439" y="3290410"/>
                  </a:lnTo>
                  <a:cubicBezTo>
                    <a:pt x="9288849" y="3275745"/>
                    <a:pt x="9286761" y="3260934"/>
                    <a:pt x="9284275" y="3244544"/>
                  </a:cubicBezTo>
                  <a:lnTo>
                    <a:pt x="9275974" y="3193116"/>
                  </a:lnTo>
                  <a:cubicBezTo>
                    <a:pt x="9273189" y="3176197"/>
                    <a:pt x="9270256" y="3159230"/>
                    <a:pt x="9267224" y="3142264"/>
                  </a:cubicBezTo>
                  <a:cubicBezTo>
                    <a:pt x="9255146" y="3074493"/>
                    <a:pt x="9240929" y="3007057"/>
                    <a:pt x="9225320" y="2939909"/>
                  </a:cubicBezTo>
                  <a:cubicBezTo>
                    <a:pt x="9217465" y="2906311"/>
                    <a:pt x="9209214" y="2872809"/>
                    <a:pt x="9200466" y="2839449"/>
                  </a:cubicBezTo>
                  <a:lnTo>
                    <a:pt x="9193953" y="2814958"/>
                  </a:lnTo>
                  <a:lnTo>
                    <a:pt x="9186993" y="2790276"/>
                  </a:lnTo>
                  <a:cubicBezTo>
                    <a:pt x="9182471" y="2773836"/>
                    <a:pt x="9177599" y="2757252"/>
                    <a:pt x="9172628" y="2740621"/>
                  </a:cubicBezTo>
                  <a:cubicBezTo>
                    <a:pt x="9133110" y="2607859"/>
                    <a:pt x="9087527" y="2476533"/>
                    <a:pt x="9035082" y="2347463"/>
                  </a:cubicBezTo>
                  <a:cubicBezTo>
                    <a:pt x="9008836" y="2282951"/>
                    <a:pt x="8981298" y="2218870"/>
                    <a:pt x="8952118" y="2155413"/>
                  </a:cubicBezTo>
                  <a:lnTo>
                    <a:pt x="8929948" y="2107915"/>
                  </a:lnTo>
                  <a:lnTo>
                    <a:pt x="8907429" y="2060753"/>
                  </a:lnTo>
                  <a:cubicBezTo>
                    <a:pt x="8892170" y="2029408"/>
                    <a:pt x="8876411" y="1997726"/>
                    <a:pt x="8860404" y="1966478"/>
                  </a:cubicBezTo>
                  <a:cubicBezTo>
                    <a:pt x="8828243" y="1903931"/>
                    <a:pt x="8795336" y="1841670"/>
                    <a:pt x="8760788" y="1780274"/>
                  </a:cubicBezTo>
                  <a:lnTo>
                    <a:pt x="8734740" y="1734311"/>
                  </a:lnTo>
                  <a:lnTo>
                    <a:pt x="8708046" y="1687963"/>
                  </a:lnTo>
                  <a:cubicBezTo>
                    <a:pt x="8690300" y="1657337"/>
                    <a:pt x="8672455" y="1627334"/>
                    <a:pt x="8654062" y="1597234"/>
                  </a:cubicBezTo>
                  <a:cubicBezTo>
                    <a:pt x="8617575" y="1536988"/>
                    <a:pt x="8579398" y="1477365"/>
                    <a:pt x="8540278" y="1418077"/>
                  </a:cubicBezTo>
                  <a:lnTo>
                    <a:pt x="8510701" y="1373695"/>
                  </a:lnTo>
                  <a:lnTo>
                    <a:pt x="8480676" y="1329457"/>
                  </a:lnTo>
                  <a:cubicBezTo>
                    <a:pt x="8460643" y="1300269"/>
                    <a:pt x="8440411" y="1271224"/>
                    <a:pt x="8419782" y="1242275"/>
                  </a:cubicBezTo>
                  <a:cubicBezTo>
                    <a:pt x="8378476" y="1184425"/>
                    <a:pt x="8335923" y="1127006"/>
                    <a:pt x="8292478" y="1069875"/>
                  </a:cubicBezTo>
                  <a:lnTo>
                    <a:pt x="8259620" y="1027123"/>
                  </a:lnTo>
                  <a:lnTo>
                    <a:pt x="8243416" y="1006130"/>
                  </a:lnTo>
                  <a:lnTo>
                    <a:pt x="8227110" y="985473"/>
                  </a:lnTo>
                  <a:cubicBezTo>
                    <a:pt x="8204890" y="957483"/>
                    <a:pt x="8182422" y="929684"/>
                    <a:pt x="8159604" y="902029"/>
                  </a:cubicBezTo>
                  <a:cubicBezTo>
                    <a:pt x="8114170" y="846671"/>
                    <a:pt x="8067494" y="792177"/>
                    <a:pt x="8020022" y="738209"/>
                  </a:cubicBezTo>
                  <a:lnTo>
                    <a:pt x="7984182" y="697901"/>
                  </a:lnTo>
                  <a:lnTo>
                    <a:pt x="7948043" y="657976"/>
                  </a:lnTo>
                  <a:cubicBezTo>
                    <a:pt x="7923636" y="631328"/>
                    <a:pt x="7899079" y="604823"/>
                    <a:pt x="7874324" y="578607"/>
                  </a:cubicBezTo>
                  <a:cubicBezTo>
                    <a:pt x="7824714" y="526221"/>
                    <a:pt x="7774608" y="474458"/>
                    <a:pt x="7723308" y="424085"/>
                  </a:cubicBezTo>
                  <a:cubicBezTo>
                    <a:pt x="7672157" y="373808"/>
                    <a:pt x="7619168" y="324153"/>
                    <a:pt x="7565532" y="275602"/>
                  </a:cubicBezTo>
                  <a:close/>
                  <a:moveTo>
                    <a:pt x="1832515" y="0"/>
                  </a:moveTo>
                  <a:lnTo>
                    <a:pt x="2158449" y="0"/>
                  </a:lnTo>
                  <a:lnTo>
                    <a:pt x="2108797" y="37845"/>
                  </a:lnTo>
                  <a:cubicBezTo>
                    <a:pt x="2052253" y="83168"/>
                    <a:pt x="1996914" y="129778"/>
                    <a:pt x="1942830" y="177587"/>
                  </a:cubicBezTo>
                  <a:cubicBezTo>
                    <a:pt x="1834563" y="273109"/>
                    <a:pt x="1731317" y="373472"/>
                    <a:pt x="1633191" y="477909"/>
                  </a:cubicBezTo>
                  <a:cubicBezTo>
                    <a:pt x="1240290" y="896038"/>
                    <a:pt x="927123" y="1375900"/>
                    <a:pt x="702686" y="1889935"/>
                  </a:cubicBezTo>
                  <a:cubicBezTo>
                    <a:pt x="646565" y="2018192"/>
                    <a:pt x="596210" y="2149182"/>
                    <a:pt x="551769" y="2281416"/>
                  </a:cubicBezTo>
                  <a:cubicBezTo>
                    <a:pt x="507429" y="2413700"/>
                    <a:pt x="469451" y="2547613"/>
                    <a:pt x="438383" y="2682772"/>
                  </a:cubicBezTo>
                  <a:cubicBezTo>
                    <a:pt x="423122" y="2750111"/>
                    <a:pt x="409203" y="2818553"/>
                    <a:pt x="397124" y="2887044"/>
                  </a:cubicBezTo>
                  <a:cubicBezTo>
                    <a:pt x="385144" y="2955581"/>
                    <a:pt x="374357" y="3024359"/>
                    <a:pt x="365658" y="3093424"/>
                  </a:cubicBezTo>
                  <a:cubicBezTo>
                    <a:pt x="347813" y="3231506"/>
                    <a:pt x="336727" y="3370260"/>
                    <a:pt x="332105" y="3509828"/>
                  </a:cubicBezTo>
                  <a:cubicBezTo>
                    <a:pt x="322311" y="3788822"/>
                    <a:pt x="339660" y="4068628"/>
                    <a:pt x="383653" y="4346327"/>
                  </a:cubicBezTo>
                  <a:cubicBezTo>
                    <a:pt x="394539" y="4415489"/>
                    <a:pt x="407464" y="4484267"/>
                    <a:pt x="422327" y="4552900"/>
                  </a:cubicBezTo>
                  <a:cubicBezTo>
                    <a:pt x="437041" y="4621534"/>
                    <a:pt x="453693" y="4689881"/>
                    <a:pt x="472184" y="4757939"/>
                  </a:cubicBezTo>
                  <a:cubicBezTo>
                    <a:pt x="490677" y="4825949"/>
                    <a:pt x="511007" y="4893673"/>
                    <a:pt x="533078" y="4960916"/>
                  </a:cubicBezTo>
                  <a:cubicBezTo>
                    <a:pt x="555249" y="5028208"/>
                    <a:pt x="578662" y="5095022"/>
                    <a:pt x="604710" y="5160875"/>
                  </a:cubicBezTo>
                  <a:cubicBezTo>
                    <a:pt x="707358" y="5425298"/>
                    <a:pt x="838443" y="5680902"/>
                    <a:pt x="996766" y="5920640"/>
                  </a:cubicBezTo>
                  <a:cubicBezTo>
                    <a:pt x="1154790" y="6160571"/>
                    <a:pt x="1340404" y="6384350"/>
                    <a:pt x="1549183" y="6586417"/>
                  </a:cubicBezTo>
                  <a:cubicBezTo>
                    <a:pt x="1601365" y="6636982"/>
                    <a:pt x="1654970" y="6686208"/>
                    <a:pt x="1709890" y="6734063"/>
                  </a:cubicBezTo>
                  <a:lnTo>
                    <a:pt x="1859761" y="6858000"/>
                  </a:lnTo>
                  <a:lnTo>
                    <a:pt x="1671798" y="6858000"/>
                  </a:lnTo>
                  <a:lnTo>
                    <a:pt x="1628044" y="6822717"/>
                  </a:lnTo>
                  <a:cubicBezTo>
                    <a:pt x="1570828" y="6774460"/>
                    <a:pt x="1514710" y="6724955"/>
                    <a:pt x="1459756" y="6674223"/>
                  </a:cubicBezTo>
                  <a:cubicBezTo>
                    <a:pt x="1019931" y="6268363"/>
                    <a:pt x="658296" y="5781216"/>
                    <a:pt x="402543" y="5241588"/>
                  </a:cubicBezTo>
                  <a:cubicBezTo>
                    <a:pt x="370231" y="5174103"/>
                    <a:pt x="340306" y="5105661"/>
                    <a:pt x="311923" y="5036741"/>
                  </a:cubicBezTo>
                  <a:cubicBezTo>
                    <a:pt x="283539" y="4967771"/>
                    <a:pt x="256895" y="4897986"/>
                    <a:pt x="232140" y="4827483"/>
                  </a:cubicBezTo>
                  <a:cubicBezTo>
                    <a:pt x="207334" y="4756981"/>
                    <a:pt x="184368" y="4685758"/>
                    <a:pt x="163392" y="4613913"/>
                  </a:cubicBezTo>
                  <a:cubicBezTo>
                    <a:pt x="142514" y="4542020"/>
                    <a:pt x="123624" y="4469360"/>
                    <a:pt x="106823" y="4396365"/>
                  </a:cubicBezTo>
                  <a:cubicBezTo>
                    <a:pt x="73120" y="4250902"/>
                    <a:pt x="47371" y="4103281"/>
                    <a:pt x="29326" y="3954702"/>
                  </a:cubicBezTo>
                  <a:cubicBezTo>
                    <a:pt x="20478" y="3880365"/>
                    <a:pt x="13320" y="3805789"/>
                    <a:pt x="8647" y="3730971"/>
                  </a:cubicBezTo>
                  <a:cubicBezTo>
                    <a:pt x="6311" y="3693587"/>
                    <a:pt x="4322" y="3656106"/>
                    <a:pt x="2880" y="3618674"/>
                  </a:cubicBezTo>
                  <a:cubicBezTo>
                    <a:pt x="1539" y="3581146"/>
                    <a:pt x="694" y="3543809"/>
                    <a:pt x="296" y="3506425"/>
                  </a:cubicBezTo>
                  <a:cubicBezTo>
                    <a:pt x="-1543" y="3356649"/>
                    <a:pt x="5217" y="3206200"/>
                    <a:pt x="20030" y="3056711"/>
                  </a:cubicBezTo>
                  <a:cubicBezTo>
                    <a:pt x="27686" y="2981942"/>
                    <a:pt x="36931" y="2907317"/>
                    <a:pt x="48664" y="2832980"/>
                  </a:cubicBezTo>
                  <a:cubicBezTo>
                    <a:pt x="60395" y="2758642"/>
                    <a:pt x="73716" y="2684784"/>
                    <a:pt x="89922" y="2610639"/>
                  </a:cubicBezTo>
                  <a:cubicBezTo>
                    <a:pt x="121736" y="2462826"/>
                    <a:pt x="162645" y="2317220"/>
                    <a:pt x="211163" y="2174343"/>
                  </a:cubicBezTo>
                  <a:cubicBezTo>
                    <a:pt x="259778" y="2031468"/>
                    <a:pt x="315601" y="1891517"/>
                    <a:pt x="379129" y="1754393"/>
                  </a:cubicBezTo>
                  <a:cubicBezTo>
                    <a:pt x="505540" y="1480433"/>
                    <a:pt x="660930" y="1219318"/>
                    <a:pt x="841424" y="976270"/>
                  </a:cubicBezTo>
                  <a:cubicBezTo>
                    <a:pt x="931498" y="854627"/>
                    <a:pt x="1028182" y="737777"/>
                    <a:pt x="1130234" y="625768"/>
                  </a:cubicBezTo>
                  <a:cubicBezTo>
                    <a:pt x="1232486" y="513855"/>
                    <a:pt x="1340157" y="407117"/>
                    <a:pt x="1452897" y="305748"/>
                  </a:cubicBezTo>
                  <a:cubicBezTo>
                    <a:pt x="1565736" y="204380"/>
                    <a:pt x="1683596" y="108665"/>
                    <a:pt x="1805682" y="18752"/>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1" name="Freeform: Shape 40">
              <a:extLst>
                <a:ext uri="{FF2B5EF4-FFF2-40B4-BE49-F238E27FC236}">
                  <a16:creationId xmlns:a16="http://schemas.microsoft.com/office/drawing/2014/main" id="{DA46556D-445B-4CD0-87A0-02A30BD1B15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08320" y="3985"/>
              <a:ext cx="9767847" cy="6858000"/>
            </a:xfrm>
            <a:custGeom>
              <a:avLst/>
              <a:gdLst>
                <a:gd name="connsiteX0" fmla="*/ 7151367 w 9767847"/>
                <a:gd name="connsiteY0" fmla="*/ 0 h 6858000"/>
                <a:gd name="connsiteX1" fmla="*/ 7881247 w 9767847"/>
                <a:gd name="connsiteY1" fmla="*/ 0 h 6858000"/>
                <a:gd name="connsiteX2" fmla="*/ 7990553 w 9767847"/>
                <a:gd name="connsiteY2" fmla="*/ 81317 h 6858000"/>
                <a:gd name="connsiteX3" fmla="*/ 9767847 w 9767847"/>
                <a:gd name="connsiteY3" fmla="*/ 3649031 h 6858000"/>
                <a:gd name="connsiteX4" fmla="*/ 8652597 w 9767847"/>
                <a:gd name="connsiteY4" fmla="*/ 6590005 h 6858000"/>
                <a:gd name="connsiteX5" fmla="*/ 8395306 w 9767847"/>
                <a:gd name="connsiteY5" fmla="*/ 6858000 h 6858000"/>
                <a:gd name="connsiteX6" fmla="*/ 6762603 w 9767847"/>
                <a:gd name="connsiteY6" fmla="*/ 6858000 h 6858000"/>
                <a:gd name="connsiteX7" fmla="*/ 6765962 w 9767847"/>
                <a:gd name="connsiteY7" fmla="*/ 6854844 h 6858000"/>
                <a:gd name="connsiteX8" fmla="*/ 6804586 w 9767847"/>
                <a:gd name="connsiteY8" fmla="*/ 6817103 h 6858000"/>
                <a:gd name="connsiteX9" fmla="*/ 6881735 w 9767847"/>
                <a:gd name="connsiteY9" fmla="*/ 6741197 h 6858000"/>
                <a:gd name="connsiteX10" fmla="*/ 6958883 w 9767847"/>
                <a:gd name="connsiteY10" fmla="*/ 6664822 h 6858000"/>
                <a:gd name="connsiteX11" fmla="*/ 7267925 w 9767847"/>
                <a:gd name="connsiteY11" fmla="*/ 6355694 h 6858000"/>
                <a:gd name="connsiteX12" fmla="*/ 7424360 w 9767847"/>
                <a:gd name="connsiteY12" fmla="*/ 6200685 h 6858000"/>
                <a:gd name="connsiteX13" fmla="*/ 7504938 w 9767847"/>
                <a:gd name="connsiteY13" fmla="*/ 6122708 h 6858000"/>
                <a:gd name="connsiteX14" fmla="*/ 7546396 w 9767847"/>
                <a:gd name="connsiteY14" fmla="*/ 6083697 h 6858000"/>
                <a:gd name="connsiteX15" fmla="*/ 7588002 w 9767847"/>
                <a:gd name="connsiteY15" fmla="*/ 6045532 h 6858000"/>
                <a:gd name="connsiteX16" fmla="*/ 7631000 w 9767847"/>
                <a:gd name="connsiteY16" fmla="*/ 6006709 h 6858000"/>
                <a:gd name="connsiteX17" fmla="*/ 7675440 w 9767847"/>
                <a:gd name="connsiteY17" fmla="*/ 5968309 h 6858000"/>
                <a:gd name="connsiteX18" fmla="*/ 7720626 w 9767847"/>
                <a:gd name="connsiteY18" fmla="*/ 5930851 h 6858000"/>
                <a:gd name="connsiteX19" fmla="*/ 7766458 w 9767847"/>
                <a:gd name="connsiteY19" fmla="*/ 5894334 h 6858000"/>
                <a:gd name="connsiteX20" fmla="*/ 7955254 w 9767847"/>
                <a:gd name="connsiteY20" fmla="*/ 5756828 h 6858000"/>
                <a:gd name="connsiteX21" fmla="*/ 8352678 w 9767847"/>
                <a:gd name="connsiteY21" fmla="*/ 5517630 h 6858000"/>
                <a:gd name="connsiteX22" fmla="*/ 8451350 w 9767847"/>
                <a:gd name="connsiteY22" fmla="*/ 5465254 h 6858000"/>
                <a:gd name="connsiteX23" fmla="*/ 8548532 w 9767847"/>
                <a:gd name="connsiteY23" fmla="*/ 5413395 h 6858000"/>
                <a:gd name="connsiteX24" fmla="*/ 8729473 w 9767847"/>
                <a:gd name="connsiteY24" fmla="*/ 5309961 h 6858000"/>
                <a:gd name="connsiteX25" fmla="*/ 8770781 w 9767847"/>
                <a:gd name="connsiteY25" fmla="*/ 5283232 h 6858000"/>
                <a:gd name="connsiteX26" fmla="*/ 8790964 w 9767847"/>
                <a:gd name="connsiteY26" fmla="*/ 5269492 h 6858000"/>
                <a:gd name="connsiteX27" fmla="*/ 8810499 w 9767847"/>
                <a:gd name="connsiteY27" fmla="*/ 5255703 h 6858000"/>
                <a:gd name="connsiteX28" fmla="*/ 8883571 w 9767847"/>
                <a:gd name="connsiteY28" fmla="*/ 5198479 h 6858000"/>
                <a:gd name="connsiteX29" fmla="*/ 9006651 w 9767847"/>
                <a:gd name="connsiteY29" fmla="*/ 5070527 h 6858000"/>
                <a:gd name="connsiteX30" fmla="*/ 9033494 w 9767847"/>
                <a:gd name="connsiteY30" fmla="*/ 5034105 h 6858000"/>
                <a:gd name="connsiteX31" fmla="*/ 9040305 w 9767847"/>
                <a:gd name="connsiteY31" fmla="*/ 5024551 h 6858000"/>
                <a:gd name="connsiteX32" fmla="*/ 9046568 w 9767847"/>
                <a:gd name="connsiteY32" fmla="*/ 5015281 h 6858000"/>
                <a:gd name="connsiteX33" fmla="*/ 9058846 w 9767847"/>
                <a:gd name="connsiteY33" fmla="*/ 4996645 h 6858000"/>
                <a:gd name="connsiteX34" fmla="*/ 9104529 w 9767847"/>
                <a:gd name="connsiteY34" fmla="*/ 4918105 h 6858000"/>
                <a:gd name="connsiteX35" fmla="*/ 9181081 w 9767847"/>
                <a:gd name="connsiteY35" fmla="*/ 4744694 h 6858000"/>
                <a:gd name="connsiteX36" fmla="*/ 9240731 w 9767847"/>
                <a:gd name="connsiteY36" fmla="*/ 4557872 h 6858000"/>
                <a:gd name="connsiteX37" fmla="*/ 9265388 w 9767847"/>
                <a:gd name="connsiteY37" fmla="*/ 4461073 h 6858000"/>
                <a:gd name="connsiteX38" fmla="*/ 9276571 w 9767847"/>
                <a:gd name="connsiteY38" fmla="*/ 4411943 h 6858000"/>
                <a:gd name="connsiteX39" fmla="*/ 9281841 w 9767847"/>
                <a:gd name="connsiteY39" fmla="*/ 4387379 h 6858000"/>
                <a:gd name="connsiteX40" fmla="*/ 9286513 w 9767847"/>
                <a:gd name="connsiteY40" fmla="*/ 4364838 h 6858000"/>
                <a:gd name="connsiteX41" fmla="*/ 9296754 w 9767847"/>
                <a:gd name="connsiteY41" fmla="*/ 4312038 h 6858000"/>
                <a:gd name="connsiteX42" fmla="*/ 9301029 w 9767847"/>
                <a:gd name="connsiteY42" fmla="*/ 4289074 h 6858000"/>
                <a:gd name="connsiteX43" fmla="*/ 9302818 w 9767847"/>
                <a:gd name="connsiteY43" fmla="*/ 4278581 h 6858000"/>
                <a:gd name="connsiteX44" fmla="*/ 9304658 w 9767847"/>
                <a:gd name="connsiteY44" fmla="*/ 4266816 h 6858000"/>
                <a:gd name="connsiteX45" fmla="*/ 9312810 w 9767847"/>
                <a:gd name="connsiteY45" fmla="*/ 4215945 h 6858000"/>
                <a:gd name="connsiteX46" fmla="*/ 9316887 w 9767847"/>
                <a:gd name="connsiteY46" fmla="*/ 4190486 h 6858000"/>
                <a:gd name="connsiteX47" fmla="*/ 9318923 w 9767847"/>
                <a:gd name="connsiteY47" fmla="*/ 4177780 h 6858000"/>
                <a:gd name="connsiteX48" fmla="*/ 9320515 w 9767847"/>
                <a:gd name="connsiteY48" fmla="*/ 4164886 h 6858000"/>
                <a:gd name="connsiteX49" fmla="*/ 9332445 w 9767847"/>
                <a:gd name="connsiteY49" fmla="*/ 4064981 h 6858000"/>
                <a:gd name="connsiteX50" fmla="*/ 9336173 w 9767847"/>
                <a:gd name="connsiteY50" fmla="*/ 4018676 h 6858000"/>
                <a:gd name="connsiteX51" fmla="*/ 9340199 w 9767847"/>
                <a:gd name="connsiteY51" fmla="*/ 3965171 h 6858000"/>
                <a:gd name="connsiteX52" fmla="*/ 9347557 w 9767847"/>
                <a:gd name="connsiteY52" fmla="*/ 3765972 h 6858000"/>
                <a:gd name="connsiteX53" fmla="*/ 9346364 w 9767847"/>
                <a:gd name="connsiteY53" fmla="*/ 3664938 h 6858000"/>
                <a:gd name="connsiteX54" fmla="*/ 9344921 w 9767847"/>
                <a:gd name="connsiteY54" fmla="*/ 3615243 h 6858000"/>
                <a:gd name="connsiteX55" fmla="*/ 9344524 w 9767847"/>
                <a:gd name="connsiteY55" fmla="*/ 3603526 h 6858000"/>
                <a:gd name="connsiteX56" fmla="*/ 9343728 w 9767847"/>
                <a:gd name="connsiteY56" fmla="*/ 3590774 h 6858000"/>
                <a:gd name="connsiteX57" fmla="*/ 9342188 w 9767847"/>
                <a:gd name="connsiteY57" fmla="*/ 3565268 h 6858000"/>
                <a:gd name="connsiteX58" fmla="*/ 9339056 w 9767847"/>
                <a:gd name="connsiteY58" fmla="*/ 3514256 h 6858000"/>
                <a:gd name="connsiteX59" fmla="*/ 9334334 w 9767847"/>
                <a:gd name="connsiteY59" fmla="*/ 3463057 h 6858000"/>
                <a:gd name="connsiteX60" fmla="*/ 9329363 w 9767847"/>
                <a:gd name="connsiteY60" fmla="*/ 3411810 h 6858000"/>
                <a:gd name="connsiteX61" fmla="*/ 9328319 w 9767847"/>
                <a:gd name="connsiteY61" fmla="*/ 3400657 h 6858000"/>
                <a:gd name="connsiteX62" fmla="*/ 9327177 w 9767847"/>
                <a:gd name="connsiteY62" fmla="*/ 3390116 h 6858000"/>
                <a:gd name="connsiteX63" fmla="*/ 9324293 w 9767847"/>
                <a:gd name="connsiteY63" fmla="*/ 3366774 h 6858000"/>
                <a:gd name="connsiteX64" fmla="*/ 9320763 w 9767847"/>
                <a:gd name="connsiteY64" fmla="*/ 3340329 h 6858000"/>
                <a:gd name="connsiteX65" fmla="*/ 9317184 w 9767847"/>
                <a:gd name="connsiteY65" fmla="*/ 3311245 h 6858000"/>
                <a:gd name="connsiteX66" fmla="*/ 9311021 w 9767847"/>
                <a:gd name="connsiteY66" fmla="*/ 3266211 h 6858000"/>
                <a:gd name="connsiteX67" fmla="*/ 9302719 w 9767847"/>
                <a:gd name="connsiteY67" fmla="*/ 3215717 h 6858000"/>
                <a:gd name="connsiteX68" fmla="*/ 9293970 w 9767847"/>
                <a:gd name="connsiteY68" fmla="*/ 3165789 h 6858000"/>
                <a:gd name="connsiteX69" fmla="*/ 9252065 w 9767847"/>
                <a:gd name="connsiteY69" fmla="*/ 2967107 h 6858000"/>
                <a:gd name="connsiteX70" fmla="*/ 9227211 w 9767847"/>
                <a:gd name="connsiteY70" fmla="*/ 2868473 h 6858000"/>
                <a:gd name="connsiteX71" fmla="*/ 9220699 w 9767847"/>
                <a:gd name="connsiteY71" fmla="*/ 2844426 h 6858000"/>
                <a:gd name="connsiteX72" fmla="*/ 9213740 w 9767847"/>
                <a:gd name="connsiteY72" fmla="*/ 2820191 h 6858000"/>
                <a:gd name="connsiteX73" fmla="*/ 9199374 w 9767847"/>
                <a:gd name="connsiteY73" fmla="*/ 2771438 h 6858000"/>
                <a:gd name="connsiteX74" fmla="*/ 9061829 w 9767847"/>
                <a:gd name="connsiteY74" fmla="*/ 2385418 h 6858000"/>
                <a:gd name="connsiteX75" fmla="*/ 8978865 w 9767847"/>
                <a:gd name="connsiteY75" fmla="*/ 2196855 h 6858000"/>
                <a:gd name="connsiteX76" fmla="*/ 8956694 w 9767847"/>
                <a:gd name="connsiteY76" fmla="*/ 2150219 h 6858000"/>
                <a:gd name="connsiteX77" fmla="*/ 8934176 w 9767847"/>
                <a:gd name="connsiteY77" fmla="*/ 2103914 h 6858000"/>
                <a:gd name="connsiteX78" fmla="*/ 8887151 w 9767847"/>
                <a:gd name="connsiteY78" fmla="*/ 2011350 h 6858000"/>
                <a:gd name="connsiteX79" fmla="*/ 8787533 w 9767847"/>
                <a:gd name="connsiteY79" fmla="*/ 1828527 h 6858000"/>
                <a:gd name="connsiteX80" fmla="*/ 8761485 w 9767847"/>
                <a:gd name="connsiteY80" fmla="*/ 1783398 h 6858000"/>
                <a:gd name="connsiteX81" fmla="*/ 8734791 w 9767847"/>
                <a:gd name="connsiteY81" fmla="*/ 1737893 h 6858000"/>
                <a:gd name="connsiteX82" fmla="*/ 8680808 w 9767847"/>
                <a:gd name="connsiteY82" fmla="*/ 1648812 h 6858000"/>
                <a:gd name="connsiteX83" fmla="*/ 8567024 w 9767847"/>
                <a:gd name="connsiteY83" fmla="*/ 1472906 h 6858000"/>
                <a:gd name="connsiteX84" fmla="*/ 8537446 w 9767847"/>
                <a:gd name="connsiteY84" fmla="*/ 1429330 h 6858000"/>
                <a:gd name="connsiteX85" fmla="*/ 8507423 w 9767847"/>
                <a:gd name="connsiteY85" fmla="*/ 1385896 h 6858000"/>
                <a:gd name="connsiteX86" fmla="*/ 8446529 w 9767847"/>
                <a:gd name="connsiteY86" fmla="*/ 1300295 h 6858000"/>
                <a:gd name="connsiteX87" fmla="*/ 8319224 w 9767847"/>
                <a:gd name="connsiteY87" fmla="*/ 1131026 h 6858000"/>
                <a:gd name="connsiteX88" fmla="*/ 8286366 w 9767847"/>
                <a:gd name="connsiteY88" fmla="*/ 1089050 h 6858000"/>
                <a:gd name="connsiteX89" fmla="*/ 8270161 w 9767847"/>
                <a:gd name="connsiteY89" fmla="*/ 1068439 h 6858000"/>
                <a:gd name="connsiteX90" fmla="*/ 8253856 w 9767847"/>
                <a:gd name="connsiteY90" fmla="*/ 1048156 h 6858000"/>
                <a:gd name="connsiteX91" fmla="*/ 8186352 w 9767847"/>
                <a:gd name="connsiteY91" fmla="*/ 966275 h 6858000"/>
                <a:gd name="connsiteX92" fmla="*/ 8046768 w 9767847"/>
                <a:gd name="connsiteY92" fmla="*/ 805429 h 6858000"/>
                <a:gd name="connsiteX93" fmla="*/ 8010927 w 9767847"/>
                <a:gd name="connsiteY93" fmla="*/ 765853 h 6858000"/>
                <a:gd name="connsiteX94" fmla="*/ 7974788 w 9767847"/>
                <a:gd name="connsiteY94" fmla="*/ 726653 h 6858000"/>
                <a:gd name="connsiteX95" fmla="*/ 7901070 w 9767847"/>
                <a:gd name="connsiteY95" fmla="*/ 648724 h 6858000"/>
                <a:gd name="connsiteX96" fmla="*/ 7750054 w 9767847"/>
                <a:gd name="connsiteY96" fmla="*/ 497008 h 6858000"/>
                <a:gd name="connsiteX97" fmla="*/ 7592277 w 9767847"/>
                <a:gd name="connsiteY97" fmla="*/ 351221 h 6858000"/>
                <a:gd name="connsiteX98" fmla="*/ 7257734 w 9767847"/>
                <a:gd name="connsiteY98" fmla="*/ 76964 h 6858000"/>
                <a:gd name="connsiteX99" fmla="*/ 1886601 w 9767847"/>
                <a:gd name="connsiteY99" fmla="*/ 0 h 6858000"/>
                <a:gd name="connsiteX100" fmla="*/ 2292926 w 9767847"/>
                <a:gd name="connsiteY100" fmla="*/ 0 h 6858000"/>
                <a:gd name="connsiteX101" fmla="*/ 2135542 w 9767847"/>
                <a:gd name="connsiteY101" fmla="*/ 117781 h 6858000"/>
                <a:gd name="connsiteX102" fmla="*/ 1969576 w 9767847"/>
                <a:gd name="connsiteY102" fmla="*/ 254986 h 6858000"/>
                <a:gd name="connsiteX103" fmla="*/ 1659938 w 9767847"/>
                <a:gd name="connsiteY103" fmla="*/ 549855 h 6858000"/>
                <a:gd name="connsiteX104" fmla="*/ 729383 w 9767847"/>
                <a:gd name="connsiteY104" fmla="*/ 1936480 h 6858000"/>
                <a:gd name="connsiteX105" fmla="*/ 578465 w 9767847"/>
                <a:gd name="connsiteY105" fmla="*/ 2320807 h 6858000"/>
                <a:gd name="connsiteX106" fmla="*/ 465080 w 9767847"/>
                <a:gd name="connsiteY106" fmla="*/ 2714875 h 6858000"/>
                <a:gd name="connsiteX107" fmla="*/ 423820 w 9767847"/>
                <a:gd name="connsiteY107" fmla="*/ 2915436 h 6858000"/>
                <a:gd name="connsiteX108" fmla="*/ 392355 w 9767847"/>
                <a:gd name="connsiteY108" fmla="*/ 3118071 h 6858000"/>
                <a:gd name="connsiteX109" fmla="*/ 358801 w 9767847"/>
                <a:gd name="connsiteY109" fmla="*/ 3526915 h 6858000"/>
                <a:gd name="connsiteX110" fmla="*/ 410350 w 9767847"/>
                <a:gd name="connsiteY110" fmla="*/ 4348226 h 6858000"/>
                <a:gd name="connsiteX111" fmla="*/ 449022 w 9767847"/>
                <a:gd name="connsiteY111" fmla="*/ 4551049 h 6858000"/>
                <a:gd name="connsiteX112" fmla="*/ 498882 w 9767847"/>
                <a:gd name="connsiteY112" fmla="*/ 4752365 h 6858000"/>
                <a:gd name="connsiteX113" fmla="*/ 559775 w 9767847"/>
                <a:gd name="connsiteY113" fmla="*/ 4951657 h 6858000"/>
                <a:gd name="connsiteX114" fmla="*/ 631406 w 9767847"/>
                <a:gd name="connsiteY114" fmla="*/ 5147986 h 6858000"/>
                <a:gd name="connsiteX115" fmla="*/ 1023461 w 9767847"/>
                <a:gd name="connsiteY115" fmla="*/ 5893957 h 6858000"/>
                <a:gd name="connsiteX116" fmla="*/ 1575880 w 9767847"/>
                <a:gd name="connsiteY116" fmla="*/ 6547646 h 6858000"/>
                <a:gd name="connsiteX117" fmla="*/ 1905228 w 9767847"/>
                <a:gd name="connsiteY117" fmla="*/ 6829468 h 6858000"/>
                <a:gd name="connsiteX118" fmla="*/ 1944230 w 9767847"/>
                <a:gd name="connsiteY118" fmla="*/ 6858000 h 6858000"/>
                <a:gd name="connsiteX119" fmla="*/ 1372541 w 9767847"/>
                <a:gd name="connsiteY119" fmla="*/ 6858000 h 6858000"/>
                <a:gd name="connsiteX120" fmla="*/ 1115251 w 9767847"/>
                <a:gd name="connsiteY120" fmla="*/ 6590005 h 6858000"/>
                <a:gd name="connsiteX121" fmla="*/ 0 w 9767847"/>
                <a:gd name="connsiteY121" fmla="*/ 3649031 h 6858000"/>
                <a:gd name="connsiteX122" fmla="*/ 1777294 w 9767847"/>
                <a:gd name="connsiteY122" fmla="*/ 8131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Lst>
              <a:rect l="l" t="t" r="r" b="b"/>
              <a:pathLst>
                <a:path w="9767847" h="6858000">
                  <a:moveTo>
                    <a:pt x="7151367" y="0"/>
                  </a:moveTo>
                  <a:lnTo>
                    <a:pt x="7881247" y="0"/>
                  </a:lnTo>
                  <a:lnTo>
                    <a:pt x="7990553" y="81317"/>
                  </a:lnTo>
                  <a:cubicBezTo>
                    <a:pt x="9075991" y="929334"/>
                    <a:pt x="9767847" y="2212695"/>
                    <a:pt x="9767847" y="3649031"/>
                  </a:cubicBezTo>
                  <a:cubicBezTo>
                    <a:pt x="9767847" y="4766182"/>
                    <a:pt x="9349317" y="5790792"/>
                    <a:pt x="8652597" y="6590005"/>
                  </a:cubicBezTo>
                  <a:lnTo>
                    <a:pt x="8395306" y="6858000"/>
                  </a:lnTo>
                  <a:lnTo>
                    <a:pt x="6762603" y="6858000"/>
                  </a:lnTo>
                  <a:lnTo>
                    <a:pt x="6765962" y="6854844"/>
                  </a:lnTo>
                  <a:cubicBezTo>
                    <a:pt x="6779036" y="6842703"/>
                    <a:pt x="6791663" y="6829621"/>
                    <a:pt x="6804586" y="6817103"/>
                  </a:cubicBezTo>
                  <a:lnTo>
                    <a:pt x="6881735" y="6741197"/>
                  </a:lnTo>
                  <a:cubicBezTo>
                    <a:pt x="6907435" y="6715881"/>
                    <a:pt x="6933134" y="6690798"/>
                    <a:pt x="6958883" y="6664822"/>
                  </a:cubicBezTo>
                  <a:lnTo>
                    <a:pt x="7267925" y="6355694"/>
                  </a:lnTo>
                  <a:lnTo>
                    <a:pt x="7424360" y="6200685"/>
                  </a:lnTo>
                  <a:cubicBezTo>
                    <a:pt x="7450754" y="6174802"/>
                    <a:pt x="7477598" y="6148731"/>
                    <a:pt x="7504938" y="6122708"/>
                  </a:cubicBezTo>
                  <a:lnTo>
                    <a:pt x="7546396" y="6083697"/>
                  </a:lnTo>
                  <a:cubicBezTo>
                    <a:pt x="7560264" y="6070803"/>
                    <a:pt x="7574780" y="6057532"/>
                    <a:pt x="7588002" y="6045532"/>
                  </a:cubicBezTo>
                  <a:lnTo>
                    <a:pt x="7631000" y="6006709"/>
                  </a:lnTo>
                  <a:lnTo>
                    <a:pt x="7675440" y="5968309"/>
                  </a:lnTo>
                  <a:cubicBezTo>
                    <a:pt x="7690404" y="5955698"/>
                    <a:pt x="7705564" y="5943321"/>
                    <a:pt x="7720626" y="5930851"/>
                  </a:cubicBezTo>
                  <a:cubicBezTo>
                    <a:pt x="7735738" y="5918427"/>
                    <a:pt x="7751197" y="5906521"/>
                    <a:pt x="7766458" y="5894334"/>
                  </a:cubicBezTo>
                  <a:cubicBezTo>
                    <a:pt x="7827949" y="5846192"/>
                    <a:pt x="7890979" y="5800499"/>
                    <a:pt x="7955254" y="5756828"/>
                  </a:cubicBezTo>
                  <a:cubicBezTo>
                    <a:pt x="8083800" y="5669534"/>
                    <a:pt x="8216872" y="5590336"/>
                    <a:pt x="8352678" y="5517630"/>
                  </a:cubicBezTo>
                  <a:lnTo>
                    <a:pt x="8451350" y="5465254"/>
                  </a:lnTo>
                  <a:lnTo>
                    <a:pt x="8548532" y="5413395"/>
                  </a:lnTo>
                  <a:cubicBezTo>
                    <a:pt x="8612110" y="5379090"/>
                    <a:pt x="8673251" y="5345208"/>
                    <a:pt x="8729473" y="5309961"/>
                  </a:cubicBezTo>
                  <a:cubicBezTo>
                    <a:pt x="8743591" y="5301115"/>
                    <a:pt x="8757161" y="5292361"/>
                    <a:pt x="8770781" y="5283232"/>
                  </a:cubicBezTo>
                  <a:cubicBezTo>
                    <a:pt x="8777591" y="5278667"/>
                    <a:pt x="8784451" y="5274103"/>
                    <a:pt x="8790964" y="5269492"/>
                  </a:cubicBezTo>
                  <a:cubicBezTo>
                    <a:pt x="8797574" y="5264879"/>
                    <a:pt x="8804235" y="5260314"/>
                    <a:pt x="8810499" y="5255703"/>
                  </a:cubicBezTo>
                  <a:cubicBezTo>
                    <a:pt x="8835999" y="5237303"/>
                    <a:pt x="8860407" y="5218291"/>
                    <a:pt x="8883571" y="5198479"/>
                  </a:cubicBezTo>
                  <a:cubicBezTo>
                    <a:pt x="8929900" y="5158856"/>
                    <a:pt x="8971258" y="5116315"/>
                    <a:pt x="9006651" y="5070527"/>
                  </a:cubicBezTo>
                  <a:cubicBezTo>
                    <a:pt x="9015351" y="5059328"/>
                    <a:pt x="9024398" y="5046857"/>
                    <a:pt x="9033494" y="5034105"/>
                  </a:cubicBezTo>
                  <a:lnTo>
                    <a:pt x="9040305" y="5024551"/>
                  </a:lnTo>
                  <a:lnTo>
                    <a:pt x="9046568" y="5015281"/>
                  </a:lnTo>
                  <a:cubicBezTo>
                    <a:pt x="9050743" y="5009163"/>
                    <a:pt x="9054819" y="5002952"/>
                    <a:pt x="9058846" y="4996645"/>
                  </a:cubicBezTo>
                  <a:cubicBezTo>
                    <a:pt x="9075002" y="4971517"/>
                    <a:pt x="9090212" y="4945305"/>
                    <a:pt x="9104529" y="4918105"/>
                  </a:cubicBezTo>
                  <a:cubicBezTo>
                    <a:pt x="9133211" y="4863752"/>
                    <a:pt x="9158313" y="4805447"/>
                    <a:pt x="9181081" y="4744694"/>
                  </a:cubicBezTo>
                  <a:cubicBezTo>
                    <a:pt x="9203748" y="4684178"/>
                    <a:pt x="9223383" y="4621778"/>
                    <a:pt x="9240731" y="4557872"/>
                  </a:cubicBezTo>
                  <a:cubicBezTo>
                    <a:pt x="9249481" y="4525966"/>
                    <a:pt x="9257682" y="4493684"/>
                    <a:pt x="9265388" y="4461073"/>
                  </a:cubicBezTo>
                  <a:cubicBezTo>
                    <a:pt x="9269215" y="4444744"/>
                    <a:pt x="9272943" y="4428367"/>
                    <a:pt x="9276571" y="4411943"/>
                  </a:cubicBezTo>
                  <a:lnTo>
                    <a:pt x="9281841" y="4387379"/>
                  </a:lnTo>
                  <a:lnTo>
                    <a:pt x="9286513" y="4364838"/>
                  </a:lnTo>
                  <a:lnTo>
                    <a:pt x="9296754" y="4312038"/>
                  </a:lnTo>
                  <a:lnTo>
                    <a:pt x="9301029" y="4289074"/>
                  </a:lnTo>
                  <a:lnTo>
                    <a:pt x="9302818" y="4278581"/>
                  </a:lnTo>
                  <a:lnTo>
                    <a:pt x="9304658" y="4266816"/>
                  </a:lnTo>
                  <a:lnTo>
                    <a:pt x="9312810" y="4215945"/>
                  </a:lnTo>
                  <a:lnTo>
                    <a:pt x="9316887" y="4190486"/>
                  </a:lnTo>
                  <a:lnTo>
                    <a:pt x="9318923" y="4177780"/>
                  </a:lnTo>
                  <a:cubicBezTo>
                    <a:pt x="9319570" y="4173546"/>
                    <a:pt x="9319969" y="4169169"/>
                    <a:pt x="9320515" y="4164886"/>
                  </a:cubicBezTo>
                  <a:lnTo>
                    <a:pt x="9332445" y="4064981"/>
                  </a:lnTo>
                  <a:cubicBezTo>
                    <a:pt x="9333836" y="4052370"/>
                    <a:pt x="9334880" y="4036888"/>
                    <a:pt x="9336173" y="4018676"/>
                  </a:cubicBezTo>
                  <a:lnTo>
                    <a:pt x="9340199" y="3965171"/>
                  </a:lnTo>
                  <a:cubicBezTo>
                    <a:pt x="9345071" y="3899806"/>
                    <a:pt x="9347358" y="3832983"/>
                    <a:pt x="9347557" y="3765972"/>
                  </a:cubicBezTo>
                  <a:cubicBezTo>
                    <a:pt x="9347656" y="3732420"/>
                    <a:pt x="9347209" y="3698773"/>
                    <a:pt x="9346364" y="3664938"/>
                  </a:cubicBezTo>
                  <a:lnTo>
                    <a:pt x="9344921" y="3615243"/>
                  </a:lnTo>
                  <a:lnTo>
                    <a:pt x="9344524" y="3603526"/>
                  </a:lnTo>
                  <a:lnTo>
                    <a:pt x="9343728" y="3590774"/>
                  </a:lnTo>
                  <a:lnTo>
                    <a:pt x="9342188" y="3565268"/>
                  </a:lnTo>
                  <a:lnTo>
                    <a:pt x="9339056" y="3514256"/>
                  </a:lnTo>
                  <a:cubicBezTo>
                    <a:pt x="9337914" y="3497221"/>
                    <a:pt x="9335874" y="3480138"/>
                    <a:pt x="9334334" y="3463057"/>
                  </a:cubicBezTo>
                  <a:lnTo>
                    <a:pt x="9329363" y="3411810"/>
                  </a:lnTo>
                  <a:lnTo>
                    <a:pt x="9328319" y="3400657"/>
                  </a:lnTo>
                  <a:lnTo>
                    <a:pt x="9327177" y="3390116"/>
                  </a:lnTo>
                  <a:lnTo>
                    <a:pt x="9324293" y="3366774"/>
                  </a:lnTo>
                  <a:lnTo>
                    <a:pt x="9320763" y="3340329"/>
                  </a:lnTo>
                  <a:lnTo>
                    <a:pt x="9317184" y="3311245"/>
                  </a:lnTo>
                  <a:cubicBezTo>
                    <a:pt x="9315594" y="3296893"/>
                    <a:pt x="9313506" y="3282306"/>
                    <a:pt x="9311021" y="3266211"/>
                  </a:cubicBezTo>
                  <a:lnTo>
                    <a:pt x="9302719" y="3215717"/>
                  </a:lnTo>
                  <a:cubicBezTo>
                    <a:pt x="9299936" y="3199059"/>
                    <a:pt x="9297003" y="3182400"/>
                    <a:pt x="9293970" y="3165789"/>
                  </a:cubicBezTo>
                  <a:cubicBezTo>
                    <a:pt x="9281891" y="3099295"/>
                    <a:pt x="9267674" y="3033084"/>
                    <a:pt x="9252065" y="2967107"/>
                  </a:cubicBezTo>
                  <a:cubicBezTo>
                    <a:pt x="9244261" y="2934167"/>
                    <a:pt x="9235959" y="2901273"/>
                    <a:pt x="9227211" y="2868473"/>
                  </a:cubicBezTo>
                  <a:lnTo>
                    <a:pt x="9220699" y="2844426"/>
                  </a:lnTo>
                  <a:lnTo>
                    <a:pt x="9213740" y="2820191"/>
                  </a:lnTo>
                  <a:cubicBezTo>
                    <a:pt x="9209216" y="2804049"/>
                    <a:pt x="9204345" y="2787768"/>
                    <a:pt x="9199374" y="2771438"/>
                  </a:cubicBezTo>
                  <a:cubicBezTo>
                    <a:pt x="9159855" y="2641086"/>
                    <a:pt x="9114272" y="2512099"/>
                    <a:pt x="9061829" y="2385418"/>
                  </a:cubicBezTo>
                  <a:cubicBezTo>
                    <a:pt x="9035582" y="2322077"/>
                    <a:pt x="9008043" y="2259160"/>
                    <a:pt x="8978865" y="2196855"/>
                  </a:cubicBezTo>
                  <a:lnTo>
                    <a:pt x="8956694" y="2150219"/>
                  </a:lnTo>
                  <a:lnTo>
                    <a:pt x="8934176" y="2103914"/>
                  </a:lnTo>
                  <a:cubicBezTo>
                    <a:pt x="8918915" y="2073091"/>
                    <a:pt x="8903157" y="2042032"/>
                    <a:pt x="8887151" y="2011350"/>
                  </a:cubicBezTo>
                  <a:cubicBezTo>
                    <a:pt x="8854988" y="1949891"/>
                    <a:pt x="8822082" y="1888810"/>
                    <a:pt x="8787533" y="1828527"/>
                  </a:cubicBezTo>
                  <a:lnTo>
                    <a:pt x="8761485" y="1783398"/>
                  </a:lnTo>
                  <a:lnTo>
                    <a:pt x="8734791" y="1737893"/>
                  </a:lnTo>
                  <a:cubicBezTo>
                    <a:pt x="8717047" y="1707823"/>
                    <a:pt x="8699200" y="1678363"/>
                    <a:pt x="8680808" y="1648812"/>
                  </a:cubicBezTo>
                  <a:cubicBezTo>
                    <a:pt x="8644322" y="1589658"/>
                    <a:pt x="8606194" y="1531118"/>
                    <a:pt x="8567024" y="1472906"/>
                  </a:cubicBezTo>
                  <a:lnTo>
                    <a:pt x="8537446" y="1429330"/>
                  </a:lnTo>
                  <a:lnTo>
                    <a:pt x="8507423" y="1385896"/>
                  </a:lnTo>
                  <a:cubicBezTo>
                    <a:pt x="8487390" y="1357284"/>
                    <a:pt x="8467158" y="1328719"/>
                    <a:pt x="8446529" y="1300295"/>
                  </a:cubicBezTo>
                  <a:cubicBezTo>
                    <a:pt x="8405271" y="1243496"/>
                    <a:pt x="8362718" y="1187120"/>
                    <a:pt x="8319224" y="1131026"/>
                  </a:cubicBezTo>
                  <a:lnTo>
                    <a:pt x="8286366" y="1089050"/>
                  </a:lnTo>
                  <a:lnTo>
                    <a:pt x="8270161" y="1068439"/>
                  </a:lnTo>
                  <a:lnTo>
                    <a:pt x="8253856" y="1048156"/>
                  </a:lnTo>
                  <a:cubicBezTo>
                    <a:pt x="8231636" y="1020675"/>
                    <a:pt x="8209117" y="993381"/>
                    <a:pt x="8186352" y="966275"/>
                  </a:cubicBezTo>
                  <a:cubicBezTo>
                    <a:pt x="8140917" y="911922"/>
                    <a:pt x="8094240" y="858417"/>
                    <a:pt x="8046768" y="805429"/>
                  </a:cubicBezTo>
                  <a:lnTo>
                    <a:pt x="8010927" y="765853"/>
                  </a:lnTo>
                  <a:lnTo>
                    <a:pt x="7974788" y="726653"/>
                  </a:lnTo>
                  <a:cubicBezTo>
                    <a:pt x="7950382" y="700489"/>
                    <a:pt x="7925824" y="674465"/>
                    <a:pt x="7901070" y="648724"/>
                  </a:cubicBezTo>
                  <a:cubicBezTo>
                    <a:pt x="7851510" y="597289"/>
                    <a:pt x="7801404" y="546514"/>
                    <a:pt x="7750054" y="497008"/>
                  </a:cubicBezTo>
                  <a:cubicBezTo>
                    <a:pt x="7698902" y="447644"/>
                    <a:pt x="7645913" y="398938"/>
                    <a:pt x="7592277" y="351221"/>
                  </a:cubicBezTo>
                  <a:cubicBezTo>
                    <a:pt x="7484856" y="255786"/>
                    <a:pt x="7373308" y="164304"/>
                    <a:pt x="7257734" y="76964"/>
                  </a:cubicBezTo>
                  <a:close/>
                  <a:moveTo>
                    <a:pt x="1886601" y="0"/>
                  </a:moveTo>
                  <a:lnTo>
                    <a:pt x="2292926" y="0"/>
                  </a:lnTo>
                  <a:lnTo>
                    <a:pt x="2135542" y="117781"/>
                  </a:lnTo>
                  <a:cubicBezTo>
                    <a:pt x="2078998" y="162280"/>
                    <a:pt x="2023659" y="208045"/>
                    <a:pt x="1969576" y="254986"/>
                  </a:cubicBezTo>
                  <a:cubicBezTo>
                    <a:pt x="1861309" y="348820"/>
                    <a:pt x="1758064" y="447314"/>
                    <a:pt x="1659938" y="549855"/>
                  </a:cubicBezTo>
                  <a:cubicBezTo>
                    <a:pt x="1266987" y="960346"/>
                    <a:pt x="953820" y="1431495"/>
                    <a:pt x="729383" y="1936480"/>
                  </a:cubicBezTo>
                  <a:cubicBezTo>
                    <a:pt x="673260" y="2062362"/>
                    <a:pt x="622855" y="2190972"/>
                    <a:pt x="578465" y="2320807"/>
                  </a:cubicBezTo>
                  <a:cubicBezTo>
                    <a:pt x="534125" y="2450687"/>
                    <a:pt x="496147" y="2582216"/>
                    <a:pt x="465080" y="2714875"/>
                  </a:cubicBezTo>
                  <a:cubicBezTo>
                    <a:pt x="449769" y="2780991"/>
                    <a:pt x="435850" y="2848191"/>
                    <a:pt x="423820" y="2915436"/>
                  </a:cubicBezTo>
                  <a:cubicBezTo>
                    <a:pt x="411840" y="2982731"/>
                    <a:pt x="401054" y="3050260"/>
                    <a:pt x="392355" y="3118071"/>
                  </a:cubicBezTo>
                  <a:cubicBezTo>
                    <a:pt x="374509" y="3253646"/>
                    <a:pt x="363424" y="3389880"/>
                    <a:pt x="358801" y="3526915"/>
                  </a:cubicBezTo>
                  <a:cubicBezTo>
                    <a:pt x="349009" y="3800843"/>
                    <a:pt x="366357" y="4075570"/>
                    <a:pt x="410350" y="4348226"/>
                  </a:cubicBezTo>
                  <a:cubicBezTo>
                    <a:pt x="421286" y="4416132"/>
                    <a:pt x="434209" y="4483660"/>
                    <a:pt x="449022" y="4551049"/>
                  </a:cubicBezTo>
                  <a:cubicBezTo>
                    <a:pt x="463737" y="4618436"/>
                    <a:pt x="480389" y="4685588"/>
                    <a:pt x="498882" y="4752365"/>
                  </a:cubicBezTo>
                  <a:cubicBezTo>
                    <a:pt x="517373" y="4819141"/>
                    <a:pt x="537704" y="4885635"/>
                    <a:pt x="559775" y="4951657"/>
                  </a:cubicBezTo>
                  <a:cubicBezTo>
                    <a:pt x="581946" y="5017775"/>
                    <a:pt x="605358" y="5083375"/>
                    <a:pt x="631406" y="5147986"/>
                  </a:cubicBezTo>
                  <a:cubicBezTo>
                    <a:pt x="734055" y="5407608"/>
                    <a:pt x="865188" y="5658570"/>
                    <a:pt x="1023461" y="5893957"/>
                  </a:cubicBezTo>
                  <a:cubicBezTo>
                    <a:pt x="1181487" y="6129578"/>
                    <a:pt x="1367051" y="6349247"/>
                    <a:pt x="1575880" y="6547646"/>
                  </a:cubicBezTo>
                  <a:cubicBezTo>
                    <a:pt x="1680269" y="6646916"/>
                    <a:pt x="1790338" y="6740939"/>
                    <a:pt x="1905228" y="6829468"/>
                  </a:cubicBezTo>
                  <a:lnTo>
                    <a:pt x="1944230" y="6858000"/>
                  </a:lnTo>
                  <a:lnTo>
                    <a:pt x="1372541" y="6858000"/>
                  </a:lnTo>
                  <a:lnTo>
                    <a:pt x="1115251" y="6590005"/>
                  </a:lnTo>
                  <a:cubicBezTo>
                    <a:pt x="418530" y="5790792"/>
                    <a:pt x="0" y="4766182"/>
                    <a:pt x="0" y="3649031"/>
                  </a:cubicBezTo>
                  <a:cubicBezTo>
                    <a:pt x="0" y="2212695"/>
                    <a:pt x="691856" y="929334"/>
                    <a:pt x="1777294" y="81317"/>
                  </a:cubicBezTo>
                  <a:close/>
                </a:path>
              </a:pathLst>
            </a:cu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le 1">
            <a:extLst>
              <a:ext uri="{FF2B5EF4-FFF2-40B4-BE49-F238E27FC236}">
                <a16:creationId xmlns:a16="http://schemas.microsoft.com/office/drawing/2014/main" id="{50C19715-F932-5AE6-1AC1-B7B9871EB848}"/>
              </a:ext>
            </a:extLst>
          </p:cNvPr>
          <p:cNvSpPr>
            <a:spLocks noGrp="1"/>
          </p:cNvSpPr>
          <p:nvPr>
            <p:ph type="ctrTitle"/>
          </p:nvPr>
        </p:nvSpPr>
        <p:spPr>
          <a:xfrm>
            <a:off x="3215729" y="1764407"/>
            <a:ext cx="5760846" cy="2310312"/>
          </a:xfrm>
        </p:spPr>
        <p:txBody>
          <a:bodyPr>
            <a:normAutofit/>
          </a:bodyPr>
          <a:lstStyle/>
          <a:p>
            <a:r>
              <a:rPr lang="en-AU" sz="8000" b="1" dirty="0">
                <a:solidFill>
                  <a:schemeClr val="tx2"/>
                </a:solidFill>
              </a:rPr>
              <a:t>Drug Court </a:t>
            </a:r>
            <a:br>
              <a:rPr lang="en-AU" sz="8000" b="1" dirty="0">
                <a:solidFill>
                  <a:schemeClr val="tx2"/>
                </a:solidFill>
              </a:rPr>
            </a:br>
            <a:endParaRPr lang="en-AU" sz="5300" b="1" dirty="0">
              <a:solidFill>
                <a:schemeClr val="tx2"/>
              </a:solidFill>
            </a:endParaRPr>
          </a:p>
        </p:txBody>
      </p:sp>
    </p:spTree>
    <p:extLst>
      <p:ext uri="{BB962C8B-B14F-4D97-AF65-F5344CB8AC3E}">
        <p14:creationId xmlns:p14="http://schemas.microsoft.com/office/powerpoint/2010/main" val="31019096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4BC99CB9-DDAD-44A2-8A1C-E3AF4E72DF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64053CBF-3932-45FF-8285-EE5146085F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gradFill flip="none" rotWithShape="1">
            <a:gsLst>
              <a:gs pos="16000">
                <a:schemeClr val="accent6">
                  <a:alpha val="20000"/>
                </a:schemeClr>
              </a:gs>
              <a:gs pos="85000">
                <a:schemeClr val="accent1">
                  <a:alpha val="4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5" name="Group 24">
            <a:extLst>
              <a:ext uri="{FF2B5EF4-FFF2-40B4-BE49-F238E27FC236}">
                <a16:creationId xmlns:a16="http://schemas.microsoft.com/office/drawing/2014/main" id="{2E751C04-BEA6-446B-A678-9C74819EBD4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18230" y="-8167"/>
            <a:ext cx="4834070" cy="2488150"/>
            <a:chOff x="6867015" y="-1"/>
            <a:chExt cx="5324985" cy="3251912"/>
          </a:xfrm>
          <a:solidFill>
            <a:schemeClr val="bg1">
              <a:alpha val="30000"/>
            </a:schemeClr>
          </a:solidFill>
        </p:grpSpPr>
        <p:sp>
          <p:nvSpPr>
            <p:cNvPr id="26" name="Freeform: Shape 25">
              <a:extLst>
                <a:ext uri="{FF2B5EF4-FFF2-40B4-BE49-F238E27FC236}">
                  <a16:creationId xmlns:a16="http://schemas.microsoft.com/office/drawing/2014/main" id="{2625A013-D9BE-43C4-AF21-6F2B003EFB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Shape 26">
              <a:extLst>
                <a:ext uri="{FF2B5EF4-FFF2-40B4-BE49-F238E27FC236}">
                  <a16:creationId xmlns:a16="http://schemas.microsoft.com/office/drawing/2014/main" id="{F7875715-EC2E-457F-851D-F6C817685F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F7E41CC6-0C83-40EE-80BB-79394D9E9B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28">
              <a:extLst>
                <a:ext uri="{FF2B5EF4-FFF2-40B4-BE49-F238E27FC236}">
                  <a16:creationId xmlns:a16="http://schemas.microsoft.com/office/drawing/2014/main" id="{00603498-5DFE-4D26-BFB5-C9269C9BDB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a:extLst>
              <a:ext uri="{FF2B5EF4-FFF2-40B4-BE49-F238E27FC236}">
                <a16:creationId xmlns:a16="http://schemas.microsoft.com/office/drawing/2014/main" id="{C6F3C4C2-428F-6B41-31F1-D5149A3A9066}"/>
              </a:ext>
            </a:extLst>
          </p:cNvPr>
          <p:cNvSpPr>
            <a:spLocks noGrp="1"/>
          </p:cNvSpPr>
          <p:nvPr>
            <p:ph type="title"/>
          </p:nvPr>
        </p:nvSpPr>
        <p:spPr>
          <a:xfrm>
            <a:off x="3027924" y="-48705"/>
            <a:ext cx="5754696" cy="1837349"/>
          </a:xfrm>
        </p:spPr>
        <p:txBody>
          <a:bodyPr>
            <a:normAutofit/>
          </a:bodyPr>
          <a:lstStyle/>
          <a:p>
            <a:pPr algn="ctr"/>
            <a:r>
              <a:rPr lang="en-AU" sz="3600" dirty="0">
                <a:solidFill>
                  <a:schemeClr val="tx2"/>
                </a:solidFill>
              </a:rPr>
              <a:t> Brayden</a:t>
            </a:r>
          </a:p>
        </p:txBody>
      </p:sp>
      <p:sp>
        <p:nvSpPr>
          <p:cNvPr id="3" name="Content Placeholder 2">
            <a:extLst>
              <a:ext uri="{FF2B5EF4-FFF2-40B4-BE49-F238E27FC236}">
                <a16:creationId xmlns:a16="http://schemas.microsoft.com/office/drawing/2014/main" id="{D3BD7604-8131-B665-554F-23E7C0B992AD}"/>
              </a:ext>
            </a:extLst>
          </p:cNvPr>
          <p:cNvSpPr>
            <a:spLocks noGrp="1"/>
          </p:cNvSpPr>
          <p:nvPr>
            <p:ph idx="1"/>
          </p:nvPr>
        </p:nvSpPr>
        <p:spPr>
          <a:xfrm>
            <a:off x="1024569" y="1211855"/>
            <a:ext cx="8824511" cy="5166429"/>
          </a:xfrm>
        </p:spPr>
        <p:txBody>
          <a:bodyPr anchor="t">
            <a:normAutofit/>
          </a:bodyPr>
          <a:lstStyle/>
          <a:p>
            <a:r>
              <a:rPr lang="en-AU" dirty="0">
                <a:solidFill>
                  <a:schemeClr val="tx2"/>
                </a:solidFill>
              </a:rPr>
              <a:t>Brayden is a 53 year old Aboriginal Man. </a:t>
            </a:r>
          </a:p>
          <a:p>
            <a:r>
              <a:rPr lang="en-AU" dirty="0">
                <a:solidFill>
                  <a:schemeClr val="tx2"/>
                </a:solidFill>
              </a:rPr>
              <a:t>Brayden is charged with a police pursuit, drive whilst disqualified, possess prohibited drug 0.5 grams of ice and a bunch of fine only driving offences. </a:t>
            </a:r>
          </a:p>
          <a:p>
            <a:r>
              <a:rPr lang="en-AU" dirty="0">
                <a:solidFill>
                  <a:schemeClr val="tx2"/>
                </a:solidFill>
              </a:rPr>
              <a:t>Brayden is on parole for drive whilst disqualified. </a:t>
            </a:r>
          </a:p>
          <a:p>
            <a:r>
              <a:rPr lang="en-AU" dirty="0">
                <a:solidFill>
                  <a:schemeClr val="tx2"/>
                </a:solidFill>
              </a:rPr>
              <a:t>From 2010 – 2015 its hard to find anytime he wasn’t in custody for domestic violence related charges including AOABH and continually contravening his AVO. </a:t>
            </a:r>
          </a:p>
          <a:p>
            <a:r>
              <a:rPr lang="en-AU" dirty="0">
                <a:solidFill>
                  <a:schemeClr val="tx2"/>
                </a:solidFill>
              </a:rPr>
              <a:t>In 2018 he was charged with Robbery and was sentenced to 3 years with NPP 18 months </a:t>
            </a:r>
          </a:p>
          <a:p>
            <a:r>
              <a:rPr lang="en-AU" dirty="0">
                <a:solidFill>
                  <a:schemeClr val="tx2"/>
                </a:solidFill>
              </a:rPr>
              <a:t>Would you refer Brayden? </a:t>
            </a:r>
          </a:p>
          <a:p>
            <a:endParaRPr lang="en-AU" sz="1100" dirty="0">
              <a:solidFill>
                <a:schemeClr val="tx2"/>
              </a:solidFill>
            </a:endParaRPr>
          </a:p>
        </p:txBody>
      </p:sp>
      <p:grpSp>
        <p:nvGrpSpPr>
          <p:cNvPr id="31" name="Group 30">
            <a:extLst>
              <a:ext uri="{FF2B5EF4-FFF2-40B4-BE49-F238E27FC236}">
                <a16:creationId xmlns:a16="http://schemas.microsoft.com/office/drawing/2014/main" id="{B63ACBA3-DEFD-4C6D-BBA0-64468FA99C2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a:off x="9058275" y="4146310"/>
            <a:ext cx="3142400" cy="2716805"/>
            <a:chOff x="-305" y="-4155"/>
            <a:chExt cx="2514948" cy="2174333"/>
          </a:xfrm>
          <a:solidFill>
            <a:schemeClr val="bg1">
              <a:alpha val="30000"/>
            </a:schemeClr>
          </a:solidFill>
        </p:grpSpPr>
        <p:sp>
          <p:nvSpPr>
            <p:cNvPr id="32" name="Freeform: Shape 31">
              <a:extLst>
                <a:ext uri="{FF2B5EF4-FFF2-40B4-BE49-F238E27FC236}">
                  <a16:creationId xmlns:a16="http://schemas.microsoft.com/office/drawing/2014/main" id="{62F7819D-2B89-4D80-A1C3-8B318116BA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Shape 32">
              <a:extLst>
                <a:ext uri="{FF2B5EF4-FFF2-40B4-BE49-F238E27FC236}">
                  <a16:creationId xmlns:a16="http://schemas.microsoft.com/office/drawing/2014/main" id="{B7065990-2350-41B3-858B-20EF8744F2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Shape 33">
              <a:extLst>
                <a:ext uri="{FF2B5EF4-FFF2-40B4-BE49-F238E27FC236}">
                  <a16:creationId xmlns:a16="http://schemas.microsoft.com/office/drawing/2014/main" id="{58DA7EC7-CAA0-4665-AA29-BFBA806ECA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35" name="Freeform: Shape 34">
              <a:extLst>
                <a:ext uri="{FF2B5EF4-FFF2-40B4-BE49-F238E27FC236}">
                  <a16:creationId xmlns:a16="http://schemas.microsoft.com/office/drawing/2014/main" id="{B1132A14-489F-4CED-B626-2A1711C987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6745355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4BC99CB9-DDAD-44A2-8A1C-E3AF4E72DF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1561AEE4-4E38-4BAC-976D-E0DE523FC5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gradFill flip="none" rotWithShape="1">
            <a:gsLst>
              <a:gs pos="16000">
                <a:schemeClr val="accent6">
                  <a:alpha val="20000"/>
                </a:schemeClr>
              </a:gs>
              <a:gs pos="85000">
                <a:schemeClr val="accent1">
                  <a:alpha val="4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a:extLst>
              <a:ext uri="{FF2B5EF4-FFF2-40B4-BE49-F238E27FC236}">
                <a16:creationId xmlns:a16="http://schemas.microsoft.com/office/drawing/2014/main" id="{F0BC676B-D19A-44DB-910A-0C0E6D43397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24431" y="3985"/>
            <a:ext cx="9772765" cy="6858000"/>
            <a:chOff x="1303402" y="3985"/>
            <a:chExt cx="9772765" cy="6858000"/>
          </a:xfrm>
        </p:grpSpPr>
        <p:sp>
          <p:nvSpPr>
            <p:cNvPr id="25" name="Freeform: Shape 24">
              <a:extLst>
                <a:ext uri="{FF2B5EF4-FFF2-40B4-BE49-F238E27FC236}">
                  <a16:creationId xmlns:a16="http://schemas.microsoft.com/office/drawing/2014/main" id="{999AA485-A13F-4455-814E-C116AD7E04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60551" y="3985"/>
              <a:ext cx="9313016" cy="6858000"/>
            </a:xfrm>
            <a:custGeom>
              <a:avLst/>
              <a:gdLst>
                <a:gd name="connsiteX0" fmla="*/ 6993556 w 9313016"/>
                <a:gd name="connsiteY0" fmla="*/ 0 h 6858000"/>
                <a:gd name="connsiteX1" fmla="*/ 7358516 w 9313016"/>
                <a:gd name="connsiteY1" fmla="*/ 0 h 6858000"/>
                <a:gd name="connsiteX2" fmla="*/ 7475006 w 9313016"/>
                <a:gd name="connsiteY2" fmla="*/ 82722 h 6858000"/>
                <a:gd name="connsiteX3" fmla="*/ 7816357 w 9313016"/>
                <a:gd name="connsiteY3" fmla="*/ 358482 h 6858000"/>
                <a:gd name="connsiteX4" fmla="*/ 8421752 w 9313016"/>
                <a:gd name="connsiteY4" fmla="*/ 995405 h 6858000"/>
                <a:gd name="connsiteX5" fmla="*/ 8897059 w 9313016"/>
                <a:gd name="connsiteY5" fmla="*/ 1737211 h 6858000"/>
                <a:gd name="connsiteX6" fmla="*/ 9206633 w 9313016"/>
                <a:gd name="connsiteY6" fmla="*/ 2564460 h 6858000"/>
                <a:gd name="connsiteX7" fmla="*/ 9286787 w 9313016"/>
                <a:gd name="connsiteY7" fmla="*/ 3000164 h 6858000"/>
                <a:gd name="connsiteX8" fmla="*/ 9312914 w 9313016"/>
                <a:gd name="connsiteY8" fmla="*/ 3442493 h 6858000"/>
                <a:gd name="connsiteX9" fmla="*/ 9190562 w 9313016"/>
                <a:gd name="connsiteY9" fmla="*/ 4316686 h 6858000"/>
                <a:gd name="connsiteX10" fmla="*/ 9043416 w 9313016"/>
                <a:gd name="connsiteY10" fmla="*/ 4734917 h 6858000"/>
                <a:gd name="connsiteX11" fmla="*/ 8809657 w 9313016"/>
                <a:gd name="connsiteY11" fmla="*/ 5128718 h 6858000"/>
                <a:gd name="connsiteX12" fmla="*/ 8645997 w 9313016"/>
                <a:gd name="connsiteY12" fmla="*/ 5297441 h 6858000"/>
                <a:gd name="connsiteX13" fmla="*/ 8457787 w 9313016"/>
                <a:gd name="connsiteY13" fmla="*/ 5433763 h 6858000"/>
                <a:gd name="connsiteX14" fmla="*/ 8260803 w 9313016"/>
                <a:gd name="connsiteY14" fmla="*/ 5541237 h 6858000"/>
                <a:gd name="connsiteX15" fmla="*/ 8066136 w 9313016"/>
                <a:gd name="connsiteY15" fmla="*/ 5635704 h 6858000"/>
                <a:gd name="connsiteX16" fmla="*/ 7698638 w 9313016"/>
                <a:gd name="connsiteY16" fmla="*/ 5837163 h 6858000"/>
                <a:gd name="connsiteX17" fmla="*/ 7370135 w 9313016"/>
                <a:gd name="connsiteY17" fmla="*/ 6090081 h 6858000"/>
                <a:gd name="connsiteX18" fmla="*/ 7218897 w 9313016"/>
                <a:gd name="connsiteY18" fmla="*/ 6235860 h 6858000"/>
                <a:gd name="connsiteX19" fmla="*/ 7070665 w 9313016"/>
                <a:gd name="connsiteY19" fmla="*/ 6387205 h 6858000"/>
                <a:gd name="connsiteX20" fmla="*/ 6779035 w 9313016"/>
                <a:gd name="connsiteY20" fmla="*/ 6697100 h 6858000"/>
                <a:gd name="connsiteX21" fmla="*/ 6631837 w 9313016"/>
                <a:gd name="connsiteY21" fmla="*/ 6852239 h 6858000"/>
                <a:gd name="connsiteX22" fmla="*/ 6626221 w 9313016"/>
                <a:gd name="connsiteY22" fmla="*/ 6858000 h 6858000"/>
                <a:gd name="connsiteX23" fmla="*/ 6424725 w 9313016"/>
                <a:gd name="connsiteY23" fmla="*/ 6858000 h 6858000"/>
                <a:gd name="connsiteX24" fmla="*/ 6527382 w 9313016"/>
                <a:gd name="connsiteY24" fmla="*/ 6756333 h 6858000"/>
                <a:gd name="connsiteX25" fmla="*/ 6674233 w 9313016"/>
                <a:gd name="connsiteY25" fmla="*/ 6603450 h 6858000"/>
                <a:gd name="connsiteX26" fmla="*/ 6965813 w 9313016"/>
                <a:gd name="connsiteY26" fmla="*/ 6292932 h 6858000"/>
                <a:gd name="connsiteX27" fmla="*/ 7112961 w 9313016"/>
                <a:gd name="connsiteY27" fmla="*/ 6137505 h 6858000"/>
                <a:gd name="connsiteX28" fmla="*/ 7264790 w 9313016"/>
                <a:gd name="connsiteY28" fmla="*/ 5983710 h 6858000"/>
                <a:gd name="connsiteX29" fmla="*/ 7974595 w 9313016"/>
                <a:gd name="connsiteY29" fmla="*/ 5470773 h 6858000"/>
                <a:gd name="connsiteX30" fmla="*/ 8331591 w 9313016"/>
                <a:gd name="connsiteY30" fmla="*/ 5254048 h 6858000"/>
                <a:gd name="connsiteX31" fmla="*/ 8599807 w 9313016"/>
                <a:gd name="connsiteY31" fmla="*/ 4980010 h 6858000"/>
                <a:gd name="connsiteX32" fmla="*/ 8766474 w 9313016"/>
                <a:gd name="connsiteY32" fmla="*/ 4631524 h 6858000"/>
                <a:gd name="connsiteX33" fmla="*/ 8865755 w 9313016"/>
                <a:gd name="connsiteY33" fmla="*/ 4244445 h 6858000"/>
                <a:gd name="connsiteX34" fmla="*/ 8882911 w 9313016"/>
                <a:gd name="connsiteY34" fmla="*/ 4145659 h 6858000"/>
                <a:gd name="connsiteX35" fmla="*/ 8897403 w 9313016"/>
                <a:gd name="connsiteY35" fmla="*/ 4046633 h 6858000"/>
                <a:gd name="connsiteX36" fmla="*/ 8908298 w 9313016"/>
                <a:gd name="connsiteY36" fmla="*/ 3947271 h 6858000"/>
                <a:gd name="connsiteX37" fmla="*/ 8916184 w 9313016"/>
                <a:gd name="connsiteY37" fmla="*/ 3847765 h 6858000"/>
                <a:gd name="connsiteX38" fmla="*/ 8920670 w 9313016"/>
                <a:gd name="connsiteY38" fmla="*/ 3449597 h 6858000"/>
                <a:gd name="connsiteX39" fmla="*/ 8914607 w 9313016"/>
                <a:gd name="connsiteY39" fmla="*/ 3350283 h 6858000"/>
                <a:gd name="connsiteX40" fmla="*/ 8905340 w 9313016"/>
                <a:gd name="connsiteY40" fmla="*/ 3251209 h 6858000"/>
                <a:gd name="connsiteX41" fmla="*/ 8893854 w 9313016"/>
                <a:gd name="connsiteY41" fmla="*/ 3152376 h 6858000"/>
                <a:gd name="connsiteX42" fmla="*/ 8879706 w 9313016"/>
                <a:gd name="connsiteY42" fmla="*/ 3053878 h 6858000"/>
                <a:gd name="connsiteX43" fmla="*/ 8797531 w 9313016"/>
                <a:gd name="connsiteY43" fmla="*/ 2663966 h 6858000"/>
                <a:gd name="connsiteX44" fmla="*/ 8520442 w 9313016"/>
                <a:gd name="connsiteY44" fmla="*/ 1911983 h 6858000"/>
                <a:gd name="connsiteX45" fmla="*/ 8332626 w 9313016"/>
                <a:gd name="connsiteY45" fmla="*/ 1553608 h 6858000"/>
                <a:gd name="connsiteX46" fmla="*/ 8116317 w 9313016"/>
                <a:gd name="connsiteY46" fmla="*/ 1208529 h 6858000"/>
                <a:gd name="connsiteX47" fmla="*/ 7873293 w 9313016"/>
                <a:gd name="connsiteY47" fmla="*/ 878284 h 6858000"/>
                <a:gd name="connsiteX48" fmla="*/ 7604337 w 9313016"/>
                <a:gd name="connsiteY48" fmla="*/ 565125 h 6858000"/>
                <a:gd name="connsiteX49" fmla="*/ 7311128 w 9313016"/>
                <a:gd name="connsiteY49" fmla="*/ 270591 h 6858000"/>
                <a:gd name="connsiteX50" fmla="*/ 1752019 w 9313016"/>
                <a:gd name="connsiteY50" fmla="*/ 0 h 6858000"/>
                <a:gd name="connsiteX51" fmla="*/ 2155804 w 9313016"/>
                <a:gd name="connsiteY51" fmla="*/ 0 h 6858000"/>
                <a:gd name="connsiteX52" fmla="*/ 2103975 w 9313016"/>
                <a:gd name="connsiteY52" fmla="*/ 40789 h 6858000"/>
                <a:gd name="connsiteX53" fmla="*/ 1656310 w 9313016"/>
                <a:gd name="connsiteY53" fmla="*/ 470035 h 6858000"/>
                <a:gd name="connsiteX54" fmla="*/ 806013 w 9313016"/>
                <a:gd name="connsiteY54" fmla="*/ 1841133 h 6858000"/>
                <a:gd name="connsiteX55" fmla="*/ 580685 w 9313016"/>
                <a:gd name="connsiteY55" fmla="*/ 2606364 h 6858000"/>
                <a:gd name="connsiteX56" fmla="*/ 503489 w 9313016"/>
                <a:gd name="connsiteY56" fmla="*/ 3397276 h 6858000"/>
                <a:gd name="connsiteX57" fmla="*/ 570135 w 9313016"/>
                <a:gd name="connsiteY57" fmla="*/ 4188235 h 6858000"/>
                <a:gd name="connsiteX58" fmla="*/ 783387 w 9313016"/>
                <a:gd name="connsiteY58" fmla="*/ 4953850 h 6858000"/>
                <a:gd name="connsiteX59" fmla="*/ 1628014 w 9313016"/>
                <a:gd name="connsiteY59" fmla="*/ 6308245 h 6858000"/>
                <a:gd name="connsiteX60" fmla="*/ 2235998 w 9313016"/>
                <a:gd name="connsiteY60" fmla="*/ 6844829 h 6858000"/>
                <a:gd name="connsiteX61" fmla="*/ 2255028 w 9313016"/>
                <a:gd name="connsiteY61" fmla="*/ 6858000 h 6858000"/>
                <a:gd name="connsiteX62" fmla="*/ 1578787 w 9313016"/>
                <a:gd name="connsiteY62" fmla="*/ 6858000 h 6858000"/>
                <a:gd name="connsiteX63" fmla="*/ 1465153 w 9313016"/>
                <a:gd name="connsiteY63" fmla="*/ 6759050 h 6858000"/>
                <a:gd name="connsiteX64" fmla="*/ 1303650 w 9313016"/>
                <a:gd name="connsiteY64" fmla="*/ 6604267 h 6858000"/>
                <a:gd name="connsiteX65" fmla="*/ 323708 w 9313016"/>
                <a:gd name="connsiteY65" fmla="*/ 5126365 h 6858000"/>
                <a:gd name="connsiteX66" fmla="*/ 872 w 9313016"/>
                <a:gd name="connsiteY66" fmla="*/ 3391228 h 6858000"/>
                <a:gd name="connsiteX67" fmla="*/ 105428 w 9313016"/>
                <a:gd name="connsiteY67" fmla="*/ 2511899 h 6858000"/>
                <a:gd name="connsiteX68" fmla="*/ 384933 w 9313016"/>
                <a:gd name="connsiteY68" fmla="*/ 1670971 h 6858000"/>
                <a:gd name="connsiteX69" fmla="*/ 1433593 w 9313016"/>
                <a:gd name="connsiteY69" fmla="*/ 256095 h 6858000"/>
                <a:gd name="connsiteX70" fmla="*/ 1602664 w 9313016"/>
                <a:gd name="connsiteY70" fmla="*/ 1137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l="l" t="t" r="r" b="b"/>
              <a:pathLst>
                <a:path w="9313016" h="6858000">
                  <a:moveTo>
                    <a:pt x="6993556" y="0"/>
                  </a:moveTo>
                  <a:lnTo>
                    <a:pt x="7358516" y="0"/>
                  </a:lnTo>
                  <a:lnTo>
                    <a:pt x="7475006" y="82722"/>
                  </a:lnTo>
                  <a:cubicBezTo>
                    <a:pt x="7592423" y="169778"/>
                    <a:pt x="7706366" y="261748"/>
                    <a:pt x="7816357" y="358482"/>
                  </a:cubicBezTo>
                  <a:cubicBezTo>
                    <a:pt x="8036559" y="551589"/>
                    <a:pt x="8239655" y="764905"/>
                    <a:pt x="8421752" y="995405"/>
                  </a:cubicBezTo>
                  <a:cubicBezTo>
                    <a:pt x="8604736" y="1225282"/>
                    <a:pt x="8763567" y="1474646"/>
                    <a:pt x="8897059" y="1737211"/>
                  </a:cubicBezTo>
                  <a:cubicBezTo>
                    <a:pt x="9029909" y="2000162"/>
                    <a:pt x="9134317" y="2277990"/>
                    <a:pt x="9206633" y="2564460"/>
                  </a:cubicBezTo>
                  <a:cubicBezTo>
                    <a:pt x="9242322" y="2707791"/>
                    <a:pt x="9269041" y="2853474"/>
                    <a:pt x="9286787" y="3000164"/>
                  </a:cubicBezTo>
                  <a:cubicBezTo>
                    <a:pt x="9304977" y="3146856"/>
                    <a:pt x="9314097" y="3294698"/>
                    <a:pt x="9312914" y="3442493"/>
                  </a:cubicBezTo>
                  <a:cubicBezTo>
                    <a:pt x="9309906" y="3737987"/>
                    <a:pt x="9270717" y="4033288"/>
                    <a:pt x="9190562" y="4316686"/>
                  </a:cubicBezTo>
                  <a:cubicBezTo>
                    <a:pt x="9150486" y="4458240"/>
                    <a:pt x="9103951" y="4597587"/>
                    <a:pt x="9043416" y="4734917"/>
                  </a:cubicBezTo>
                  <a:cubicBezTo>
                    <a:pt x="8982980" y="4871817"/>
                    <a:pt x="8908740" y="5007131"/>
                    <a:pt x="8809657" y="5128718"/>
                  </a:cubicBezTo>
                  <a:cubicBezTo>
                    <a:pt x="8760312" y="5189247"/>
                    <a:pt x="8706137" y="5246945"/>
                    <a:pt x="8645997" y="5297441"/>
                  </a:cubicBezTo>
                  <a:cubicBezTo>
                    <a:pt x="8586252" y="5348274"/>
                    <a:pt x="8522809" y="5393730"/>
                    <a:pt x="8457787" y="5433763"/>
                  </a:cubicBezTo>
                  <a:cubicBezTo>
                    <a:pt x="8392816" y="5474132"/>
                    <a:pt x="8326219" y="5508213"/>
                    <a:pt x="8260803" y="5541237"/>
                  </a:cubicBezTo>
                  <a:cubicBezTo>
                    <a:pt x="8195289" y="5574071"/>
                    <a:pt x="8130023" y="5604838"/>
                    <a:pt x="8066136" y="5635704"/>
                  </a:cubicBezTo>
                  <a:cubicBezTo>
                    <a:pt x="7938313" y="5697433"/>
                    <a:pt x="7815222" y="5762186"/>
                    <a:pt x="7698638" y="5837163"/>
                  </a:cubicBezTo>
                  <a:cubicBezTo>
                    <a:pt x="7582449" y="5912381"/>
                    <a:pt x="7471881" y="5996094"/>
                    <a:pt x="7370135" y="6090081"/>
                  </a:cubicBezTo>
                  <a:cubicBezTo>
                    <a:pt x="7319460" y="6136593"/>
                    <a:pt x="7268881" y="6186082"/>
                    <a:pt x="7218897" y="6235860"/>
                  </a:cubicBezTo>
                  <a:cubicBezTo>
                    <a:pt x="7168763" y="6285493"/>
                    <a:pt x="7119665" y="6336229"/>
                    <a:pt x="7070665" y="6387205"/>
                  </a:cubicBezTo>
                  <a:cubicBezTo>
                    <a:pt x="6972715" y="6489208"/>
                    <a:pt x="6876195" y="6593131"/>
                    <a:pt x="6779035" y="6697100"/>
                  </a:cubicBezTo>
                  <a:cubicBezTo>
                    <a:pt x="6730379" y="6748989"/>
                    <a:pt x="6681528" y="6800878"/>
                    <a:pt x="6631837" y="6852239"/>
                  </a:cubicBezTo>
                  <a:lnTo>
                    <a:pt x="6626221" y="6858000"/>
                  </a:lnTo>
                  <a:lnTo>
                    <a:pt x="6424725" y="6858000"/>
                  </a:lnTo>
                  <a:lnTo>
                    <a:pt x="6527382" y="6756333"/>
                  </a:lnTo>
                  <a:cubicBezTo>
                    <a:pt x="6576726" y="6705932"/>
                    <a:pt x="6625480" y="6654811"/>
                    <a:pt x="6674233" y="6603450"/>
                  </a:cubicBezTo>
                  <a:cubicBezTo>
                    <a:pt x="6771788" y="6500920"/>
                    <a:pt x="6868309" y="6396757"/>
                    <a:pt x="6965813" y="6292932"/>
                  </a:cubicBezTo>
                  <a:lnTo>
                    <a:pt x="7112961" y="6137505"/>
                  </a:lnTo>
                  <a:cubicBezTo>
                    <a:pt x="7162354" y="6085808"/>
                    <a:pt x="7211945" y="6034640"/>
                    <a:pt x="7264790" y="5983710"/>
                  </a:cubicBezTo>
                  <a:cubicBezTo>
                    <a:pt x="7472373" y="5779130"/>
                    <a:pt x="7721610" y="5610648"/>
                    <a:pt x="7974595" y="5470773"/>
                  </a:cubicBezTo>
                  <a:cubicBezTo>
                    <a:pt x="8099903" y="5399395"/>
                    <a:pt x="8224127" y="5332529"/>
                    <a:pt x="8331591" y="5254048"/>
                  </a:cubicBezTo>
                  <a:cubicBezTo>
                    <a:pt x="8439351" y="5176047"/>
                    <a:pt x="8529660" y="5085949"/>
                    <a:pt x="8599807" y="4980010"/>
                  </a:cubicBezTo>
                  <a:cubicBezTo>
                    <a:pt x="8671187" y="4875128"/>
                    <a:pt x="8723982" y="4756086"/>
                    <a:pt x="8766474" y="4631524"/>
                  </a:cubicBezTo>
                  <a:cubicBezTo>
                    <a:pt x="8808968" y="4507010"/>
                    <a:pt x="8840615" y="4375872"/>
                    <a:pt x="8865755" y="4244445"/>
                  </a:cubicBezTo>
                  <a:cubicBezTo>
                    <a:pt x="8871375" y="4211468"/>
                    <a:pt x="8878129" y="4178731"/>
                    <a:pt x="8882911" y="4145659"/>
                  </a:cubicBezTo>
                  <a:lnTo>
                    <a:pt x="8897403" y="4046633"/>
                  </a:lnTo>
                  <a:lnTo>
                    <a:pt x="8908298" y="3947271"/>
                  </a:lnTo>
                  <a:cubicBezTo>
                    <a:pt x="8912389" y="3914247"/>
                    <a:pt x="8913425" y="3880886"/>
                    <a:pt x="8916184" y="3847765"/>
                  </a:cubicBezTo>
                  <a:cubicBezTo>
                    <a:pt x="8925797" y="3715091"/>
                    <a:pt x="8925945" y="3582127"/>
                    <a:pt x="8920670" y="3449597"/>
                  </a:cubicBezTo>
                  <a:lnTo>
                    <a:pt x="8914607" y="3350283"/>
                  </a:lnTo>
                  <a:cubicBezTo>
                    <a:pt x="8911995" y="3317211"/>
                    <a:pt x="8908348" y="3284233"/>
                    <a:pt x="8905340" y="3251209"/>
                  </a:cubicBezTo>
                  <a:cubicBezTo>
                    <a:pt x="8902628" y="3218185"/>
                    <a:pt x="8897551" y="3185305"/>
                    <a:pt x="8893854" y="3152376"/>
                  </a:cubicBezTo>
                  <a:cubicBezTo>
                    <a:pt x="8890305" y="3119399"/>
                    <a:pt x="8884932" y="3086662"/>
                    <a:pt x="8879706" y="3053878"/>
                  </a:cubicBezTo>
                  <a:cubicBezTo>
                    <a:pt x="8858707" y="2922835"/>
                    <a:pt x="8831249" y="2792705"/>
                    <a:pt x="8797531" y="2663966"/>
                  </a:cubicBezTo>
                  <a:cubicBezTo>
                    <a:pt x="8728616" y="2406777"/>
                    <a:pt x="8635497" y="2155109"/>
                    <a:pt x="8520442" y="1911983"/>
                  </a:cubicBezTo>
                  <a:cubicBezTo>
                    <a:pt x="8462667" y="1790541"/>
                    <a:pt x="8400112" y="1670923"/>
                    <a:pt x="8332626" y="1553608"/>
                  </a:cubicBezTo>
                  <a:cubicBezTo>
                    <a:pt x="8265683" y="1436006"/>
                    <a:pt x="8192973" y="1321188"/>
                    <a:pt x="8116317" y="1208529"/>
                  </a:cubicBezTo>
                  <a:cubicBezTo>
                    <a:pt x="8039811" y="1095776"/>
                    <a:pt x="7958079" y="986094"/>
                    <a:pt x="7873293" y="878284"/>
                  </a:cubicBezTo>
                  <a:cubicBezTo>
                    <a:pt x="7787814" y="771002"/>
                    <a:pt x="7697999" y="666551"/>
                    <a:pt x="7604337" y="565125"/>
                  </a:cubicBezTo>
                  <a:cubicBezTo>
                    <a:pt x="7510479" y="463891"/>
                    <a:pt x="7413367" y="364818"/>
                    <a:pt x="7311128" y="270591"/>
                  </a:cubicBezTo>
                  <a:close/>
                  <a:moveTo>
                    <a:pt x="1752019" y="0"/>
                  </a:moveTo>
                  <a:lnTo>
                    <a:pt x="2155804" y="0"/>
                  </a:lnTo>
                  <a:lnTo>
                    <a:pt x="2103975" y="40789"/>
                  </a:lnTo>
                  <a:cubicBezTo>
                    <a:pt x="1943592" y="173585"/>
                    <a:pt x="1793955" y="317500"/>
                    <a:pt x="1656310" y="470035"/>
                  </a:cubicBezTo>
                  <a:cubicBezTo>
                    <a:pt x="1288172" y="876939"/>
                    <a:pt x="1002998" y="1344708"/>
                    <a:pt x="806013" y="1841133"/>
                  </a:cubicBezTo>
                  <a:cubicBezTo>
                    <a:pt x="707818" y="2089538"/>
                    <a:pt x="630868" y="2345480"/>
                    <a:pt x="580685" y="2606364"/>
                  </a:cubicBezTo>
                  <a:cubicBezTo>
                    <a:pt x="530749" y="2867250"/>
                    <a:pt x="504868" y="3132119"/>
                    <a:pt x="503489" y="3397276"/>
                  </a:cubicBezTo>
                  <a:cubicBezTo>
                    <a:pt x="501467" y="3662434"/>
                    <a:pt x="524093" y="3927351"/>
                    <a:pt x="570135" y="4188235"/>
                  </a:cubicBezTo>
                  <a:cubicBezTo>
                    <a:pt x="615734" y="4449264"/>
                    <a:pt x="688642" y="4705493"/>
                    <a:pt x="783387" y="4953850"/>
                  </a:cubicBezTo>
                  <a:cubicBezTo>
                    <a:pt x="974357" y="5449796"/>
                    <a:pt x="1259630" y="5913773"/>
                    <a:pt x="1628014" y="6308245"/>
                  </a:cubicBezTo>
                  <a:cubicBezTo>
                    <a:pt x="1812182" y="6505481"/>
                    <a:pt x="2016215" y="6685052"/>
                    <a:pt x="2235998" y="6844829"/>
                  </a:cubicBezTo>
                  <a:lnTo>
                    <a:pt x="2255028" y="6858000"/>
                  </a:lnTo>
                  <a:lnTo>
                    <a:pt x="1578787" y="6858000"/>
                  </a:lnTo>
                  <a:lnTo>
                    <a:pt x="1465153" y="6759050"/>
                  </a:lnTo>
                  <a:cubicBezTo>
                    <a:pt x="1410086" y="6708726"/>
                    <a:pt x="1356236" y="6657104"/>
                    <a:pt x="1303650" y="6604267"/>
                  </a:cubicBezTo>
                  <a:cubicBezTo>
                    <a:pt x="883506" y="6181043"/>
                    <a:pt x="548150" y="5676072"/>
                    <a:pt x="323708" y="5126365"/>
                  </a:cubicBezTo>
                  <a:cubicBezTo>
                    <a:pt x="97737" y="4577139"/>
                    <a:pt x="-10958" y="3981927"/>
                    <a:pt x="872" y="3391228"/>
                  </a:cubicBezTo>
                  <a:cubicBezTo>
                    <a:pt x="5951" y="3095783"/>
                    <a:pt x="40506" y="2800528"/>
                    <a:pt x="105428" y="2511899"/>
                  </a:cubicBezTo>
                  <a:cubicBezTo>
                    <a:pt x="170104" y="2223317"/>
                    <a:pt x="262089" y="1940399"/>
                    <a:pt x="384933" y="1670971"/>
                  </a:cubicBezTo>
                  <a:cubicBezTo>
                    <a:pt x="629092" y="1131344"/>
                    <a:pt x="991955" y="646919"/>
                    <a:pt x="1433593" y="256095"/>
                  </a:cubicBezTo>
                  <a:cubicBezTo>
                    <a:pt x="1488791" y="207206"/>
                    <a:pt x="1545179" y="159733"/>
                    <a:pt x="1602664" y="113704"/>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6" name="Freeform: Shape 25">
              <a:extLst>
                <a:ext uri="{FF2B5EF4-FFF2-40B4-BE49-F238E27FC236}">
                  <a16:creationId xmlns:a16="http://schemas.microsoft.com/office/drawing/2014/main" id="{9C90D55F-0AFB-45E5-8815-A4701774CE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59468" y="3985"/>
              <a:ext cx="9065550" cy="6858000"/>
            </a:xfrm>
            <a:custGeom>
              <a:avLst/>
              <a:gdLst>
                <a:gd name="connsiteX0" fmla="*/ 1839951 w 9065550"/>
                <a:gd name="connsiteY0" fmla="*/ 0 h 6858000"/>
                <a:gd name="connsiteX1" fmla="*/ 6979427 w 9065550"/>
                <a:gd name="connsiteY1" fmla="*/ 0 h 6858000"/>
                <a:gd name="connsiteX2" fmla="*/ 6989586 w 9065550"/>
                <a:gd name="connsiteY2" fmla="*/ 6825 h 6858000"/>
                <a:gd name="connsiteX3" fmla="*/ 8932062 w 9065550"/>
                <a:gd name="connsiteY3" fmla="*/ 4580835 h 6858000"/>
                <a:gd name="connsiteX4" fmla="*/ 7166294 w 9065550"/>
                <a:gd name="connsiteY4" fmla="*/ 6259703 h 6858000"/>
                <a:gd name="connsiteX5" fmla="*/ 6868878 w 9065550"/>
                <a:gd name="connsiteY5" fmla="*/ 6564765 h 6858000"/>
                <a:gd name="connsiteX6" fmla="*/ 6591881 w 9065550"/>
                <a:gd name="connsiteY6" fmla="*/ 6858000 h 6858000"/>
                <a:gd name="connsiteX7" fmla="*/ 5184648 w 9065550"/>
                <a:gd name="connsiteY7" fmla="*/ 6858000 h 6858000"/>
                <a:gd name="connsiteX8" fmla="*/ 5244877 w 9065550"/>
                <a:gd name="connsiteY8" fmla="*/ 6817615 h 6858000"/>
                <a:gd name="connsiteX9" fmla="*/ 6033853 w 9065550"/>
                <a:gd name="connsiteY9" fmla="*/ 6069135 h 6858000"/>
                <a:gd name="connsiteX10" fmla="*/ 6480248 w 9065550"/>
                <a:gd name="connsiteY10" fmla="*/ 5607082 h 6858000"/>
                <a:gd name="connsiteX11" fmla="*/ 7551502 w 9065550"/>
                <a:gd name="connsiteY11" fmla="*/ 4859004 h 6858000"/>
                <a:gd name="connsiteX12" fmla="*/ 7844227 w 9065550"/>
                <a:gd name="connsiteY12" fmla="*/ 4683074 h 6858000"/>
                <a:gd name="connsiteX13" fmla="*/ 8005810 w 9065550"/>
                <a:gd name="connsiteY13" fmla="*/ 4330239 h 6858000"/>
                <a:gd name="connsiteX14" fmla="*/ 8016191 w 9065550"/>
                <a:gd name="connsiteY14" fmla="*/ 2956574 h 6858000"/>
                <a:gd name="connsiteX15" fmla="*/ 7346424 w 9065550"/>
                <a:gd name="connsiteY15" fmla="*/ 1636739 h 6858000"/>
                <a:gd name="connsiteX16" fmla="*/ 5995751 w 9065550"/>
                <a:gd name="connsiteY16" fmla="*/ 493319 h 6858000"/>
                <a:gd name="connsiteX17" fmla="*/ 4494836 w 9065550"/>
                <a:gd name="connsiteY17" fmla="*/ 75383 h 6858000"/>
                <a:gd name="connsiteX18" fmla="*/ 2002499 w 9065550"/>
                <a:gd name="connsiteY18" fmla="*/ 1094261 h 6858000"/>
                <a:gd name="connsiteX19" fmla="*/ 1241306 w 9065550"/>
                <a:gd name="connsiteY19" fmla="*/ 2206935 h 6858000"/>
                <a:gd name="connsiteX20" fmla="*/ 961736 w 9065550"/>
                <a:gd name="connsiteY20" fmla="*/ 3573719 h 6858000"/>
                <a:gd name="connsiteX21" fmla="*/ 1193878 w 9065550"/>
                <a:gd name="connsiteY21" fmla="*/ 4824208 h 6858000"/>
                <a:gd name="connsiteX22" fmla="*/ 1832096 w 9065550"/>
                <a:gd name="connsiteY22" fmla="*/ 5873050 h 6858000"/>
                <a:gd name="connsiteX23" fmla="*/ 3010752 w 9065550"/>
                <a:gd name="connsiteY23" fmla="*/ 6749475 h 6858000"/>
                <a:gd name="connsiteX24" fmla="*/ 3187037 w 9065550"/>
                <a:gd name="connsiteY24" fmla="*/ 6824756 h 6858000"/>
                <a:gd name="connsiteX25" fmla="*/ 3278211 w 9065550"/>
                <a:gd name="connsiteY25" fmla="*/ 6858000 h 6858000"/>
                <a:gd name="connsiteX26" fmla="*/ 1480830 w 9065550"/>
                <a:gd name="connsiteY26" fmla="*/ 6858000 h 6858000"/>
                <a:gd name="connsiteX27" fmla="*/ 1427607 w 9065550"/>
                <a:gd name="connsiteY27" fmla="*/ 6811515 h 6858000"/>
                <a:gd name="connsiteX28" fmla="*/ 1100739 w 9065550"/>
                <a:gd name="connsiteY28" fmla="*/ 6477651 h 6858000"/>
                <a:gd name="connsiteX29" fmla="*/ 0 w 9065550"/>
                <a:gd name="connsiteY29" fmla="*/ 3573620 h 6858000"/>
                <a:gd name="connsiteX30" fmla="*/ 1805513 w 9065550"/>
                <a:gd name="connsiteY30"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9065550" h="6858000">
                  <a:moveTo>
                    <a:pt x="1839951" y="0"/>
                  </a:moveTo>
                  <a:lnTo>
                    <a:pt x="6979427" y="0"/>
                  </a:lnTo>
                  <a:lnTo>
                    <a:pt x="6989586" y="6825"/>
                  </a:lnTo>
                  <a:cubicBezTo>
                    <a:pt x="8438828" y="1031353"/>
                    <a:pt x="9439169" y="2823601"/>
                    <a:pt x="8932062" y="4580835"/>
                  </a:cubicBezTo>
                  <a:cubicBezTo>
                    <a:pt x="8592517" y="5757293"/>
                    <a:pt x="7979652" y="5458140"/>
                    <a:pt x="7166294" y="6259703"/>
                  </a:cubicBezTo>
                  <a:cubicBezTo>
                    <a:pt x="7064618" y="6359905"/>
                    <a:pt x="6966014" y="6462297"/>
                    <a:pt x="6868878" y="6564765"/>
                  </a:cubicBezTo>
                  <a:lnTo>
                    <a:pt x="6591881" y="6858000"/>
                  </a:lnTo>
                  <a:lnTo>
                    <a:pt x="5184648" y="6858000"/>
                  </a:lnTo>
                  <a:lnTo>
                    <a:pt x="5244877" y="6817615"/>
                  </a:lnTo>
                  <a:cubicBezTo>
                    <a:pt x="5481027" y="6649287"/>
                    <a:pt x="5723665" y="6398593"/>
                    <a:pt x="6033853" y="6069135"/>
                  </a:cubicBezTo>
                  <a:cubicBezTo>
                    <a:pt x="6175680" y="5918484"/>
                    <a:pt x="6322395" y="5762660"/>
                    <a:pt x="6480248" y="5607082"/>
                  </a:cubicBezTo>
                  <a:cubicBezTo>
                    <a:pt x="6893276" y="5200077"/>
                    <a:pt x="7273697" y="5002920"/>
                    <a:pt x="7551502" y="4859004"/>
                  </a:cubicBezTo>
                  <a:cubicBezTo>
                    <a:pt x="7687884" y="4788339"/>
                    <a:pt x="7795540" y="4732559"/>
                    <a:pt x="7844227" y="4683074"/>
                  </a:cubicBezTo>
                  <a:cubicBezTo>
                    <a:pt x="7898759" y="4627636"/>
                    <a:pt x="7956165" y="4502313"/>
                    <a:pt x="8005810" y="4330239"/>
                  </a:cubicBezTo>
                  <a:cubicBezTo>
                    <a:pt x="8132968" y="3889611"/>
                    <a:pt x="8136446" y="3427460"/>
                    <a:pt x="8016191" y="2956574"/>
                  </a:cubicBezTo>
                  <a:cubicBezTo>
                    <a:pt x="7900876" y="2505064"/>
                    <a:pt x="7669287" y="2048671"/>
                    <a:pt x="7346424" y="1636739"/>
                  </a:cubicBezTo>
                  <a:cubicBezTo>
                    <a:pt x="6979764" y="1168830"/>
                    <a:pt x="6512706" y="773489"/>
                    <a:pt x="5995751" y="493319"/>
                  </a:cubicBezTo>
                  <a:cubicBezTo>
                    <a:pt x="5491195" y="219884"/>
                    <a:pt x="4972174" y="75383"/>
                    <a:pt x="4494836" y="75383"/>
                  </a:cubicBezTo>
                  <a:cubicBezTo>
                    <a:pt x="3554318" y="75383"/>
                    <a:pt x="2669191" y="437197"/>
                    <a:pt x="2002499" y="1094261"/>
                  </a:cubicBezTo>
                  <a:cubicBezTo>
                    <a:pt x="1676360" y="1415667"/>
                    <a:pt x="1420225" y="1790023"/>
                    <a:pt x="1241306" y="2206935"/>
                  </a:cubicBezTo>
                  <a:cubicBezTo>
                    <a:pt x="1055782" y="2639169"/>
                    <a:pt x="961736" y="3099027"/>
                    <a:pt x="961736" y="3573719"/>
                  </a:cubicBezTo>
                  <a:cubicBezTo>
                    <a:pt x="961736" y="4005124"/>
                    <a:pt x="1039805" y="4425841"/>
                    <a:pt x="1193878" y="4824208"/>
                  </a:cubicBezTo>
                  <a:cubicBezTo>
                    <a:pt x="1342457" y="5208423"/>
                    <a:pt x="1557214" y="5561306"/>
                    <a:pt x="1832096" y="5873050"/>
                  </a:cubicBezTo>
                  <a:cubicBezTo>
                    <a:pt x="2157126" y="6241599"/>
                    <a:pt x="2564661" y="6544656"/>
                    <a:pt x="3010752" y="6749475"/>
                  </a:cubicBezTo>
                  <a:cubicBezTo>
                    <a:pt x="3069003" y="6776219"/>
                    <a:pt x="3127773" y="6801314"/>
                    <a:pt x="3187037" y="6824756"/>
                  </a:cubicBezTo>
                  <a:lnTo>
                    <a:pt x="3278211" y="6858000"/>
                  </a:lnTo>
                  <a:lnTo>
                    <a:pt x="1480830" y="6858000"/>
                  </a:lnTo>
                  <a:lnTo>
                    <a:pt x="1427607" y="6811515"/>
                  </a:lnTo>
                  <a:cubicBezTo>
                    <a:pt x="1312870" y="6705919"/>
                    <a:pt x="1203751" y="6594470"/>
                    <a:pt x="1100739" y="6477651"/>
                  </a:cubicBezTo>
                  <a:cubicBezTo>
                    <a:pt x="415045" y="5700097"/>
                    <a:pt x="0" y="4684635"/>
                    <a:pt x="0" y="3573620"/>
                  </a:cubicBezTo>
                  <a:cubicBezTo>
                    <a:pt x="0" y="2121118"/>
                    <a:pt x="709459" y="831902"/>
                    <a:pt x="1805513" y="24133"/>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5" name="Freeform: Shape 14">
              <a:extLst>
                <a:ext uri="{FF2B5EF4-FFF2-40B4-BE49-F238E27FC236}">
                  <a16:creationId xmlns:a16="http://schemas.microsoft.com/office/drawing/2014/main" id="{D476B6C1-4A41-48E6-8540-FC48FCD769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48217" y="3985"/>
              <a:ext cx="9088051" cy="6858000"/>
            </a:xfrm>
            <a:custGeom>
              <a:avLst/>
              <a:gdLst>
                <a:gd name="connsiteX0" fmla="*/ 5158786 w 9088051"/>
                <a:gd name="connsiteY0" fmla="*/ 0 h 6858000"/>
                <a:gd name="connsiteX1" fmla="*/ 6996771 w 9088051"/>
                <a:gd name="connsiteY1" fmla="*/ 0 h 6858000"/>
                <a:gd name="connsiteX2" fmla="*/ 7006955 w 9088051"/>
                <a:gd name="connsiteY2" fmla="*/ 6825 h 6858000"/>
                <a:gd name="connsiteX3" fmla="*/ 8954230 w 9088051"/>
                <a:gd name="connsiteY3" fmla="*/ 4580835 h 6858000"/>
                <a:gd name="connsiteX4" fmla="*/ 7184080 w 9088051"/>
                <a:gd name="connsiteY4" fmla="*/ 6259703 h 6858000"/>
                <a:gd name="connsiteX5" fmla="*/ 6885926 w 9088051"/>
                <a:gd name="connsiteY5" fmla="*/ 6564765 h 6858000"/>
                <a:gd name="connsiteX6" fmla="*/ 6608241 w 9088051"/>
                <a:gd name="connsiteY6" fmla="*/ 6858000 h 6858000"/>
                <a:gd name="connsiteX7" fmla="*/ 5462870 w 9088051"/>
                <a:gd name="connsiteY7" fmla="*/ 6858000 h 6858000"/>
                <a:gd name="connsiteX8" fmla="*/ 5529056 w 9088051"/>
                <a:gd name="connsiteY8" fmla="*/ 6804645 h 6858000"/>
                <a:gd name="connsiteX9" fmla="*/ 6167613 w 9088051"/>
                <a:gd name="connsiteY9" fmla="*/ 6173667 h 6858000"/>
                <a:gd name="connsiteX10" fmla="*/ 6610973 w 9088051"/>
                <a:gd name="connsiteY10" fmla="*/ 5715860 h 6858000"/>
                <a:gd name="connsiteX11" fmla="*/ 7646083 w 9088051"/>
                <a:gd name="connsiteY11" fmla="*/ 4995842 h 6858000"/>
                <a:gd name="connsiteX12" fmla="*/ 7980054 w 9088051"/>
                <a:gd name="connsiteY12" fmla="*/ 4790095 h 6858000"/>
                <a:gd name="connsiteX13" fmla="*/ 8180437 w 9088051"/>
                <a:gd name="connsiteY13" fmla="*/ 4371964 h 6858000"/>
                <a:gd name="connsiteX14" fmla="*/ 8192058 w 9088051"/>
                <a:gd name="connsiteY14" fmla="*/ 2919242 h 6858000"/>
                <a:gd name="connsiteX15" fmla="*/ 7492638 w 9088051"/>
                <a:gd name="connsiteY15" fmla="*/ 1542845 h 6858000"/>
                <a:gd name="connsiteX16" fmla="*/ 6089097 w 9088051"/>
                <a:gd name="connsiteY16" fmla="*/ 357847 h 6858000"/>
                <a:gd name="connsiteX17" fmla="*/ 5288639 w 9088051"/>
                <a:gd name="connsiteY17" fmla="*/ 31627 h 6858000"/>
                <a:gd name="connsiteX18" fmla="*/ 1844517 w 9088051"/>
                <a:gd name="connsiteY18" fmla="*/ 0 h 6858000"/>
                <a:gd name="connsiteX19" fmla="*/ 3734467 w 9088051"/>
                <a:gd name="connsiteY19" fmla="*/ 0 h 6858000"/>
                <a:gd name="connsiteX20" fmla="*/ 3603618 w 9088051"/>
                <a:gd name="connsiteY20" fmla="*/ 28853 h 6858000"/>
                <a:gd name="connsiteX21" fmla="*/ 1892878 w 9088051"/>
                <a:gd name="connsiteY21" fmla="*/ 985434 h 6858000"/>
                <a:gd name="connsiteX22" fmla="*/ 1096045 w 9088051"/>
                <a:gd name="connsiteY22" fmla="*/ 2147349 h 6858000"/>
                <a:gd name="connsiteX23" fmla="*/ 803453 w 9088051"/>
                <a:gd name="connsiteY23" fmla="*/ 3573669 h 6858000"/>
                <a:gd name="connsiteX24" fmla="*/ 1046377 w 9088051"/>
                <a:gd name="connsiteY24" fmla="*/ 4878573 h 6858000"/>
                <a:gd name="connsiteX25" fmla="*/ 1714473 w 9088051"/>
                <a:gd name="connsiteY25" fmla="*/ 5973776 h 6858000"/>
                <a:gd name="connsiteX26" fmla="*/ 2776083 w 9088051"/>
                <a:gd name="connsiteY26" fmla="*/ 6804641 h 6858000"/>
                <a:gd name="connsiteX27" fmla="*/ 2884836 w 9088051"/>
                <a:gd name="connsiteY27" fmla="*/ 6858000 h 6858000"/>
                <a:gd name="connsiteX28" fmla="*/ 1484505 w 9088051"/>
                <a:gd name="connsiteY28" fmla="*/ 6858000 h 6858000"/>
                <a:gd name="connsiteX29" fmla="*/ 1431151 w 9088051"/>
                <a:gd name="connsiteY29" fmla="*/ 6811515 h 6858000"/>
                <a:gd name="connsiteX30" fmla="*/ 1103471 w 9088051"/>
                <a:gd name="connsiteY30" fmla="*/ 6477651 h 6858000"/>
                <a:gd name="connsiteX31" fmla="*/ 0 w 9088051"/>
                <a:gd name="connsiteY31" fmla="*/ 3573620 h 6858000"/>
                <a:gd name="connsiteX32" fmla="*/ 1809994 w 9088051"/>
                <a:gd name="connsiteY32"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088051" h="6858000">
                  <a:moveTo>
                    <a:pt x="5158786" y="0"/>
                  </a:moveTo>
                  <a:lnTo>
                    <a:pt x="6996771" y="0"/>
                  </a:lnTo>
                  <a:lnTo>
                    <a:pt x="7006955" y="6825"/>
                  </a:lnTo>
                  <a:cubicBezTo>
                    <a:pt x="8459794" y="1031353"/>
                    <a:pt x="9462596" y="2823601"/>
                    <a:pt x="8954230" y="4580835"/>
                  </a:cubicBezTo>
                  <a:cubicBezTo>
                    <a:pt x="8613842" y="5757293"/>
                    <a:pt x="7999457" y="5458140"/>
                    <a:pt x="7184080" y="6259703"/>
                  </a:cubicBezTo>
                  <a:cubicBezTo>
                    <a:pt x="7082152" y="6359905"/>
                    <a:pt x="6983303" y="6462297"/>
                    <a:pt x="6885926" y="6564765"/>
                  </a:cubicBezTo>
                  <a:lnTo>
                    <a:pt x="6608241" y="6858000"/>
                  </a:lnTo>
                  <a:lnTo>
                    <a:pt x="5462870" y="6858000"/>
                  </a:lnTo>
                  <a:lnTo>
                    <a:pt x="5529056" y="6804645"/>
                  </a:lnTo>
                  <a:cubicBezTo>
                    <a:pt x="5740217" y="6626505"/>
                    <a:pt x="5949382" y="6404876"/>
                    <a:pt x="6167613" y="6173667"/>
                  </a:cubicBezTo>
                  <a:cubicBezTo>
                    <a:pt x="6308782" y="6024091"/>
                    <a:pt x="6454799" y="5869390"/>
                    <a:pt x="6610973" y="5715860"/>
                  </a:cubicBezTo>
                  <a:cubicBezTo>
                    <a:pt x="7007847" y="5325741"/>
                    <a:pt x="7376733" y="5135074"/>
                    <a:pt x="7646083" y="4995842"/>
                  </a:cubicBezTo>
                  <a:cubicBezTo>
                    <a:pt x="7816858" y="4907561"/>
                    <a:pt x="7916545" y="4854514"/>
                    <a:pt x="7980054" y="4790095"/>
                  </a:cubicBezTo>
                  <a:cubicBezTo>
                    <a:pt x="8054629" y="4714405"/>
                    <a:pt x="8122031" y="4573758"/>
                    <a:pt x="8180437" y="4371964"/>
                  </a:cubicBezTo>
                  <a:cubicBezTo>
                    <a:pt x="8315441" y="3905228"/>
                    <a:pt x="8319381" y="3416431"/>
                    <a:pt x="8192058" y="2919242"/>
                  </a:cubicBezTo>
                  <a:cubicBezTo>
                    <a:pt x="8071251" y="2447381"/>
                    <a:pt x="7829388" y="1971467"/>
                    <a:pt x="7492638" y="1542845"/>
                  </a:cubicBezTo>
                  <a:cubicBezTo>
                    <a:pt x="7111829" y="1058099"/>
                    <a:pt x="6626484" y="648361"/>
                    <a:pt x="6089097" y="357847"/>
                  </a:cubicBezTo>
                  <a:cubicBezTo>
                    <a:pt x="5824244" y="214687"/>
                    <a:pt x="5554957" y="105262"/>
                    <a:pt x="5288639" y="31627"/>
                  </a:cubicBezTo>
                  <a:close/>
                  <a:moveTo>
                    <a:pt x="1844517" y="0"/>
                  </a:moveTo>
                  <a:lnTo>
                    <a:pt x="3734467" y="0"/>
                  </a:lnTo>
                  <a:lnTo>
                    <a:pt x="3603618" y="28853"/>
                  </a:lnTo>
                  <a:cubicBezTo>
                    <a:pt x="2962049" y="186733"/>
                    <a:pt x="2373277" y="513136"/>
                    <a:pt x="1892878" y="985434"/>
                  </a:cubicBezTo>
                  <a:cubicBezTo>
                    <a:pt x="1551428" y="1321091"/>
                    <a:pt x="1283341" y="1711990"/>
                    <a:pt x="1096045" y="2147349"/>
                  </a:cubicBezTo>
                  <a:cubicBezTo>
                    <a:pt x="901876" y="2598519"/>
                    <a:pt x="803453" y="3078432"/>
                    <a:pt x="803453" y="3573669"/>
                  </a:cubicBezTo>
                  <a:cubicBezTo>
                    <a:pt x="803453" y="4023717"/>
                    <a:pt x="885151" y="4462735"/>
                    <a:pt x="1046377" y="4878573"/>
                  </a:cubicBezTo>
                  <a:cubicBezTo>
                    <a:pt x="1201945" y="5279770"/>
                    <a:pt x="1426681" y="5648221"/>
                    <a:pt x="1714473" y="5973776"/>
                  </a:cubicBezTo>
                  <a:cubicBezTo>
                    <a:pt x="2012357" y="6310732"/>
                    <a:pt x="2376505" y="6595304"/>
                    <a:pt x="2776083" y="6804641"/>
                  </a:cubicBezTo>
                  <a:lnTo>
                    <a:pt x="2884836" y="6858000"/>
                  </a:lnTo>
                  <a:lnTo>
                    <a:pt x="1484505" y="6858000"/>
                  </a:lnTo>
                  <a:lnTo>
                    <a:pt x="1431151" y="6811515"/>
                  </a:lnTo>
                  <a:cubicBezTo>
                    <a:pt x="1316128" y="6705919"/>
                    <a:pt x="1206738" y="6594470"/>
                    <a:pt x="1103471" y="6477651"/>
                  </a:cubicBezTo>
                  <a:cubicBezTo>
                    <a:pt x="416075" y="5700097"/>
                    <a:pt x="0" y="4684635"/>
                    <a:pt x="0" y="3573620"/>
                  </a:cubicBezTo>
                  <a:cubicBezTo>
                    <a:pt x="0" y="2121118"/>
                    <a:pt x="711220" y="831902"/>
                    <a:pt x="1809994" y="24133"/>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7" name="Freeform: Shape 26">
              <a:extLst>
                <a:ext uri="{FF2B5EF4-FFF2-40B4-BE49-F238E27FC236}">
                  <a16:creationId xmlns:a16="http://schemas.microsoft.com/office/drawing/2014/main" id="{3347F445-D2CA-4FEB-AB8E-7A47AB57CD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29061" y="3985"/>
              <a:ext cx="9107210" cy="6858000"/>
            </a:xfrm>
            <a:custGeom>
              <a:avLst/>
              <a:gdLst>
                <a:gd name="connsiteX0" fmla="*/ 6184722 w 9107210"/>
                <a:gd name="connsiteY0" fmla="*/ 0 h 6858000"/>
                <a:gd name="connsiteX1" fmla="*/ 6985680 w 9107210"/>
                <a:gd name="connsiteY1" fmla="*/ 0 h 6858000"/>
                <a:gd name="connsiteX2" fmla="*/ 7324323 w 9107210"/>
                <a:gd name="connsiteY2" fmla="*/ 247136 h 6858000"/>
                <a:gd name="connsiteX3" fmla="*/ 7652712 w 9107210"/>
                <a:gd name="connsiteY3" fmla="*/ 528495 h 6858000"/>
                <a:gd name="connsiteX4" fmla="*/ 8236677 w 9107210"/>
                <a:gd name="connsiteY4" fmla="*/ 1166289 h 6858000"/>
                <a:gd name="connsiteX5" fmla="*/ 8704298 w 9107210"/>
                <a:gd name="connsiteY5" fmla="*/ 1897038 h 6858000"/>
                <a:gd name="connsiteX6" fmla="*/ 8885160 w 9107210"/>
                <a:gd name="connsiteY6" fmla="*/ 2294087 h 6858000"/>
                <a:gd name="connsiteX7" fmla="*/ 8924247 w 9107210"/>
                <a:gd name="connsiteY7" fmla="*/ 2396286 h 6858000"/>
                <a:gd name="connsiteX8" fmla="*/ 8960022 w 9107210"/>
                <a:gd name="connsiteY8" fmla="*/ 2499767 h 6858000"/>
                <a:gd name="connsiteX9" fmla="*/ 8991720 w 9107210"/>
                <a:gd name="connsiteY9" fmla="*/ 2604671 h 6858000"/>
                <a:gd name="connsiteX10" fmla="*/ 9019646 w 9107210"/>
                <a:gd name="connsiteY10" fmla="*/ 2710708 h 6858000"/>
                <a:gd name="connsiteX11" fmla="*/ 9105822 w 9107210"/>
                <a:gd name="connsiteY11" fmla="*/ 3582266 h 6858000"/>
                <a:gd name="connsiteX12" fmla="*/ 9057716 w 9107210"/>
                <a:gd name="connsiteY12" fmla="*/ 4017873 h 6858000"/>
                <a:gd name="connsiteX13" fmla="*/ 8945600 w 9107210"/>
                <a:gd name="connsiteY13" fmla="*/ 4439659 h 6858000"/>
                <a:gd name="connsiteX14" fmla="*/ 8796080 w 9107210"/>
                <a:gd name="connsiteY14" fmla="*/ 4847428 h 6858000"/>
                <a:gd name="connsiteX15" fmla="*/ 8702056 w 9107210"/>
                <a:gd name="connsiteY15" fmla="*/ 5050108 h 6858000"/>
                <a:gd name="connsiteX16" fmla="*/ 8581125 w 9107210"/>
                <a:gd name="connsiteY16" fmla="*/ 5247525 h 6858000"/>
                <a:gd name="connsiteX17" fmla="*/ 8426254 w 9107210"/>
                <a:gd name="connsiteY17" fmla="*/ 5429647 h 6858000"/>
                <a:gd name="connsiteX18" fmla="*/ 8337174 w 9107210"/>
                <a:gd name="connsiteY18" fmla="*/ 5510552 h 6858000"/>
                <a:gd name="connsiteX19" fmla="*/ 8243200 w 9107210"/>
                <a:gd name="connsiteY19" fmla="*/ 5582948 h 6858000"/>
                <a:gd name="connsiteX20" fmla="*/ 7868330 w 9107210"/>
                <a:gd name="connsiteY20" fmla="*/ 5811104 h 6858000"/>
                <a:gd name="connsiteX21" fmla="*/ 7538916 w 9107210"/>
                <a:gd name="connsiteY21" fmla="*/ 6018899 h 6858000"/>
                <a:gd name="connsiteX22" fmla="*/ 7391280 w 9107210"/>
                <a:gd name="connsiteY22" fmla="*/ 6134132 h 6858000"/>
                <a:gd name="connsiteX23" fmla="*/ 7252511 w 9107210"/>
                <a:gd name="connsiteY23" fmla="*/ 6259105 h 6858000"/>
                <a:gd name="connsiteX24" fmla="*/ 7185601 w 9107210"/>
                <a:gd name="connsiteY24" fmla="*/ 6325894 h 6858000"/>
                <a:gd name="connsiteX25" fmla="*/ 7116651 w 9107210"/>
                <a:gd name="connsiteY25" fmla="*/ 6397010 h 6858000"/>
                <a:gd name="connsiteX26" fmla="*/ 6978545 w 9107210"/>
                <a:gd name="connsiteY26" fmla="*/ 6541607 h 6858000"/>
                <a:gd name="connsiteX27" fmla="*/ 6693009 w 9107210"/>
                <a:gd name="connsiteY27" fmla="*/ 6832716 h 6858000"/>
                <a:gd name="connsiteX28" fmla="*/ 6667488 w 9107210"/>
                <a:gd name="connsiteY28" fmla="*/ 6858000 h 6858000"/>
                <a:gd name="connsiteX29" fmla="*/ 6056793 w 9107210"/>
                <a:gd name="connsiteY29" fmla="*/ 6858000 h 6858000"/>
                <a:gd name="connsiteX30" fmla="*/ 6077345 w 9107210"/>
                <a:gd name="connsiteY30" fmla="*/ 6835420 h 6858000"/>
                <a:gd name="connsiteX31" fmla="*/ 6208519 w 9107210"/>
                <a:gd name="connsiteY31" fmla="*/ 6683989 h 6858000"/>
                <a:gd name="connsiteX32" fmla="*/ 6340001 w 9107210"/>
                <a:gd name="connsiteY32" fmla="*/ 6529852 h 6858000"/>
                <a:gd name="connsiteX33" fmla="*/ 6611419 w 9107210"/>
                <a:gd name="connsiteY33" fmla="*/ 6219317 h 6858000"/>
                <a:gd name="connsiteX34" fmla="*/ 6757678 w 9107210"/>
                <a:gd name="connsiteY34" fmla="*/ 6068228 h 6858000"/>
                <a:gd name="connsiteX35" fmla="*/ 6833713 w 9107210"/>
                <a:gd name="connsiteY35" fmla="*/ 5994061 h 6858000"/>
                <a:gd name="connsiteX36" fmla="*/ 6915148 w 9107210"/>
                <a:gd name="connsiteY36" fmla="*/ 5918812 h 6858000"/>
                <a:gd name="connsiteX37" fmla="*/ 7276311 w 9107210"/>
                <a:gd name="connsiteY37" fmla="*/ 5650229 h 6858000"/>
                <a:gd name="connsiteX38" fmla="*/ 7664942 w 9107210"/>
                <a:gd name="connsiteY38" fmla="*/ 5445681 h 6858000"/>
                <a:gd name="connsiteX39" fmla="*/ 7848505 w 9107210"/>
                <a:gd name="connsiteY39" fmla="*/ 5358333 h 6858000"/>
                <a:gd name="connsiteX40" fmla="*/ 8011785 w 9107210"/>
                <a:gd name="connsiteY40" fmla="*/ 5267788 h 6858000"/>
                <a:gd name="connsiteX41" fmla="*/ 8260273 w 9107210"/>
                <a:gd name="connsiteY41" fmla="*/ 5034370 h 6858000"/>
                <a:gd name="connsiteX42" fmla="*/ 8417589 w 9107210"/>
                <a:gd name="connsiteY42" fmla="*/ 4714488 h 6858000"/>
                <a:gd name="connsiteX43" fmla="*/ 8495000 w 9107210"/>
                <a:gd name="connsiteY43" fmla="*/ 4346409 h 6858000"/>
                <a:gd name="connsiteX44" fmla="*/ 8508556 w 9107210"/>
                <a:gd name="connsiteY44" fmla="*/ 3971101 h 6858000"/>
                <a:gd name="connsiteX45" fmla="*/ 8483330 w 9107210"/>
                <a:gd name="connsiteY45" fmla="*/ 3600710 h 6858000"/>
                <a:gd name="connsiteX46" fmla="*/ 8425336 w 9107210"/>
                <a:gd name="connsiteY46" fmla="*/ 3236121 h 6858000"/>
                <a:gd name="connsiteX47" fmla="*/ 8334575 w 9107210"/>
                <a:gd name="connsiteY47" fmla="*/ 2877977 h 6858000"/>
                <a:gd name="connsiteX48" fmla="*/ 8087513 w 9107210"/>
                <a:gd name="connsiteY48" fmla="*/ 2174622 h 6858000"/>
                <a:gd name="connsiteX49" fmla="*/ 7723650 w 9107210"/>
                <a:gd name="connsiteY49" fmla="*/ 1507613 h 6858000"/>
                <a:gd name="connsiteX50" fmla="*/ 7501815 w 9107210"/>
                <a:gd name="connsiteY50" fmla="*/ 1192947 h 6858000"/>
                <a:gd name="connsiteX51" fmla="*/ 7254399 w 9107210"/>
                <a:gd name="connsiteY51" fmla="*/ 894361 h 6858000"/>
                <a:gd name="connsiteX52" fmla="*/ 6689339 w 9107210"/>
                <a:gd name="connsiteY52" fmla="*/ 354046 h 6858000"/>
                <a:gd name="connsiteX53" fmla="*/ 6206651 w 9107210"/>
                <a:gd name="connsiteY53" fmla="*/ 12626 h 6858000"/>
                <a:gd name="connsiteX54" fmla="*/ 1827105 w 9107210"/>
                <a:gd name="connsiteY54" fmla="*/ 0 h 6858000"/>
                <a:gd name="connsiteX55" fmla="*/ 2807607 w 9107210"/>
                <a:gd name="connsiteY55" fmla="*/ 0 h 6858000"/>
                <a:gd name="connsiteX56" fmla="*/ 2667958 w 9107210"/>
                <a:gd name="connsiteY56" fmla="*/ 88235 h 6858000"/>
                <a:gd name="connsiteX57" fmla="*/ 2354723 w 9107210"/>
                <a:gd name="connsiteY57" fmla="*/ 314947 h 6858000"/>
                <a:gd name="connsiteX58" fmla="*/ 2059963 w 9107210"/>
                <a:gd name="connsiteY58" fmla="*/ 561545 h 6858000"/>
                <a:gd name="connsiteX59" fmla="*/ 1780798 w 9107210"/>
                <a:gd name="connsiteY59" fmla="*/ 824425 h 6858000"/>
                <a:gd name="connsiteX60" fmla="*/ 954714 w 9107210"/>
                <a:gd name="connsiteY60" fmla="*/ 2094309 h 6858000"/>
                <a:gd name="connsiteX61" fmla="*/ 732676 w 9107210"/>
                <a:gd name="connsiteY61" fmla="*/ 2813646 h 6858000"/>
                <a:gd name="connsiteX62" fmla="*/ 673867 w 9107210"/>
                <a:gd name="connsiteY62" fmla="*/ 3183989 h 6858000"/>
                <a:gd name="connsiteX63" fmla="*/ 647621 w 9107210"/>
                <a:gd name="connsiteY63" fmla="*/ 3557281 h 6858000"/>
                <a:gd name="connsiteX64" fmla="*/ 653381 w 9107210"/>
                <a:gd name="connsiteY64" fmla="*/ 3931214 h 6858000"/>
                <a:gd name="connsiteX65" fmla="*/ 690428 w 9107210"/>
                <a:gd name="connsiteY65" fmla="*/ 4303719 h 6858000"/>
                <a:gd name="connsiteX66" fmla="*/ 871801 w 9107210"/>
                <a:gd name="connsiteY66" fmla="*/ 5033041 h 6858000"/>
                <a:gd name="connsiteX67" fmla="*/ 1197749 w 9107210"/>
                <a:gd name="connsiteY67" fmla="*/ 5718494 h 6858000"/>
                <a:gd name="connsiteX68" fmla="*/ 1411480 w 9107210"/>
                <a:gd name="connsiteY68" fmla="*/ 6036703 h 6858000"/>
                <a:gd name="connsiteX69" fmla="*/ 1530170 w 9107210"/>
                <a:gd name="connsiteY69" fmla="*/ 6188430 h 6858000"/>
                <a:gd name="connsiteX70" fmla="*/ 1657165 w 9107210"/>
                <a:gd name="connsiteY70" fmla="*/ 6335385 h 6858000"/>
                <a:gd name="connsiteX71" fmla="*/ 1931343 w 9107210"/>
                <a:gd name="connsiteY71" fmla="*/ 6612896 h 6858000"/>
                <a:gd name="connsiteX72" fmla="*/ 2220133 w 9107210"/>
                <a:gd name="connsiteY72" fmla="*/ 6858000 h 6858000"/>
                <a:gd name="connsiteX73" fmla="*/ 1539862 w 9107210"/>
                <a:gd name="connsiteY73" fmla="*/ 6858000 h 6858000"/>
                <a:gd name="connsiteX74" fmla="*/ 1307111 w 9107210"/>
                <a:gd name="connsiteY74" fmla="*/ 6648873 h 6858000"/>
                <a:gd name="connsiteX75" fmla="*/ 750258 w 9107210"/>
                <a:gd name="connsiteY75" fmla="*/ 5987570 h 6858000"/>
                <a:gd name="connsiteX76" fmla="*/ 335382 w 9107210"/>
                <a:gd name="connsiteY76" fmla="*/ 5229279 h 6858000"/>
                <a:gd name="connsiteX77" fmla="*/ 79351 w 9107210"/>
                <a:gd name="connsiteY77" fmla="*/ 4403854 h 6858000"/>
                <a:gd name="connsiteX78" fmla="*/ 16007 w 9107210"/>
                <a:gd name="connsiteY78" fmla="*/ 3975723 h 6858000"/>
                <a:gd name="connsiteX79" fmla="*/ 871 w 9107210"/>
                <a:gd name="connsiteY79" fmla="*/ 3543362 h 6858000"/>
                <a:gd name="connsiteX80" fmla="*/ 32519 w 9107210"/>
                <a:gd name="connsiteY80" fmla="*/ 3112085 h 6858000"/>
                <a:gd name="connsiteX81" fmla="*/ 108502 w 9107210"/>
                <a:gd name="connsiteY81" fmla="*/ 2686511 h 6858000"/>
                <a:gd name="connsiteX82" fmla="*/ 378239 w 9107210"/>
                <a:gd name="connsiteY82" fmla="*/ 1865955 h 6858000"/>
                <a:gd name="connsiteX83" fmla="*/ 1343701 w 9107210"/>
                <a:gd name="connsiteY83" fmla="*/ 431508 h 6858000"/>
                <a:gd name="connsiteX84" fmla="*/ 1661853 w 9107210"/>
                <a:gd name="connsiteY84" fmla="*/ 130268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Lst>
              <a:rect l="l" t="t" r="r" b="b"/>
              <a:pathLst>
                <a:path w="9107210" h="6858000">
                  <a:moveTo>
                    <a:pt x="6184722" y="0"/>
                  </a:moveTo>
                  <a:lnTo>
                    <a:pt x="6985680" y="0"/>
                  </a:lnTo>
                  <a:lnTo>
                    <a:pt x="7324323" y="247136"/>
                  </a:lnTo>
                  <a:cubicBezTo>
                    <a:pt x="7437502" y="336500"/>
                    <a:pt x="7547171" y="430254"/>
                    <a:pt x="7652712" y="528495"/>
                  </a:cubicBezTo>
                  <a:cubicBezTo>
                    <a:pt x="7863743" y="724929"/>
                    <a:pt x="8060097" y="937593"/>
                    <a:pt x="8236677" y="1166289"/>
                  </a:cubicBezTo>
                  <a:cubicBezTo>
                    <a:pt x="8413818" y="1394594"/>
                    <a:pt x="8570168" y="1639471"/>
                    <a:pt x="8704298" y="1897038"/>
                  </a:cubicBezTo>
                  <a:cubicBezTo>
                    <a:pt x="8770803" y="2026141"/>
                    <a:pt x="8830836" y="2158786"/>
                    <a:pt x="8885160" y="2294087"/>
                  </a:cubicBezTo>
                  <a:cubicBezTo>
                    <a:pt x="8898360" y="2328071"/>
                    <a:pt x="8912169" y="2361810"/>
                    <a:pt x="8924247" y="2396286"/>
                  </a:cubicBezTo>
                  <a:lnTo>
                    <a:pt x="8960022" y="2499767"/>
                  </a:lnTo>
                  <a:lnTo>
                    <a:pt x="8991720" y="2604671"/>
                  </a:lnTo>
                  <a:cubicBezTo>
                    <a:pt x="9002116" y="2639690"/>
                    <a:pt x="9010474" y="2675346"/>
                    <a:pt x="9019646" y="2710708"/>
                  </a:cubicBezTo>
                  <a:cubicBezTo>
                    <a:pt x="9089055" y="2995079"/>
                    <a:pt x="9113620" y="3289927"/>
                    <a:pt x="9105822" y="3582266"/>
                  </a:cubicBezTo>
                  <a:cubicBezTo>
                    <a:pt x="9101796" y="3728484"/>
                    <a:pt x="9085744" y="3874458"/>
                    <a:pt x="9057716" y="4017873"/>
                  </a:cubicBezTo>
                  <a:cubicBezTo>
                    <a:pt x="9029534" y="4161336"/>
                    <a:pt x="8990497" y="4302046"/>
                    <a:pt x="8945600" y="4439659"/>
                  </a:cubicBezTo>
                  <a:cubicBezTo>
                    <a:pt x="8900857" y="4577566"/>
                    <a:pt x="8852901" y="4711784"/>
                    <a:pt x="8796080" y="4847428"/>
                  </a:cubicBezTo>
                  <a:cubicBezTo>
                    <a:pt x="8767695" y="4915152"/>
                    <a:pt x="8737016" y="4982926"/>
                    <a:pt x="8702056" y="5050108"/>
                  </a:cubicBezTo>
                  <a:cubicBezTo>
                    <a:pt x="8666485" y="5116997"/>
                    <a:pt x="8627347" y="5183687"/>
                    <a:pt x="8581125" y="5247525"/>
                  </a:cubicBezTo>
                  <a:cubicBezTo>
                    <a:pt x="8535565" y="5311660"/>
                    <a:pt x="8483534" y="5373185"/>
                    <a:pt x="8426254" y="5429647"/>
                  </a:cubicBezTo>
                  <a:cubicBezTo>
                    <a:pt x="8397512" y="5457779"/>
                    <a:pt x="8367801" y="5484879"/>
                    <a:pt x="8337174" y="5510552"/>
                  </a:cubicBezTo>
                  <a:cubicBezTo>
                    <a:pt x="8306444" y="5536077"/>
                    <a:pt x="8274899" y="5560029"/>
                    <a:pt x="8243200" y="5582948"/>
                  </a:cubicBezTo>
                  <a:cubicBezTo>
                    <a:pt x="8115543" y="5674574"/>
                    <a:pt x="7986203" y="5743233"/>
                    <a:pt x="7868330" y="5811104"/>
                  </a:cubicBezTo>
                  <a:cubicBezTo>
                    <a:pt x="7749844" y="5878385"/>
                    <a:pt x="7640685" y="5945126"/>
                    <a:pt x="7538916" y="6018899"/>
                  </a:cubicBezTo>
                  <a:cubicBezTo>
                    <a:pt x="7487749" y="6055392"/>
                    <a:pt x="7438777" y="6093950"/>
                    <a:pt x="7391280" y="6134132"/>
                  </a:cubicBezTo>
                  <a:cubicBezTo>
                    <a:pt x="7343427" y="6173921"/>
                    <a:pt x="7297511" y="6215922"/>
                    <a:pt x="7252511" y="6259105"/>
                  </a:cubicBezTo>
                  <a:cubicBezTo>
                    <a:pt x="7229784" y="6280990"/>
                    <a:pt x="7208635" y="6302433"/>
                    <a:pt x="7185601" y="6325894"/>
                  </a:cubicBezTo>
                  <a:lnTo>
                    <a:pt x="7116651" y="6397010"/>
                  </a:lnTo>
                  <a:lnTo>
                    <a:pt x="6978545" y="6541607"/>
                  </a:lnTo>
                  <a:cubicBezTo>
                    <a:pt x="6885693" y="6638397"/>
                    <a:pt x="6789885" y="6734943"/>
                    <a:pt x="6693009" y="6832716"/>
                  </a:cubicBezTo>
                  <a:lnTo>
                    <a:pt x="6667488" y="6858000"/>
                  </a:lnTo>
                  <a:lnTo>
                    <a:pt x="6056793" y="6858000"/>
                  </a:lnTo>
                  <a:lnTo>
                    <a:pt x="6077345" y="6835420"/>
                  </a:lnTo>
                  <a:cubicBezTo>
                    <a:pt x="6121427" y="6785747"/>
                    <a:pt x="6164948" y="6735090"/>
                    <a:pt x="6208519" y="6683989"/>
                  </a:cubicBezTo>
                  <a:lnTo>
                    <a:pt x="6340001" y="6529852"/>
                  </a:lnTo>
                  <a:cubicBezTo>
                    <a:pt x="6428315" y="6426667"/>
                    <a:pt x="6516733" y="6321417"/>
                    <a:pt x="6611419" y="6219317"/>
                  </a:cubicBezTo>
                  <a:cubicBezTo>
                    <a:pt x="6658864" y="6168363"/>
                    <a:pt x="6707584" y="6117950"/>
                    <a:pt x="6757678" y="6068228"/>
                  </a:cubicBezTo>
                  <a:lnTo>
                    <a:pt x="6833713" y="5994061"/>
                  </a:lnTo>
                  <a:cubicBezTo>
                    <a:pt x="6859346" y="5969422"/>
                    <a:pt x="6887579" y="5943404"/>
                    <a:pt x="6915148" y="5918812"/>
                  </a:cubicBezTo>
                  <a:cubicBezTo>
                    <a:pt x="7026295" y="5819219"/>
                    <a:pt x="7148602" y="5729117"/>
                    <a:pt x="7276311" y="5650229"/>
                  </a:cubicBezTo>
                  <a:cubicBezTo>
                    <a:pt x="7403918" y="5571046"/>
                    <a:pt x="7537794" y="5505190"/>
                    <a:pt x="7664942" y="5445681"/>
                  </a:cubicBezTo>
                  <a:cubicBezTo>
                    <a:pt x="7728491" y="5416024"/>
                    <a:pt x="7790410" y="5387449"/>
                    <a:pt x="7848505" y="5358333"/>
                  </a:cubicBezTo>
                  <a:cubicBezTo>
                    <a:pt x="7906805" y="5329315"/>
                    <a:pt x="7961843" y="5300101"/>
                    <a:pt x="8011785" y="5267788"/>
                  </a:cubicBezTo>
                  <a:cubicBezTo>
                    <a:pt x="8112281" y="5203950"/>
                    <a:pt x="8193615" y="5128111"/>
                    <a:pt x="8260273" y="5034370"/>
                  </a:cubicBezTo>
                  <a:cubicBezTo>
                    <a:pt x="8326370" y="4940776"/>
                    <a:pt x="8378657" y="4831640"/>
                    <a:pt x="8417589" y="4714488"/>
                  </a:cubicBezTo>
                  <a:cubicBezTo>
                    <a:pt x="8456372" y="4597485"/>
                    <a:pt x="8481140" y="4471332"/>
                    <a:pt x="8495000" y="4346409"/>
                  </a:cubicBezTo>
                  <a:cubicBezTo>
                    <a:pt x="8508404" y="4221044"/>
                    <a:pt x="8511359" y="4095482"/>
                    <a:pt x="8508556" y="3971101"/>
                  </a:cubicBezTo>
                  <a:cubicBezTo>
                    <a:pt x="8504530" y="3846571"/>
                    <a:pt x="8495663" y="3723222"/>
                    <a:pt x="8483330" y="3600710"/>
                  </a:cubicBezTo>
                  <a:cubicBezTo>
                    <a:pt x="8470793" y="3478148"/>
                    <a:pt x="8451888" y="3356421"/>
                    <a:pt x="8425336" y="3236121"/>
                  </a:cubicBezTo>
                  <a:cubicBezTo>
                    <a:pt x="8399091" y="3115774"/>
                    <a:pt x="8367801" y="2996655"/>
                    <a:pt x="8334575" y="2877977"/>
                  </a:cubicBezTo>
                  <a:cubicBezTo>
                    <a:pt x="8268222" y="2640772"/>
                    <a:pt x="8190100" y="2404057"/>
                    <a:pt x="8087513" y="2174622"/>
                  </a:cubicBezTo>
                  <a:cubicBezTo>
                    <a:pt x="7985081" y="1945237"/>
                    <a:pt x="7863233" y="1721900"/>
                    <a:pt x="7723650" y="1507613"/>
                  </a:cubicBezTo>
                  <a:cubicBezTo>
                    <a:pt x="7653527" y="1400692"/>
                    <a:pt x="7579684" y="1295589"/>
                    <a:pt x="7501815" y="1192947"/>
                  </a:cubicBezTo>
                  <a:cubicBezTo>
                    <a:pt x="7423844" y="1090353"/>
                    <a:pt x="7340778" y="991103"/>
                    <a:pt x="7254399" y="894361"/>
                  </a:cubicBezTo>
                  <a:cubicBezTo>
                    <a:pt x="7082047" y="700485"/>
                    <a:pt x="6893083" y="519052"/>
                    <a:pt x="6689339" y="354046"/>
                  </a:cubicBezTo>
                  <a:cubicBezTo>
                    <a:pt x="6536914" y="229775"/>
                    <a:pt x="6375602" y="115325"/>
                    <a:pt x="6206651" y="12626"/>
                  </a:cubicBezTo>
                  <a:close/>
                  <a:moveTo>
                    <a:pt x="1827105" y="0"/>
                  </a:moveTo>
                  <a:lnTo>
                    <a:pt x="2807607" y="0"/>
                  </a:lnTo>
                  <a:lnTo>
                    <a:pt x="2667958" y="88235"/>
                  </a:lnTo>
                  <a:cubicBezTo>
                    <a:pt x="2560098" y="159777"/>
                    <a:pt x="2455754" y="235690"/>
                    <a:pt x="2354723" y="314947"/>
                  </a:cubicBezTo>
                  <a:cubicBezTo>
                    <a:pt x="2253464" y="394030"/>
                    <a:pt x="2156943" y="478181"/>
                    <a:pt x="2059963" y="561545"/>
                  </a:cubicBezTo>
                  <a:cubicBezTo>
                    <a:pt x="1962831" y="644811"/>
                    <a:pt x="1868297" y="731322"/>
                    <a:pt x="1780798" y="824425"/>
                  </a:cubicBezTo>
                  <a:cubicBezTo>
                    <a:pt x="1429010" y="1195013"/>
                    <a:pt x="1148011" y="1628455"/>
                    <a:pt x="954714" y="2094309"/>
                  </a:cubicBezTo>
                  <a:cubicBezTo>
                    <a:pt x="857938" y="2327186"/>
                    <a:pt x="783229" y="2568326"/>
                    <a:pt x="732676" y="2813646"/>
                  </a:cubicBezTo>
                  <a:cubicBezTo>
                    <a:pt x="707552" y="2936307"/>
                    <a:pt x="688085" y="3059952"/>
                    <a:pt x="673867" y="3183989"/>
                  </a:cubicBezTo>
                  <a:cubicBezTo>
                    <a:pt x="660056" y="3308075"/>
                    <a:pt x="651341" y="3432605"/>
                    <a:pt x="647621" y="3557281"/>
                  </a:cubicBezTo>
                  <a:cubicBezTo>
                    <a:pt x="644411" y="3681958"/>
                    <a:pt x="645329" y="3806733"/>
                    <a:pt x="653381" y="3931214"/>
                  </a:cubicBezTo>
                  <a:cubicBezTo>
                    <a:pt x="659852" y="4055792"/>
                    <a:pt x="672949" y="4179977"/>
                    <a:pt x="690428" y="4303719"/>
                  </a:cubicBezTo>
                  <a:cubicBezTo>
                    <a:pt x="726408" y="4551057"/>
                    <a:pt x="786440" y="4795835"/>
                    <a:pt x="871801" y="5033041"/>
                  </a:cubicBezTo>
                  <a:cubicBezTo>
                    <a:pt x="957007" y="5270247"/>
                    <a:pt x="1065962" y="5500322"/>
                    <a:pt x="1197749" y="5718494"/>
                  </a:cubicBezTo>
                  <a:cubicBezTo>
                    <a:pt x="1263846" y="5827433"/>
                    <a:pt x="1334937" y="5933813"/>
                    <a:pt x="1411480" y="6036703"/>
                  </a:cubicBezTo>
                  <a:cubicBezTo>
                    <a:pt x="1449548" y="6088295"/>
                    <a:pt x="1489451" y="6138609"/>
                    <a:pt x="1530170" y="6188430"/>
                  </a:cubicBezTo>
                  <a:cubicBezTo>
                    <a:pt x="1571447" y="6238055"/>
                    <a:pt x="1613644" y="6287336"/>
                    <a:pt x="1657165" y="6335385"/>
                  </a:cubicBezTo>
                  <a:cubicBezTo>
                    <a:pt x="1744079" y="6431708"/>
                    <a:pt x="1835644" y="6524282"/>
                    <a:pt x="1931343" y="6612896"/>
                  </a:cubicBezTo>
                  <a:lnTo>
                    <a:pt x="2220133" y="6858000"/>
                  </a:lnTo>
                  <a:lnTo>
                    <a:pt x="1539862" y="6858000"/>
                  </a:lnTo>
                  <a:lnTo>
                    <a:pt x="1307111" y="6648873"/>
                  </a:lnTo>
                  <a:cubicBezTo>
                    <a:pt x="1101839" y="6448063"/>
                    <a:pt x="913180" y="6225465"/>
                    <a:pt x="750258" y="5987570"/>
                  </a:cubicBezTo>
                  <a:cubicBezTo>
                    <a:pt x="587232" y="5749281"/>
                    <a:pt x="448261" y="5494813"/>
                    <a:pt x="335382" y="5229279"/>
                  </a:cubicBezTo>
                  <a:cubicBezTo>
                    <a:pt x="222298" y="4963793"/>
                    <a:pt x="137040" y="4686652"/>
                    <a:pt x="79351" y="4403854"/>
                  </a:cubicBezTo>
                  <a:cubicBezTo>
                    <a:pt x="50150" y="4262456"/>
                    <a:pt x="29767" y="4119385"/>
                    <a:pt x="16007" y="3975723"/>
                  </a:cubicBezTo>
                  <a:cubicBezTo>
                    <a:pt x="3930" y="3831964"/>
                    <a:pt x="-2441" y="3687614"/>
                    <a:pt x="871" y="3543362"/>
                  </a:cubicBezTo>
                  <a:cubicBezTo>
                    <a:pt x="3522" y="3399160"/>
                    <a:pt x="14172" y="3255105"/>
                    <a:pt x="32519" y="3112085"/>
                  </a:cubicBezTo>
                  <a:cubicBezTo>
                    <a:pt x="50508" y="2969014"/>
                    <a:pt x="76090" y="2826925"/>
                    <a:pt x="108502" y="2686511"/>
                  </a:cubicBezTo>
                  <a:cubicBezTo>
                    <a:pt x="173019" y="2405533"/>
                    <a:pt x="263474" y="2130703"/>
                    <a:pt x="378239" y="1865955"/>
                  </a:cubicBezTo>
                  <a:cubicBezTo>
                    <a:pt x="607922" y="1336607"/>
                    <a:pt x="935706" y="848228"/>
                    <a:pt x="1343701" y="431508"/>
                  </a:cubicBezTo>
                  <a:cubicBezTo>
                    <a:pt x="1446133" y="327783"/>
                    <a:pt x="1550910" y="225926"/>
                    <a:pt x="1661853" y="130268"/>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8" name="Freeform: Shape 27">
              <a:extLst>
                <a:ext uri="{FF2B5EF4-FFF2-40B4-BE49-F238E27FC236}">
                  <a16:creationId xmlns:a16="http://schemas.microsoft.com/office/drawing/2014/main" id="{12F1B3D8-301E-4A54-9284-EB14E9056B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03402" y="3985"/>
              <a:ext cx="9767847" cy="6858000"/>
            </a:xfrm>
            <a:custGeom>
              <a:avLst/>
              <a:gdLst>
                <a:gd name="connsiteX0" fmla="*/ 7145704 w 9767847"/>
                <a:gd name="connsiteY0" fmla="*/ 0 h 6858000"/>
                <a:gd name="connsiteX1" fmla="*/ 7875738 w 9767847"/>
                <a:gd name="connsiteY1" fmla="*/ 0 h 6858000"/>
                <a:gd name="connsiteX2" fmla="*/ 7990553 w 9767847"/>
                <a:gd name="connsiteY2" fmla="*/ 85415 h 6858000"/>
                <a:gd name="connsiteX3" fmla="*/ 9767847 w 9767847"/>
                <a:gd name="connsiteY3" fmla="*/ 3653129 h 6858000"/>
                <a:gd name="connsiteX4" fmla="*/ 8652597 w 9767847"/>
                <a:gd name="connsiteY4" fmla="*/ 6594103 h 6858000"/>
                <a:gd name="connsiteX5" fmla="*/ 8399240 w 9767847"/>
                <a:gd name="connsiteY5" fmla="*/ 6858000 h 6858000"/>
                <a:gd name="connsiteX6" fmla="*/ 6766926 w 9767847"/>
                <a:gd name="connsiteY6" fmla="*/ 6858000 h 6858000"/>
                <a:gd name="connsiteX7" fmla="*/ 6804586 w 9767847"/>
                <a:gd name="connsiteY7" fmla="*/ 6821201 h 6858000"/>
                <a:gd name="connsiteX8" fmla="*/ 6881735 w 9767847"/>
                <a:gd name="connsiteY8" fmla="*/ 6745295 h 6858000"/>
                <a:gd name="connsiteX9" fmla="*/ 6958883 w 9767847"/>
                <a:gd name="connsiteY9" fmla="*/ 6668920 h 6858000"/>
                <a:gd name="connsiteX10" fmla="*/ 7267925 w 9767847"/>
                <a:gd name="connsiteY10" fmla="*/ 6359792 h 6858000"/>
                <a:gd name="connsiteX11" fmla="*/ 7424360 w 9767847"/>
                <a:gd name="connsiteY11" fmla="*/ 6204783 h 6858000"/>
                <a:gd name="connsiteX12" fmla="*/ 7504938 w 9767847"/>
                <a:gd name="connsiteY12" fmla="*/ 6126806 h 6858000"/>
                <a:gd name="connsiteX13" fmla="*/ 7546396 w 9767847"/>
                <a:gd name="connsiteY13" fmla="*/ 6087795 h 6858000"/>
                <a:gd name="connsiteX14" fmla="*/ 7588002 w 9767847"/>
                <a:gd name="connsiteY14" fmla="*/ 6049630 h 6858000"/>
                <a:gd name="connsiteX15" fmla="*/ 7631000 w 9767847"/>
                <a:gd name="connsiteY15" fmla="*/ 6010807 h 6858000"/>
                <a:gd name="connsiteX16" fmla="*/ 7675440 w 9767847"/>
                <a:gd name="connsiteY16" fmla="*/ 5972407 h 6858000"/>
                <a:gd name="connsiteX17" fmla="*/ 7720626 w 9767847"/>
                <a:gd name="connsiteY17" fmla="*/ 5934949 h 6858000"/>
                <a:gd name="connsiteX18" fmla="*/ 7766458 w 9767847"/>
                <a:gd name="connsiteY18" fmla="*/ 5898432 h 6858000"/>
                <a:gd name="connsiteX19" fmla="*/ 7955254 w 9767847"/>
                <a:gd name="connsiteY19" fmla="*/ 5760926 h 6858000"/>
                <a:gd name="connsiteX20" fmla="*/ 8352678 w 9767847"/>
                <a:gd name="connsiteY20" fmla="*/ 5521728 h 6858000"/>
                <a:gd name="connsiteX21" fmla="*/ 8451350 w 9767847"/>
                <a:gd name="connsiteY21" fmla="*/ 5469352 h 6858000"/>
                <a:gd name="connsiteX22" fmla="*/ 8548532 w 9767847"/>
                <a:gd name="connsiteY22" fmla="*/ 5417493 h 6858000"/>
                <a:gd name="connsiteX23" fmla="*/ 8729473 w 9767847"/>
                <a:gd name="connsiteY23" fmla="*/ 5314059 h 6858000"/>
                <a:gd name="connsiteX24" fmla="*/ 8770781 w 9767847"/>
                <a:gd name="connsiteY24" fmla="*/ 5287330 h 6858000"/>
                <a:gd name="connsiteX25" fmla="*/ 8790964 w 9767847"/>
                <a:gd name="connsiteY25" fmla="*/ 5273590 h 6858000"/>
                <a:gd name="connsiteX26" fmla="*/ 8810499 w 9767847"/>
                <a:gd name="connsiteY26" fmla="*/ 5259801 h 6858000"/>
                <a:gd name="connsiteX27" fmla="*/ 8883571 w 9767847"/>
                <a:gd name="connsiteY27" fmla="*/ 5202577 h 6858000"/>
                <a:gd name="connsiteX28" fmla="*/ 9006651 w 9767847"/>
                <a:gd name="connsiteY28" fmla="*/ 5074625 h 6858000"/>
                <a:gd name="connsiteX29" fmla="*/ 9033494 w 9767847"/>
                <a:gd name="connsiteY29" fmla="*/ 5038203 h 6858000"/>
                <a:gd name="connsiteX30" fmla="*/ 9040305 w 9767847"/>
                <a:gd name="connsiteY30" fmla="*/ 5028649 h 6858000"/>
                <a:gd name="connsiteX31" fmla="*/ 9046568 w 9767847"/>
                <a:gd name="connsiteY31" fmla="*/ 5019379 h 6858000"/>
                <a:gd name="connsiteX32" fmla="*/ 9058846 w 9767847"/>
                <a:gd name="connsiteY32" fmla="*/ 5000743 h 6858000"/>
                <a:gd name="connsiteX33" fmla="*/ 9104529 w 9767847"/>
                <a:gd name="connsiteY33" fmla="*/ 4922203 h 6858000"/>
                <a:gd name="connsiteX34" fmla="*/ 9181081 w 9767847"/>
                <a:gd name="connsiteY34" fmla="*/ 4748792 h 6858000"/>
                <a:gd name="connsiteX35" fmla="*/ 9240731 w 9767847"/>
                <a:gd name="connsiteY35" fmla="*/ 4561970 h 6858000"/>
                <a:gd name="connsiteX36" fmla="*/ 9265388 w 9767847"/>
                <a:gd name="connsiteY36" fmla="*/ 4465171 h 6858000"/>
                <a:gd name="connsiteX37" fmla="*/ 9276571 w 9767847"/>
                <a:gd name="connsiteY37" fmla="*/ 4416041 h 6858000"/>
                <a:gd name="connsiteX38" fmla="*/ 9281841 w 9767847"/>
                <a:gd name="connsiteY38" fmla="*/ 4391477 h 6858000"/>
                <a:gd name="connsiteX39" fmla="*/ 9286513 w 9767847"/>
                <a:gd name="connsiteY39" fmla="*/ 4368936 h 6858000"/>
                <a:gd name="connsiteX40" fmla="*/ 9296754 w 9767847"/>
                <a:gd name="connsiteY40" fmla="*/ 4316136 h 6858000"/>
                <a:gd name="connsiteX41" fmla="*/ 9301029 w 9767847"/>
                <a:gd name="connsiteY41" fmla="*/ 4293172 h 6858000"/>
                <a:gd name="connsiteX42" fmla="*/ 9302818 w 9767847"/>
                <a:gd name="connsiteY42" fmla="*/ 4282679 h 6858000"/>
                <a:gd name="connsiteX43" fmla="*/ 9304658 w 9767847"/>
                <a:gd name="connsiteY43" fmla="*/ 4270914 h 6858000"/>
                <a:gd name="connsiteX44" fmla="*/ 9312810 w 9767847"/>
                <a:gd name="connsiteY44" fmla="*/ 4220043 h 6858000"/>
                <a:gd name="connsiteX45" fmla="*/ 9316887 w 9767847"/>
                <a:gd name="connsiteY45" fmla="*/ 4194584 h 6858000"/>
                <a:gd name="connsiteX46" fmla="*/ 9318923 w 9767847"/>
                <a:gd name="connsiteY46" fmla="*/ 4181878 h 6858000"/>
                <a:gd name="connsiteX47" fmla="*/ 9320515 w 9767847"/>
                <a:gd name="connsiteY47" fmla="*/ 4168984 h 6858000"/>
                <a:gd name="connsiteX48" fmla="*/ 9332445 w 9767847"/>
                <a:gd name="connsiteY48" fmla="*/ 4069079 h 6858000"/>
                <a:gd name="connsiteX49" fmla="*/ 9336173 w 9767847"/>
                <a:gd name="connsiteY49" fmla="*/ 4022774 h 6858000"/>
                <a:gd name="connsiteX50" fmla="*/ 9340199 w 9767847"/>
                <a:gd name="connsiteY50" fmla="*/ 3969269 h 6858000"/>
                <a:gd name="connsiteX51" fmla="*/ 9347557 w 9767847"/>
                <a:gd name="connsiteY51" fmla="*/ 3770070 h 6858000"/>
                <a:gd name="connsiteX52" fmla="*/ 9346364 w 9767847"/>
                <a:gd name="connsiteY52" fmla="*/ 3669036 h 6858000"/>
                <a:gd name="connsiteX53" fmla="*/ 9344921 w 9767847"/>
                <a:gd name="connsiteY53" fmla="*/ 3619341 h 6858000"/>
                <a:gd name="connsiteX54" fmla="*/ 9344524 w 9767847"/>
                <a:gd name="connsiteY54" fmla="*/ 3607624 h 6858000"/>
                <a:gd name="connsiteX55" fmla="*/ 9343728 w 9767847"/>
                <a:gd name="connsiteY55" fmla="*/ 3594872 h 6858000"/>
                <a:gd name="connsiteX56" fmla="*/ 9342188 w 9767847"/>
                <a:gd name="connsiteY56" fmla="*/ 3569366 h 6858000"/>
                <a:gd name="connsiteX57" fmla="*/ 9339056 w 9767847"/>
                <a:gd name="connsiteY57" fmla="*/ 3518354 h 6858000"/>
                <a:gd name="connsiteX58" fmla="*/ 9334334 w 9767847"/>
                <a:gd name="connsiteY58" fmla="*/ 3467155 h 6858000"/>
                <a:gd name="connsiteX59" fmla="*/ 9329363 w 9767847"/>
                <a:gd name="connsiteY59" fmla="*/ 3415908 h 6858000"/>
                <a:gd name="connsiteX60" fmla="*/ 9328319 w 9767847"/>
                <a:gd name="connsiteY60" fmla="*/ 3404755 h 6858000"/>
                <a:gd name="connsiteX61" fmla="*/ 9327177 w 9767847"/>
                <a:gd name="connsiteY61" fmla="*/ 3394214 h 6858000"/>
                <a:gd name="connsiteX62" fmla="*/ 9324293 w 9767847"/>
                <a:gd name="connsiteY62" fmla="*/ 3370872 h 6858000"/>
                <a:gd name="connsiteX63" fmla="*/ 9320763 w 9767847"/>
                <a:gd name="connsiteY63" fmla="*/ 3344427 h 6858000"/>
                <a:gd name="connsiteX64" fmla="*/ 9317184 w 9767847"/>
                <a:gd name="connsiteY64" fmla="*/ 3315343 h 6858000"/>
                <a:gd name="connsiteX65" fmla="*/ 9311021 w 9767847"/>
                <a:gd name="connsiteY65" fmla="*/ 3270309 h 6858000"/>
                <a:gd name="connsiteX66" fmla="*/ 9302719 w 9767847"/>
                <a:gd name="connsiteY66" fmla="*/ 3219815 h 6858000"/>
                <a:gd name="connsiteX67" fmla="*/ 9293970 w 9767847"/>
                <a:gd name="connsiteY67" fmla="*/ 3169887 h 6858000"/>
                <a:gd name="connsiteX68" fmla="*/ 9252065 w 9767847"/>
                <a:gd name="connsiteY68" fmla="*/ 2971205 h 6858000"/>
                <a:gd name="connsiteX69" fmla="*/ 9227211 w 9767847"/>
                <a:gd name="connsiteY69" fmla="*/ 2872571 h 6858000"/>
                <a:gd name="connsiteX70" fmla="*/ 9220699 w 9767847"/>
                <a:gd name="connsiteY70" fmla="*/ 2848524 h 6858000"/>
                <a:gd name="connsiteX71" fmla="*/ 9213740 w 9767847"/>
                <a:gd name="connsiteY71" fmla="*/ 2824289 h 6858000"/>
                <a:gd name="connsiteX72" fmla="*/ 9199374 w 9767847"/>
                <a:gd name="connsiteY72" fmla="*/ 2775536 h 6858000"/>
                <a:gd name="connsiteX73" fmla="*/ 9061829 w 9767847"/>
                <a:gd name="connsiteY73" fmla="*/ 2389515 h 6858000"/>
                <a:gd name="connsiteX74" fmla="*/ 8978865 w 9767847"/>
                <a:gd name="connsiteY74" fmla="*/ 2200953 h 6858000"/>
                <a:gd name="connsiteX75" fmla="*/ 8956694 w 9767847"/>
                <a:gd name="connsiteY75" fmla="*/ 2154317 h 6858000"/>
                <a:gd name="connsiteX76" fmla="*/ 8934176 w 9767847"/>
                <a:gd name="connsiteY76" fmla="*/ 2108012 h 6858000"/>
                <a:gd name="connsiteX77" fmla="*/ 8887151 w 9767847"/>
                <a:gd name="connsiteY77" fmla="*/ 2015448 h 6858000"/>
                <a:gd name="connsiteX78" fmla="*/ 8787533 w 9767847"/>
                <a:gd name="connsiteY78" fmla="*/ 1832625 h 6858000"/>
                <a:gd name="connsiteX79" fmla="*/ 8761485 w 9767847"/>
                <a:gd name="connsiteY79" fmla="*/ 1787496 h 6858000"/>
                <a:gd name="connsiteX80" fmla="*/ 8734791 w 9767847"/>
                <a:gd name="connsiteY80" fmla="*/ 1741991 h 6858000"/>
                <a:gd name="connsiteX81" fmla="*/ 8680808 w 9767847"/>
                <a:gd name="connsiteY81" fmla="*/ 1652910 h 6858000"/>
                <a:gd name="connsiteX82" fmla="*/ 8567024 w 9767847"/>
                <a:gd name="connsiteY82" fmla="*/ 1477004 h 6858000"/>
                <a:gd name="connsiteX83" fmla="*/ 8537446 w 9767847"/>
                <a:gd name="connsiteY83" fmla="*/ 1433428 h 6858000"/>
                <a:gd name="connsiteX84" fmla="*/ 8507423 w 9767847"/>
                <a:gd name="connsiteY84" fmla="*/ 1389994 h 6858000"/>
                <a:gd name="connsiteX85" fmla="*/ 8446529 w 9767847"/>
                <a:gd name="connsiteY85" fmla="*/ 1304393 h 6858000"/>
                <a:gd name="connsiteX86" fmla="*/ 8319224 w 9767847"/>
                <a:gd name="connsiteY86" fmla="*/ 1135124 h 6858000"/>
                <a:gd name="connsiteX87" fmla="*/ 8286366 w 9767847"/>
                <a:gd name="connsiteY87" fmla="*/ 1093148 h 6858000"/>
                <a:gd name="connsiteX88" fmla="*/ 8270161 w 9767847"/>
                <a:gd name="connsiteY88" fmla="*/ 1072538 h 6858000"/>
                <a:gd name="connsiteX89" fmla="*/ 8253856 w 9767847"/>
                <a:gd name="connsiteY89" fmla="*/ 1052254 h 6858000"/>
                <a:gd name="connsiteX90" fmla="*/ 8186352 w 9767847"/>
                <a:gd name="connsiteY90" fmla="*/ 970373 h 6858000"/>
                <a:gd name="connsiteX91" fmla="*/ 8046768 w 9767847"/>
                <a:gd name="connsiteY91" fmla="*/ 809527 h 6858000"/>
                <a:gd name="connsiteX92" fmla="*/ 8010927 w 9767847"/>
                <a:gd name="connsiteY92" fmla="*/ 769951 h 6858000"/>
                <a:gd name="connsiteX93" fmla="*/ 7974788 w 9767847"/>
                <a:gd name="connsiteY93" fmla="*/ 730751 h 6858000"/>
                <a:gd name="connsiteX94" fmla="*/ 7901070 w 9767847"/>
                <a:gd name="connsiteY94" fmla="*/ 652823 h 6858000"/>
                <a:gd name="connsiteX95" fmla="*/ 7750054 w 9767847"/>
                <a:gd name="connsiteY95" fmla="*/ 501106 h 6858000"/>
                <a:gd name="connsiteX96" fmla="*/ 7592277 w 9767847"/>
                <a:gd name="connsiteY96" fmla="*/ 355319 h 6858000"/>
                <a:gd name="connsiteX97" fmla="*/ 7257734 w 9767847"/>
                <a:gd name="connsiteY97" fmla="*/ 81062 h 6858000"/>
                <a:gd name="connsiteX98" fmla="*/ 1892109 w 9767847"/>
                <a:gd name="connsiteY98" fmla="*/ 0 h 6858000"/>
                <a:gd name="connsiteX99" fmla="*/ 2298402 w 9767847"/>
                <a:gd name="connsiteY99" fmla="*/ 0 h 6858000"/>
                <a:gd name="connsiteX100" fmla="*/ 2135542 w 9767847"/>
                <a:gd name="connsiteY100" fmla="*/ 121879 h 6858000"/>
                <a:gd name="connsiteX101" fmla="*/ 1969576 w 9767847"/>
                <a:gd name="connsiteY101" fmla="*/ 259084 h 6858000"/>
                <a:gd name="connsiteX102" fmla="*/ 1659938 w 9767847"/>
                <a:gd name="connsiteY102" fmla="*/ 553953 h 6858000"/>
                <a:gd name="connsiteX103" fmla="*/ 729383 w 9767847"/>
                <a:gd name="connsiteY103" fmla="*/ 1940578 h 6858000"/>
                <a:gd name="connsiteX104" fmla="*/ 578465 w 9767847"/>
                <a:gd name="connsiteY104" fmla="*/ 2324905 h 6858000"/>
                <a:gd name="connsiteX105" fmla="*/ 465080 w 9767847"/>
                <a:gd name="connsiteY105" fmla="*/ 2718973 h 6858000"/>
                <a:gd name="connsiteX106" fmla="*/ 423820 w 9767847"/>
                <a:gd name="connsiteY106" fmla="*/ 2919535 h 6858000"/>
                <a:gd name="connsiteX107" fmla="*/ 392355 w 9767847"/>
                <a:gd name="connsiteY107" fmla="*/ 3122169 h 6858000"/>
                <a:gd name="connsiteX108" fmla="*/ 358801 w 9767847"/>
                <a:gd name="connsiteY108" fmla="*/ 3531013 h 6858000"/>
                <a:gd name="connsiteX109" fmla="*/ 410350 w 9767847"/>
                <a:gd name="connsiteY109" fmla="*/ 4352324 h 6858000"/>
                <a:gd name="connsiteX110" fmla="*/ 449022 w 9767847"/>
                <a:gd name="connsiteY110" fmla="*/ 4555147 h 6858000"/>
                <a:gd name="connsiteX111" fmla="*/ 498882 w 9767847"/>
                <a:gd name="connsiteY111" fmla="*/ 4756463 h 6858000"/>
                <a:gd name="connsiteX112" fmla="*/ 559775 w 9767847"/>
                <a:gd name="connsiteY112" fmla="*/ 4955755 h 6858000"/>
                <a:gd name="connsiteX113" fmla="*/ 631406 w 9767847"/>
                <a:gd name="connsiteY113" fmla="*/ 5152084 h 6858000"/>
                <a:gd name="connsiteX114" fmla="*/ 1023461 w 9767847"/>
                <a:gd name="connsiteY114" fmla="*/ 5898055 h 6858000"/>
                <a:gd name="connsiteX115" fmla="*/ 1575880 w 9767847"/>
                <a:gd name="connsiteY115" fmla="*/ 6551744 h 6858000"/>
                <a:gd name="connsiteX116" fmla="*/ 1905228 w 9767847"/>
                <a:gd name="connsiteY116" fmla="*/ 6833566 h 6858000"/>
                <a:gd name="connsiteX117" fmla="*/ 1938629 w 9767847"/>
                <a:gd name="connsiteY117" fmla="*/ 6858000 h 6858000"/>
                <a:gd name="connsiteX118" fmla="*/ 1368607 w 9767847"/>
                <a:gd name="connsiteY118" fmla="*/ 6858000 h 6858000"/>
                <a:gd name="connsiteX119" fmla="*/ 1115251 w 9767847"/>
                <a:gd name="connsiteY119" fmla="*/ 6594103 h 6858000"/>
                <a:gd name="connsiteX120" fmla="*/ 0 w 9767847"/>
                <a:gd name="connsiteY120" fmla="*/ 3653129 h 6858000"/>
                <a:gd name="connsiteX121" fmla="*/ 1777294 w 9767847"/>
                <a:gd name="connsiteY121" fmla="*/ 8541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Lst>
              <a:rect l="l" t="t" r="r" b="b"/>
              <a:pathLst>
                <a:path w="9767847" h="6858000">
                  <a:moveTo>
                    <a:pt x="7145704" y="0"/>
                  </a:moveTo>
                  <a:lnTo>
                    <a:pt x="7875738" y="0"/>
                  </a:lnTo>
                  <a:lnTo>
                    <a:pt x="7990553" y="85415"/>
                  </a:lnTo>
                  <a:cubicBezTo>
                    <a:pt x="9075991" y="933432"/>
                    <a:pt x="9767847" y="2216793"/>
                    <a:pt x="9767847" y="3653129"/>
                  </a:cubicBezTo>
                  <a:cubicBezTo>
                    <a:pt x="9767847" y="4770280"/>
                    <a:pt x="9349317" y="5794890"/>
                    <a:pt x="8652597" y="6594103"/>
                  </a:cubicBezTo>
                  <a:lnTo>
                    <a:pt x="8399240" y="6858000"/>
                  </a:lnTo>
                  <a:lnTo>
                    <a:pt x="6766926" y="6858000"/>
                  </a:lnTo>
                  <a:lnTo>
                    <a:pt x="6804586" y="6821201"/>
                  </a:lnTo>
                  <a:lnTo>
                    <a:pt x="6881735" y="6745295"/>
                  </a:lnTo>
                  <a:cubicBezTo>
                    <a:pt x="6907435" y="6719979"/>
                    <a:pt x="6933134" y="6694896"/>
                    <a:pt x="6958883" y="6668920"/>
                  </a:cubicBezTo>
                  <a:lnTo>
                    <a:pt x="7267925" y="6359792"/>
                  </a:lnTo>
                  <a:lnTo>
                    <a:pt x="7424360" y="6204783"/>
                  </a:lnTo>
                  <a:cubicBezTo>
                    <a:pt x="7450754" y="6178900"/>
                    <a:pt x="7477598" y="6152829"/>
                    <a:pt x="7504938" y="6126806"/>
                  </a:cubicBezTo>
                  <a:lnTo>
                    <a:pt x="7546396" y="6087795"/>
                  </a:lnTo>
                  <a:cubicBezTo>
                    <a:pt x="7560264" y="6074901"/>
                    <a:pt x="7574780" y="6061630"/>
                    <a:pt x="7588002" y="6049630"/>
                  </a:cubicBezTo>
                  <a:lnTo>
                    <a:pt x="7631000" y="6010807"/>
                  </a:lnTo>
                  <a:lnTo>
                    <a:pt x="7675440" y="5972407"/>
                  </a:lnTo>
                  <a:cubicBezTo>
                    <a:pt x="7690404" y="5959796"/>
                    <a:pt x="7705564" y="5947419"/>
                    <a:pt x="7720626" y="5934949"/>
                  </a:cubicBezTo>
                  <a:cubicBezTo>
                    <a:pt x="7735738" y="5922525"/>
                    <a:pt x="7751197" y="5910619"/>
                    <a:pt x="7766458" y="5898432"/>
                  </a:cubicBezTo>
                  <a:cubicBezTo>
                    <a:pt x="7827949" y="5850290"/>
                    <a:pt x="7890979" y="5804597"/>
                    <a:pt x="7955254" y="5760926"/>
                  </a:cubicBezTo>
                  <a:cubicBezTo>
                    <a:pt x="8083800" y="5673632"/>
                    <a:pt x="8216872" y="5594434"/>
                    <a:pt x="8352678" y="5521728"/>
                  </a:cubicBezTo>
                  <a:lnTo>
                    <a:pt x="8451350" y="5469352"/>
                  </a:lnTo>
                  <a:lnTo>
                    <a:pt x="8548532" y="5417493"/>
                  </a:lnTo>
                  <a:cubicBezTo>
                    <a:pt x="8612110" y="5383188"/>
                    <a:pt x="8673251" y="5349306"/>
                    <a:pt x="8729473" y="5314059"/>
                  </a:cubicBezTo>
                  <a:cubicBezTo>
                    <a:pt x="8743591" y="5305213"/>
                    <a:pt x="8757161" y="5296459"/>
                    <a:pt x="8770781" y="5287330"/>
                  </a:cubicBezTo>
                  <a:cubicBezTo>
                    <a:pt x="8777591" y="5282765"/>
                    <a:pt x="8784451" y="5278201"/>
                    <a:pt x="8790964" y="5273590"/>
                  </a:cubicBezTo>
                  <a:cubicBezTo>
                    <a:pt x="8797574" y="5268977"/>
                    <a:pt x="8804235" y="5264412"/>
                    <a:pt x="8810499" y="5259801"/>
                  </a:cubicBezTo>
                  <a:cubicBezTo>
                    <a:pt x="8835999" y="5241401"/>
                    <a:pt x="8860407" y="5222389"/>
                    <a:pt x="8883571" y="5202577"/>
                  </a:cubicBezTo>
                  <a:cubicBezTo>
                    <a:pt x="8929900" y="5162954"/>
                    <a:pt x="8971258" y="5120413"/>
                    <a:pt x="9006651" y="5074625"/>
                  </a:cubicBezTo>
                  <a:cubicBezTo>
                    <a:pt x="9015351" y="5063426"/>
                    <a:pt x="9024398" y="5050955"/>
                    <a:pt x="9033494" y="5038203"/>
                  </a:cubicBezTo>
                  <a:lnTo>
                    <a:pt x="9040305" y="5028649"/>
                  </a:lnTo>
                  <a:lnTo>
                    <a:pt x="9046568" y="5019379"/>
                  </a:lnTo>
                  <a:cubicBezTo>
                    <a:pt x="9050743" y="5013261"/>
                    <a:pt x="9054819" y="5007050"/>
                    <a:pt x="9058846" y="5000743"/>
                  </a:cubicBezTo>
                  <a:cubicBezTo>
                    <a:pt x="9075002" y="4975615"/>
                    <a:pt x="9090212" y="4949403"/>
                    <a:pt x="9104529" y="4922203"/>
                  </a:cubicBezTo>
                  <a:cubicBezTo>
                    <a:pt x="9133211" y="4867850"/>
                    <a:pt x="9158313" y="4809545"/>
                    <a:pt x="9181081" y="4748792"/>
                  </a:cubicBezTo>
                  <a:cubicBezTo>
                    <a:pt x="9203748" y="4688276"/>
                    <a:pt x="9223383" y="4625876"/>
                    <a:pt x="9240731" y="4561970"/>
                  </a:cubicBezTo>
                  <a:cubicBezTo>
                    <a:pt x="9249481" y="4530064"/>
                    <a:pt x="9257682" y="4497782"/>
                    <a:pt x="9265388" y="4465171"/>
                  </a:cubicBezTo>
                  <a:cubicBezTo>
                    <a:pt x="9269215" y="4448842"/>
                    <a:pt x="9272943" y="4432465"/>
                    <a:pt x="9276571" y="4416041"/>
                  </a:cubicBezTo>
                  <a:lnTo>
                    <a:pt x="9281841" y="4391477"/>
                  </a:lnTo>
                  <a:lnTo>
                    <a:pt x="9286513" y="4368936"/>
                  </a:lnTo>
                  <a:lnTo>
                    <a:pt x="9296754" y="4316136"/>
                  </a:lnTo>
                  <a:lnTo>
                    <a:pt x="9301029" y="4293172"/>
                  </a:lnTo>
                  <a:lnTo>
                    <a:pt x="9302818" y="4282679"/>
                  </a:lnTo>
                  <a:lnTo>
                    <a:pt x="9304658" y="4270914"/>
                  </a:lnTo>
                  <a:lnTo>
                    <a:pt x="9312810" y="4220043"/>
                  </a:lnTo>
                  <a:lnTo>
                    <a:pt x="9316887" y="4194584"/>
                  </a:lnTo>
                  <a:lnTo>
                    <a:pt x="9318923" y="4181878"/>
                  </a:lnTo>
                  <a:cubicBezTo>
                    <a:pt x="9319570" y="4177644"/>
                    <a:pt x="9319969" y="4173267"/>
                    <a:pt x="9320515" y="4168984"/>
                  </a:cubicBezTo>
                  <a:lnTo>
                    <a:pt x="9332445" y="4069079"/>
                  </a:lnTo>
                  <a:cubicBezTo>
                    <a:pt x="9333836" y="4056468"/>
                    <a:pt x="9334880" y="4040986"/>
                    <a:pt x="9336173" y="4022774"/>
                  </a:cubicBezTo>
                  <a:lnTo>
                    <a:pt x="9340199" y="3969269"/>
                  </a:lnTo>
                  <a:cubicBezTo>
                    <a:pt x="9345071" y="3903904"/>
                    <a:pt x="9347358" y="3837081"/>
                    <a:pt x="9347557" y="3770070"/>
                  </a:cubicBezTo>
                  <a:cubicBezTo>
                    <a:pt x="9347656" y="3736518"/>
                    <a:pt x="9347209" y="3702871"/>
                    <a:pt x="9346364" y="3669036"/>
                  </a:cubicBezTo>
                  <a:lnTo>
                    <a:pt x="9344921" y="3619341"/>
                  </a:lnTo>
                  <a:lnTo>
                    <a:pt x="9344524" y="3607624"/>
                  </a:lnTo>
                  <a:lnTo>
                    <a:pt x="9343728" y="3594872"/>
                  </a:lnTo>
                  <a:lnTo>
                    <a:pt x="9342188" y="3569366"/>
                  </a:lnTo>
                  <a:lnTo>
                    <a:pt x="9339056" y="3518354"/>
                  </a:lnTo>
                  <a:cubicBezTo>
                    <a:pt x="9337914" y="3501319"/>
                    <a:pt x="9335874" y="3484236"/>
                    <a:pt x="9334334" y="3467155"/>
                  </a:cubicBezTo>
                  <a:lnTo>
                    <a:pt x="9329363" y="3415908"/>
                  </a:lnTo>
                  <a:lnTo>
                    <a:pt x="9328319" y="3404755"/>
                  </a:lnTo>
                  <a:lnTo>
                    <a:pt x="9327177" y="3394214"/>
                  </a:lnTo>
                  <a:lnTo>
                    <a:pt x="9324293" y="3370872"/>
                  </a:lnTo>
                  <a:lnTo>
                    <a:pt x="9320763" y="3344427"/>
                  </a:lnTo>
                  <a:lnTo>
                    <a:pt x="9317184" y="3315343"/>
                  </a:lnTo>
                  <a:cubicBezTo>
                    <a:pt x="9315594" y="3300991"/>
                    <a:pt x="9313506" y="3286404"/>
                    <a:pt x="9311021" y="3270309"/>
                  </a:cubicBezTo>
                  <a:lnTo>
                    <a:pt x="9302719" y="3219815"/>
                  </a:lnTo>
                  <a:cubicBezTo>
                    <a:pt x="9299936" y="3203157"/>
                    <a:pt x="9297003" y="3186498"/>
                    <a:pt x="9293970" y="3169887"/>
                  </a:cubicBezTo>
                  <a:cubicBezTo>
                    <a:pt x="9281891" y="3103393"/>
                    <a:pt x="9267674" y="3037182"/>
                    <a:pt x="9252065" y="2971205"/>
                  </a:cubicBezTo>
                  <a:cubicBezTo>
                    <a:pt x="9244261" y="2938265"/>
                    <a:pt x="9235959" y="2905371"/>
                    <a:pt x="9227211" y="2872571"/>
                  </a:cubicBezTo>
                  <a:lnTo>
                    <a:pt x="9220699" y="2848524"/>
                  </a:lnTo>
                  <a:lnTo>
                    <a:pt x="9213740" y="2824289"/>
                  </a:lnTo>
                  <a:cubicBezTo>
                    <a:pt x="9209216" y="2808147"/>
                    <a:pt x="9204345" y="2791866"/>
                    <a:pt x="9199374" y="2775536"/>
                  </a:cubicBezTo>
                  <a:cubicBezTo>
                    <a:pt x="9159855" y="2645184"/>
                    <a:pt x="9114272" y="2516197"/>
                    <a:pt x="9061829" y="2389515"/>
                  </a:cubicBezTo>
                  <a:cubicBezTo>
                    <a:pt x="9035582" y="2326175"/>
                    <a:pt x="9008043" y="2263258"/>
                    <a:pt x="8978865" y="2200953"/>
                  </a:cubicBezTo>
                  <a:lnTo>
                    <a:pt x="8956694" y="2154317"/>
                  </a:lnTo>
                  <a:lnTo>
                    <a:pt x="8934176" y="2108012"/>
                  </a:lnTo>
                  <a:cubicBezTo>
                    <a:pt x="8918915" y="2077189"/>
                    <a:pt x="8903157" y="2046130"/>
                    <a:pt x="8887151" y="2015448"/>
                  </a:cubicBezTo>
                  <a:cubicBezTo>
                    <a:pt x="8854988" y="1953989"/>
                    <a:pt x="8822082" y="1892908"/>
                    <a:pt x="8787533" y="1832625"/>
                  </a:cubicBezTo>
                  <a:lnTo>
                    <a:pt x="8761485" y="1787496"/>
                  </a:lnTo>
                  <a:lnTo>
                    <a:pt x="8734791" y="1741991"/>
                  </a:lnTo>
                  <a:cubicBezTo>
                    <a:pt x="8717047" y="1711921"/>
                    <a:pt x="8699200" y="1682461"/>
                    <a:pt x="8680808" y="1652910"/>
                  </a:cubicBezTo>
                  <a:cubicBezTo>
                    <a:pt x="8644322" y="1593756"/>
                    <a:pt x="8606194" y="1535216"/>
                    <a:pt x="8567024" y="1477004"/>
                  </a:cubicBezTo>
                  <a:lnTo>
                    <a:pt x="8537446" y="1433428"/>
                  </a:lnTo>
                  <a:lnTo>
                    <a:pt x="8507423" y="1389994"/>
                  </a:lnTo>
                  <a:cubicBezTo>
                    <a:pt x="8487390" y="1361382"/>
                    <a:pt x="8467158" y="1332817"/>
                    <a:pt x="8446529" y="1304393"/>
                  </a:cubicBezTo>
                  <a:cubicBezTo>
                    <a:pt x="8405271" y="1247595"/>
                    <a:pt x="8362718" y="1191218"/>
                    <a:pt x="8319224" y="1135124"/>
                  </a:cubicBezTo>
                  <a:lnTo>
                    <a:pt x="8286366" y="1093148"/>
                  </a:lnTo>
                  <a:lnTo>
                    <a:pt x="8270161" y="1072538"/>
                  </a:lnTo>
                  <a:lnTo>
                    <a:pt x="8253856" y="1052254"/>
                  </a:lnTo>
                  <a:cubicBezTo>
                    <a:pt x="8231636" y="1024773"/>
                    <a:pt x="8209117" y="997479"/>
                    <a:pt x="8186352" y="970373"/>
                  </a:cubicBezTo>
                  <a:cubicBezTo>
                    <a:pt x="8140917" y="916020"/>
                    <a:pt x="8094240" y="862515"/>
                    <a:pt x="8046768" y="809527"/>
                  </a:cubicBezTo>
                  <a:lnTo>
                    <a:pt x="8010927" y="769951"/>
                  </a:lnTo>
                  <a:lnTo>
                    <a:pt x="7974788" y="730751"/>
                  </a:lnTo>
                  <a:cubicBezTo>
                    <a:pt x="7950382" y="704587"/>
                    <a:pt x="7925824" y="678563"/>
                    <a:pt x="7901070" y="652823"/>
                  </a:cubicBezTo>
                  <a:cubicBezTo>
                    <a:pt x="7851510" y="601387"/>
                    <a:pt x="7801404" y="550612"/>
                    <a:pt x="7750054" y="501106"/>
                  </a:cubicBezTo>
                  <a:cubicBezTo>
                    <a:pt x="7698902" y="451742"/>
                    <a:pt x="7645913" y="403036"/>
                    <a:pt x="7592277" y="355319"/>
                  </a:cubicBezTo>
                  <a:cubicBezTo>
                    <a:pt x="7484856" y="259884"/>
                    <a:pt x="7373308" y="168402"/>
                    <a:pt x="7257734" y="81062"/>
                  </a:cubicBezTo>
                  <a:close/>
                  <a:moveTo>
                    <a:pt x="1892109" y="0"/>
                  </a:moveTo>
                  <a:lnTo>
                    <a:pt x="2298402" y="0"/>
                  </a:lnTo>
                  <a:lnTo>
                    <a:pt x="2135542" y="121879"/>
                  </a:lnTo>
                  <a:cubicBezTo>
                    <a:pt x="2078998" y="166378"/>
                    <a:pt x="2023659" y="212143"/>
                    <a:pt x="1969576" y="259084"/>
                  </a:cubicBezTo>
                  <a:cubicBezTo>
                    <a:pt x="1861309" y="352918"/>
                    <a:pt x="1758064" y="451412"/>
                    <a:pt x="1659938" y="553953"/>
                  </a:cubicBezTo>
                  <a:cubicBezTo>
                    <a:pt x="1266987" y="964444"/>
                    <a:pt x="953820" y="1435593"/>
                    <a:pt x="729383" y="1940578"/>
                  </a:cubicBezTo>
                  <a:cubicBezTo>
                    <a:pt x="673260" y="2066459"/>
                    <a:pt x="622855" y="2195070"/>
                    <a:pt x="578465" y="2324905"/>
                  </a:cubicBezTo>
                  <a:cubicBezTo>
                    <a:pt x="534125" y="2454785"/>
                    <a:pt x="496147" y="2586314"/>
                    <a:pt x="465080" y="2718973"/>
                  </a:cubicBezTo>
                  <a:cubicBezTo>
                    <a:pt x="449769" y="2785089"/>
                    <a:pt x="435850" y="2852289"/>
                    <a:pt x="423820" y="2919535"/>
                  </a:cubicBezTo>
                  <a:cubicBezTo>
                    <a:pt x="411840" y="2986829"/>
                    <a:pt x="401054" y="3054358"/>
                    <a:pt x="392355" y="3122169"/>
                  </a:cubicBezTo>
                  <a:cubicBezTo>
                    <a:pt x="374509" y="3257744"/>
                    <a:pt x="363424" y="3393978"/>
                    <a:pt x="358801" y="3531013"/>
                  </a:cubicBezTo>
                  <a:cubicBezTo>
                    <a:pt x="349009" y="3804941"/>
                    <a:pt x="366357" y="4079668"/>
                    <a:pt x="410350" y="4352324"/>
                  </a:cubicBezTo>
                  <a:cubicBezTo>
                    <a:pt x="421286" y="4420230"/>
                    <a:pt x="434209" y="4487758"/>
                    <a:pt x="449022" y="4555147"/>
                  </a:cubicBezTo>
                  <a:cubicBezTo>
                    <a:pt x="463737" y="4622534"/>
                    <a:pt x="480389" y="4689686"/>
                    <a:pt x="498882" y="4756463"/>
                  </a:cubicBezTo>
                  <a:cubicBezTo>
                    <a:pt x="517373" y="4823239"/>
                    <a:pt x="537704" y="4889733"/>
                    <a:pt x="559775" y="4955755"/>
                  </a:cubicBezTo>
                  <a:cubicBezTo>
                    <a:pt x="581946" y="5021873"/>
                    <a:pt x="605358" y="5087473"/>
                    <a:pt x="631406" y="5152084"/>
                  </a:cubicBezTo>
                  <a:cubicBezTo>
                    <a:pt x="734055" y="5411706"/>
                    <a:pt x="865188" y="5662668"/>
                    <a:pt x="1023461" y="5898055"/>
                  </a:cubicBezTo>
                  <a:cubicBezTo>
                    <a:pt x="1181487" y="6133676"/>
                    <a:pt x="1367051" y="6353345"/>
                    <a:pt x="1575880" y="6551744"/>
                  </a:cubicBezTo>
                  <a:cubicBezTo>
                    <a:pt x="1680269" y="6651014"/>
                    <a:pt x="1790338" y="6745037"/>
                    <a:pt x="1905228" y="6833566"/>
                  </a:cubicBezTo>
                  <a:lnTo>
                    <a:pt x="1938629" y="6858000"/>
                  </a:lnTo>
                  <a:lnTo>
                    <a:pt x="1368607" y="6858000"/>
                  </a:lnTo>
                  <a:lnTo>
                    <a:pt x="1115251" y="6594103"/>
                  </a:lnTo>
                  <a:cubicBezTo>
                    <a:pt x="418530" y="5794890"/>
                    <a:pt x="0" y="4770280"/>
                    <a:pt x="0" y="3653129"/>
                  </a:cubicBezTo>
                  <a:cubicBezTo>
                    <a:pt x="0" y="2216793"/>
                    <a:pt x="691856" y="933432"/>
                    <a:pt x="1777294" y="85415"/>
                  </a:cubicBezTo>
                  <a:close/>
                </a:path>
              </a:pathLst>
            </a:custGeom>
            <a:solidFill>
              <a:schemeClr val="bg1">
                <a:alpha val="5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lt1"/>
                </a:solidFill>
              </a:endParaRPr>
            </a:p>
          </p:txBody>
        </p:sp>
        <p:sp>
          <p:nvSpPr>
            <p:cNvPr id="29" name="Freeform: Shape 28">
              <a:extLst>
                <a:ext uri="{FF2B5EF4-FFF2-40B4-BE49-F238E27FC236}">
                  <a16:creationId xmlns:a16="http://schemas.microsoft.com/office/drawing/2014/main" id="{CE4B9C67-860A-4569-AC84-3ADE433D1C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18434" y="3985"/>
              <a:ext cx="9747620" cy="6858000"/>
            </a:xfrm>
            <a:custGeom>
              <a:avLst/>
              <a:gdLst>
                <a:gd name="connsiteX0" fmla="*/ 7235453 w 9747620"/>
                <a:gd name="connsiteY0" fmla="*/ 0 h 6858000"/>
                <a:gd name="connsiteX1" fmla="*/ 7548130 w 9747620"/>
                <a:gd name="connsiteY1" fmla="*/ 0 h 6858000"/>
                <a:gd name="connsiteX2" fmla="*/ 7710334 w 9747620"/>
                <a:gd name="connsiteY2" fmla="*/ 111973 h 6858000"/>
                <a:gd name="connsiteX3" fmla="*/ 7889188 w 9747620"/>
                <a:gd name="connsiteY3" fmla="*/ 251542 h 6858000"/>
                <a:gd name="connsiteX4" fmla="*/ 8061828 w 9747620"/>
                <a:gd name="connsiteY4" fmla="*/ 398586 h 6858000"/>
                <a:gd name="connsiteX5" fmla="*/ 8145637 w 9747620"/>
                <a:gd name="connsiteY5" fmla="*/ 474218 h 6858000"/>
                <a:gd name="connsiteX6" fmla="*/ 8187242 w 9747620"/>
                <a:gd name="connsiteY6" fmla="*/ 512753 h 6858000"/>
                <a:gd name="connsiteX7" fmla="*/ 8228402 w 9747620"/>
                <a:gd name="connsiteY7" fmla="*/ 551575 h 6858000"/>
                <a:gd name="connsiteX8" fmla="*/ 8389211 w 9747620"/>
                <a:gd name="connsiteY8" fmla="*/ 710937 h 6858000"/>
                <a:gd name="connsiteX9" fmla="*/ 8467206 w 9747620"/>
                <a:gd name="connsiteY9" fmla="*/ 793088 h 6858000"/>
                <a:gd name="connsiteX10" fmla="*/ 8486791 w 9747620"/>
                <a:gd name="connsiteY10" fmla="*/ 814223 h 6858000"/>
                <a:gd name="connsiteX11" fmla="*/ 8505979 w 9747620"/>
                <a:gd name="connsiteY11" fmla="*/ 835409 h 6858000"/>
                <a:gd name="connsiteX12" fmla="*/ 8543509 w 9747620"/>
                <a:gd name="connsiteY12" fmla="*/ 877346 h 6858000"/>
                <a:gd name="connsiteX13" fmla="*/ 8690549 w 9747620"/>
                <a:gd name="connsiteY13" fmla="*/ 1048978 h 6858000"/>
                <a:gd name="connsiteX14" fmla="*/ 8761732 w 9747620"/>
                <a:gd name="connsiteY14" fmla="*/ 1137502 h 6858000"/>
                <a:gd name="connsiteX15" fmla="*/ 8796379 w 9747620"/>
                <a:gd name="connsiteY15" fmla="*/ 1182077 h 6858000"/>
                <a:gd name="connsiteX16" fmla="*/ 8830678 w 9747620"/>
                <a:gd name="connsiteY16" fmla="*/ 1226986 h 6858000"/>
                <a:gd name="connsiteX17" fmla="*/ 8963353 w 9747620"/>
                <a:gd name="connsiteY17" fmla="*/ 1410936 h 6858000"/>
                <a:gd name="connsiteX18" fmla="*/ 9026483 w 9747620"/>
                <a:gd name="connsiteY18" fmla="*/ 1505499 h 6858000"/>
                <a:gd name="connsiteX19" fmla="*/ 9057004 w 9747620"/>
                <a:gd name="connsiteY19" fmla="*/ 1552613 h 6858000"/>
                <a:gd name="connsiteX20" fmla="*/ 9087278 w 9747620"/>
                <a:gd name="connsiteY20" fmla="*/ 1600542 h 6858000"/>
                <a:gd name="connsiteX21" fmla="*/ 9202851 w 9747620"/>
                <a:gd name="connsiteY21" fmla="*/ 1795515 h 6858000"/>
                <a:gd name="connsiteX22" fmla="*/ 9257332 w 9747620"/>
                <a:gd name="connsiteY22" fmla="*/ 1894920 h 6858000"/>
                <a:gd name="connsiteX23" fmla="*/ 9283778 w 9747620"/>
                <a:gd name="connsiteY23" fmla="*/ 1945436 h 6858000"/>
                <a:gd name="connsiteX24" fmla="*/ 9309428 w 9747620"/>
                <a:gd name="connsiteY24" fmla="*/ 1996193 h 6858000"/>
                <a:gd name="connsiteX25" fmla="*/ 9405714 w 9747620"/>
                <a:gd name="connsiteY25" fmla="*/ 2202191 h 6858000"/>
                <a:gd name="connsiteX26" fmla="*/ 9566524 w 9747620"/>
                <a:gd name="connsiteY26" fmla="*/ 2627653 h 6858000"/>
                <a:gd name="connsiteX27" fmla="*/ 9583573 w 9747620"/>
                <a:gd name="connsiteY27" fmla="*/ 2682195 h 6858000"/>
                <a:gd name="connsiteX28" fmla="*/ 9591974 w 9747620"/>
                <a:gd name="connsiteY28" fmla="*/ 2709707 h 6858000"/>
                <a:gd name="connsiteX29" fmla="*/ 9600027 w 9747620"/>
                <a:gd name="connsiteY29" fmla="*/ 2737650 h 6858000"/>
                <a:gd name="connsiteX30" fmla="*/ 9629803 w 9747620"/>
                <a:gd name="connsiteY30" fmla="*/ 2847694 h 6858000"/>
                <a:gd name="connsiteX31" fmla="*/ 9679909 w 9747620"/>
                <a:gd name="connsiteY31" fmla="*/ 3070131 h 6858000"/>
                <a:gd name="connsiteX32" fmla="*/ 9690498 w 9747620"/>
                <a:gd name="connsiteY32" fmla="*/ 3126159 h 6858000"/>
                <a:gd name="connsiteX33" fmla="*/ 9700390 w 9747620"/>
                <a:gd name="connsiteY33" fmla="*/ 3181805 h 6858000"/>
                <a:gd name="connsiteX34" fmla="*/ 9709685 w 9747620"/>
                <a:gd name="connsiteY34" fmla="*/ 3243392 h 6858000"/>
                <a:gd name="connsiteX35" fmla="*/ 9713016 w 9747620"/>
                <a:gd name="connsiteY35" fmla="*/ 3267597 h 6858000"/>
                <a:gd name="connsiteX36" fmla="*/ 9716844 w 9747620"/>
                <a:gd name="connsiteY36" fmla="*/ 3294437 h 6858000"/>
                <a:gd name="connsiteX37" fmla="*/ 9720820 w 9747620"/>
                <a:gd name="connsiteY37" fmla="*/ 3324488 h 6858000"/>
                <a:gd name="connsiteX38" fmla="*/ 9722709 w 9747620"/>
                <a:gd name="connsiteY38" fmla="*/ 3340737 h 6858000"/>
                <a:gd name="connsiteX39" fmla="*/ 9724301 w 9747620"/>
                <a:gd name="connsiteY39" fmla="*/ 3356361 h 6858000"/>
                <a:gd name="connsiteX40" fmla="*/ 9730166 w 9747620"/>
                <a:gd name="connsiteY40" fmla="*/ 3412197 h 6858000"/>
                <a:gd name="connsiteX41" fmla="*/ 9735783 w 9747620"/>
                <a:gd name="connsiteY41" fmla="*/ 3468083 h 6858000"/>
                <a:gd name="connsiteX42" fmla="*/ 9739760 w 9747620"/>
                <a:gd name="connsiteY42" fmla="*/ 3524399 h 6858000"/>
                <a:gd name="connsiteX43" fmla="*/ 9741748 w 9747620"/>
                <a:gd name="connsiteY43" fmla="*/ 3552580 h 6858000"/>
                <a:gd name="connsiteX44" fmla="*/ 9742742 w 9747620"/>
                <a:gd name="connsiteY44" fmla="*/ 3566672 h 6858000"/>
                <a:gd name="connsiteX45" fmla="*/ 9743488 w 9747620"/>
                <a:gd name="connsiteY45" fmla="*/ 3581865 h 6858000"/>
                <a:gd name="connsiteX46" fmla="*/ 9744731 w 9747620"/>
                <a:gd name="connsiteY46" fmla="*/ 3611341 h 6858000"/>
                <a:gd name="connsiteX47" fmla="*/ 9745725 w 9747620"/>
                <a:gd name="connsiteY47" fmla="*/ 3639715 h 6858000"/>
                <a:gd name="connsiteX48" fmla="*/ 9747613 w 9747620"/>
                <a:gd name="connsiteY48" fmla="*/ 3753786 h 6858000"/>
                <a:gd name="connsiteX49" fmla="*/ 9740405 w 9747620"/>
                <a:gd name="connsiteY49" fmla="*/ 3984609 h 6858000"/>
                <a:gd name="connsiteX50" fmla="*/ 9736329 w 9747620"/>
                <a:gd name="connsiteY50" fmla="*/ 4038434 h 6858000"/>
                <a:gd name="connsiteX51" fmla="*/ 9731408 w 9747620"/>
                <a:gd name="connsiteY51" fmla="*/ 4099446 h 6858000"/>
                <a:gd name="connsiteX52" fmla="*/ 9717987 w 9747620"/>
                <a:gd name="connsiteY52" fmla="*/ 4213325 h 6858000"/>
                <a:gd name="connsiteX53" fmla="*/ 9716297 w 9747620"/>
                <a:gd name="connsiteY53" fmla="*/ 4227129 h 6858000"/>
                <a:gd name="connsiteX54" fmla="*/ 9714110 w 9747620"/>
                <a:gd name="connsiteY54" fmla="*/ 4240981 h 6858000"/>
                <a:gd name="connsiteX55" fmla="*/ 9709785 w 9747620"/>
                <a:gd name="connsiteY55" fmla="*/ 4268731 h 6858000"/>
                <a:gd name="connsiteX56" fmla="*/ 9701086 w 9747620"/>
                <a:gd name="connsiteY56" fmla="*/ 4324185 h 6858000"/>
                <a:gd name="connsiteX57" fmla="*/ 9698699 w 9747620"/>
                <a:gd name="connsiteY57" fmla="*/ 4338994 h 6858000"/>
                <a:gd name="connsiteX58" fmla="*/ 9695966 w 9747620"/>
                <a:gd name="connsiteY58" fmla="*/ 4355050 h 6858000"/>
                <a:gd name="connsiteX59" fmla="*/ 9690299 w 9747620"/>
                <a:gd name="connsiteY59" fmla="*/ 4385054 h 6858000"/>
                <a:gd name="connsiteX60" fmla="*/ 9679909 w 9747620"/>
                <a:gd name="connsiteY60" fmla="*/ 4437919 h 6858000"/>
                <a:gd name="connsiteX61" fmla="*/ 9673647 w 9747620"/>
                <a:gd name="connsiteY61" fmla="*/ 4468162 h 6858000"/>
                <a:gd name="connsiteX62" fmla="*/ 9667532 w 9747620"/>
                <a:gd name="connsiteY62" fmla="*/ 4496296 h 6858000"/>
                <a:gd name="connsiteX63" fmla="*/ 9654658 w 9747620"/>
                <a:gd name="connsiteY63" fmla="*/ 4552277 h 6858000"/>
                <a:gd name="connsiteX64" fmla="*/ 9625876 w 9747620"/>
                <a:gd name="connsiteY64" fmla="*/ 4664478 h 6858000"/>
                <a:gd name="connsiteX65" fmla="*/ 9552803 w 9747620"/>
                <a:gd name="connsiteY65" fmla="*/ 4888737 h 6858000"/>
                <a:gd name="connsiteX66" fmla="*/ 9452639 w 9747620"/>
                <a:gd name="connsiteY66" fmla="*/ 5110934 h 6858000"/>
                <a:gd name="connsiteX67" fmla="*/ 9388017 w 9747620"/>
                <a:gd name="connsiteY67" fmla="*/ 5220020 h 6858000"/>
                <a:gd name="connsiteX68" fmla="*/ 9370073 w 9747620"/>
                <a:gd name="connsiteY68" fmla="*/ 5246811 h 6858000"/>
                <a:gd name="connsiteX69" fmla="*/ 9360926 w 9747620"/>
                <a:gd name="connsiteY69" fmla="*/ 5260040 h 6858000"/>
                <a:gd name="connsiteX70" fmla="*/ 9351829 w 9747620"/>
                <a:gd name="connsiteY70" fmla="*/ 5272646 h 6858000"/>
                <a:gd name="connsiteX71" fmla="*/ 9313305 w 9747620"/>
                <a:gd name="connsiteY71" fmla="*/ 5323881 h 6858000"/>
                <a:gd name="connsiteX72" fmla="*/ 9130375 w 9747620"/>
                <a:gd name="connsiteY72" fmla="*/ 5510802 h 6858000"/>
                <a:gd name="connsiteX73" fmla="*/ 9028422 w 9747620"/>
                <a:gd name="connsiteY73" fmla="*/ 5588878 h 6858000"/>
                <a:gd name="connsiteX74" fmla="*/ 9002424 w 9747620"/>
                <a:gd name="connsiteY74" fmla="*/ 5606707 h 6858000"/>
                <a:gd name="connsiteX75" fmla="*/ 8976525 w 9747620"/>
                <a:gd name="connsiteY75" fmla="*/ 5623866 h 6858000"/>
                <a:gd name="connsiteX76" fmla="*/ 8924181 w 9747620"/>
                <a:gd name="connsiteY76" fmla="*/ 5656793 h 6858000"/>
                <a:gd name="connsiteX77" fmla="*/ 8717291 w 9747620"/>
                <a:gd name="connsiteY77" fmla="*/ 5771582 h 6858000"/>
                <a:gd name="connsiteX78" fmla="*/ 8617129 w 9747620"/>
                <a:gd name="connsiteY78" fmla="*/ 5823105 h 6858000"/>
                <a:gd name="connsiteX79" fmla="*/ 8518207 w 9747620"/>
                <a:gd name="connsiteY79" fmla="*/ 5873671 h 6858000"/>
                <a:gd name="connsiteX80" fmla="*/ 8150558 w 9747620"/>
                <a:gd name="connsiteY80" fmla="*/ 6086761 h 6858000"/>
                <a:gd name="connsiteX81" fmla="*/ 7979410 w 9747620"/>
                <a:gd name="connsiteY81" fmla="*/ 6207158 h 6858000"/>
                <a:gd name="connsiteX82" fmla="*/ 7938300 w 9747620"/>
                <a:gd name="connsiteY82" fmla="*/ 6238887 h 6858000"/>
                <a:gd name="connsiteX83" fmla="*/ 7897936 w 9747620"/>
                <a:gd name="connsiteY83" fmla="*/ 6271286 h 6858000"/>
                <a:gd name="connsiteX84" fmla="*/ 7858367 w 9747620"/>
                <a:gd name="connsiteY84" fmla="*/ 6304357 h 6858000"/>
                <a:gd name="connsiteX85" fmla="*/ 7819048 w 9747620"/>
                <a:gd name="connsiteY85" fmla="*/ 6338770 h 6858000"/>
                <a:gd name="connsiteX86" fmla="*/ 7778882 w 9747620"/>
                <a:gd name="connsiteY86" fmla="*/ 6374477 h 6858000"/>
                <a:gd name="connsiteX87" fmla="*/ 7739563 w 9747620"/>
                <a:gd name="connsiteY87" fmla="*/ 6410328 h 6858000"/>
                <a:gd name="connsiteX88" fmla="*/ 7660824 w 9747620"/>
                <a:gd name="connsiteY88" fmla="*/ 6484138 h 6858000"/>
                <a:gd name="connsiteX89" fmla="*/ 7502302 w 9747620"/>
                <a:gd name="connsiteY89" fmla="*/ 6636360 h 6858000"/>
                <a:gd name="connsiteX90" fmla="*/ 7273394 w 9747620"/>
                <a:gd name="connsiteY90" fmla="*/ 6858000 h 6858000"/>
                <a:gd name="connsiteX91" fmla="*/ 6780690 w 9747620"/>
                <a:gd name="connsiteY91" fmla="*/ 6858000 h 6858000"/>
                <a:gd name="connsiteX92" fmla="*/ 6854939 w 9747620"/>
                <a:gd name="connsiteY92" fmla="*/ 6783597 h 6858000"/>
                <a:gd name="connsiteX93" fmla="*/ 6932087 w 9747620"/>
                <a:gd name="connsiteY93" fmla="*/ 6705809 h 6858000"/>
                <a:gd name="connsiteX94" fmla="*/ 7241130 w 9747620"/>
                <a:gd name="connsiteY94" fmla="*/ 6390965 h 6858000"/>
                <a:gd name="connsiteX95" fmla="*/ 7397564 w 9747620"/>
                <a:gd name="connsiteY95" fmla="*/ 6233087 h 6858000"/>
                <a:gd name="connsiteX96" fmla="*/ 7478142 w 9747620"/>
                <a:gd name="connsiteY96" fmla="*/ 6153670 h 6858000"/>
                <a:gd name="connsiteX97" fmla="*/ 7519600 w 9747620"/>
                <a:gd name="connsiteY97" fmla="*/ 6113937 h 6858000"/>
                <a:gd name="connsiteX98" fmla="*/ 7561207 w 9747620"/>
                <a:gd name="connsiteY98" fmla="*/ 6075067 h 6858000"/>
                <a:gd name="connsiteX99" fmla="*/ 7604204 w 9747620"/>
                <a:gd name="connsiteY99" fmla="*/ 6035526 h 6858000"/>
                <a:gd name="connsiteX100" fmla="*/ 7648644 w 9747620"/>
                <a:gd name="connsiteY100" fmla="*/ 5996416 h 6858000"/>
                <a:gd name="connsiteX101" fmla="*/ 7693830 w 9747620"/>
                <a:gd name="connsiteY101" fmla="*/ 5958264 h 6858000"/>
                <a:gd name="connsiteX102" fmla="*/ 7739662 w 9747620"/>
                <a:gd name="connsiteY102" fmla="*/ 5921073 h 6858000"/>
                <a:gd name="connsiteX103" fmla="*/ 7928458 w 9747620"/>
                <a:gd name="connsiteY103" fmla="*/ 5781025 h 6858000"/>
                <a:gd name="connsiteX104" fmla="*/ 8325882 w 9747620"/>
                <a:gd name="connsiteY104" fmla="*/ 5537450 h 6858000"/>
                <a:gd name="connsiteX105" fmla="*/ 8424555 w 9747620"/>
                <a:gd name="connsiteY105" fmla="*/ 5484106 h 6858000"/>
                <a:gd name="connsiteX106" fmla="*/ 8521737 w 9747620"/>
                <a:gd name="connsiteY106" fmla="*/ 5431289 h 6858000"/>
                <a:gd name="connsiteX107" fmla="*/ 8702677 w 9747620"/>
                <a:gd name="connsiteY107" fmla="*/ 5325942 h 6858000"/>
                <a:gd name="connsiteX108" fmla="*/ 8743986 w 9747620"/>
                <a:gd name="connsiteY108" fmla="*/ 5298717 h 6858000"/>
                <a:gd name="connsiteX109" fmla="*/ 8764167 w 9747620"/>
                <a:gd name="connsiteY109" fmla="*/ 5284723 h 6858000"/>
                <a:gd name="connsiteX110" fmla="*/ 8783704 w 9747620"/>
                <a:gd name="connsiteY110" fmla="*/ 5270679 h 6858000"/>
                <a:gd name="connsiteX111" fmla="*/ 8856776 w 9747620"/>
                <a:gd name="connsiteY111" fmla="*/ 5212399 h 6858000"/>
                <a:gd name="connsiteX112" fmla="*/ 8979856 w 9747620"/>
                <a:gd name="connsiteY112" fmla="*/ 5082081 h 6858000"/>
                <a:gd name="connsiteX113" fmla="*/ 9006699 w 9747620"/>
                <a:gd name="connsiteY113" fmla="*/ 5044984 h 6858000"/>
                <a:gd name="connsiteX114" fmla="*/ 9013509 w 9747620"/>
                <a:gd name="connsiteY114" fmla="*/ 5035254 h 6858000"/>
                <a:gd name="connsiteX115" fmla="*/ 9019773 w 9747620"/>
                <a:gd name="connsiteY115" fmla="*/ 5025812 h 6858000"/>
                <a:gd name="connsiteX116" fmla="*/ 9032050 w 9747620"/>
                <a:gd name="connsiteY116" fmla="*/ 5006833 h 6858000"/>
                <a:gd name="connsiteX117" fmla="*/ 9077733 w 9747620"/>
                <a:gd name="connsiteY117" fmla="*/ 4926839 h 6858000"/>
                <a:gd name="connsiteX118" fmla="*/ 9154285 w 9747620"/>
                <a:gd name="connsiteY118" fmla="*/ 4750223 h 6858000"/>
                <a:gd name="connsiteX119" fmla="*/ 9213936 w 9747620"/>
                <a:gd name="connsiteY119" fmla="*/ 4559945 h 6858000"/>
                <a:gd name="connsiteX120" fmla="*/ 9238592 w 9747620"/>
                <a:gd name="connsiteY120" fmla="*/ 4461357 h 6858000"/>
                <a:gd name="connsiteX121" fmla="*/ 9249776 w 9747620"/>
                <a:gd name="connsiteY121" fmla="*/ 4411319 h 6858000"/>
                <a:gd name="connsiteX122" fmla="*/ 9255046 w 9747620"/>
                <a:gd name="connsiteY122" fmla="*/ 4386299 h 6858000"/>
                <a:gd name="connsiteX123" fmla="*/ 9259718 w 9747620"/>
                <a:gd name="connsiteY123" fmla="*/ 4363342 h 6858000"/>
                <a:gd name="connsiteX124" fmla="*/ 9269959 w 9747620"/>
                <a:gd name="connsiteY124" fmla="*/ 4309566 h 6858000"/>
                <a:gd name="connsiteX125" fmla="*/ 9274233 w 9747620"/>
                <a:gd name="connsiteY125" fmla="*/ 4286176 h 6858000"/>
                <a:gd name="connsiteX126" fmla="*/ 9276022 w 9747620"/>
                <a:gd name="connsiteY126" fmla="*/ 4275489 h 6858000"/>
                <a:gd name="connsiteX127" fmla="*/ 9277861 w 9747620"/>
                <a:gd name="connsiteY127" fmla="*/ 4263506 h 6858000"/>
                <a:gd name="connsiteX128" fmla="*/ 9286014 w 9747620"/>
                <a:gd name="connsiteY128" fmla="*/ 4211696 h 6858000"/>
                <a:gd name="connsiteX129" fmla="*/ 9290092 w 9747620"/>
                <a:gd name="connsiteY129" fmla="*/ 4185767 h 6858000"/>
                <a:gd name="connsiteX130" fmla="*/ 9292128 w 9747620"/>
                <a:gd name="connsiteY130" fmla="*/ 4172826 h 6858000"/>
                <a:gd name="connsiteX131" fmla="*/ 9293720 w 9747620"/>
                <a:gd name="connsiteY131" fmla="*/ 4159693 h 6858000"/>
                <a:gd name="connsiteX132" fmla="*/ 9305650 w 9747620"/>
                <a:gd name="connsiteY132" fmla="*/ 4057941 h 6858000"/>
                <a:gd name="connsiteX133" fmla="*/ 9309378 w 9747620"/>
                <a:gd name="connsiteY133" fmla="*/ 4010779 h 6858000"/>
                <a:gd name="connsiteX134" fmla="*/ 9313454 w 9747620"/>
                <a:gd name="connsiteY134" fmla="*/ 3956428 h 6858000"/>
                <a:gd name="connsiteX135" fmla="*/ 9320811 w 9747620"/>
                <a:gd name="connsiteY135" fmla="*/ 3753546 h 6858000"/>
                <a:gd name="connsiteX136" fmla="*/ 9319617 w 9747620"/>
                <a:gd name="connsiteY136" fmla="*/ 3650643 h 6858000"/>
                <a:gd name="connsiteX137" fmla="*/ 9318176 w 9747620"/>
                <a:gd name="connsiteY137" fmla="*/ 3600030 h 6858000"/>
                <a:gd name="connsiteX138" fmla="*/ 9317778 w 9747620"/>
                <a:gd name="connsiteY138" fmla="*/ 3588096 h 6858000"/>
                <a:gd name="connsiteX139" fmla="*/ 9316983 w 9747620"/>
                <a:gd name="connsiteY139" fmla="*/ 3575107 h 6858000"/>
                <a:gd name="connsiteX140" fmla="*/ 9315443 w 9747620"/>
                <a:gd name="connsiteY140" fmla="*/ 3549130 h 6858000"/>
                <a:gd name="connsiteX141" fmla="*/ 9312311 w 9747620"/>
                <a:gd name="connsiteY141" fmla="*/ 3497176 h 6858000"/>
                <a:gd name="connsiteX142" fmla="*/ 9307587 w 9747620"/>
                <a:gd name="connsiteY142" fmla="*/ 3445029 h 6858000"/>
                <a:gd name="connsiteX143" fmla="*/ 9302618 w 9747620"/>
                <a:gd name="connsiteY143" fmla="*/ 3392835 h 6858000"/>
                <a:gd name="connsiteX144" fmla="*/ 9301574 w 9747620"/>
                <a:gd name="connsiteY144" fmla="*/ 3381476 h 6858000"/>
                <a:gd name="connsiteX145" fmla="*/ 9300430 w 9747620"/>
                <a:gd name="connsiteY145" fmla="*/ 3370740 h 6858000"/>
                <a:gd name="connsiteX146" fmla="*/ 9297547 w 9747620"/>
                <a:gd name="connsiteY146" fmla="*/ 3346966 h 6858000"/>
                <a:gd name="connsiteX147" fmla="*/ 9294017 w 9747620"/>
                <a:gd name="connsiteY147" fmla="*/ 3320030 h 6858000"/>
                <a:gd name="connsiteX148" fmla="*/ 9290439 w 9747620"/>
                <a:gd name="connsiteY148" fmla="*/ 3290410 h 6858000"/>
                <a:gd name="connsiteX149" fmla="*/ 9284275 w 9747620"/>
                <a:gd name="connsiteY149" fmla="*/ 3244544 h 6858000"/>
                <a:gd name="connsiteX150" fmla="*/ 9275974 w 9747620"/>
                <a:gd name="connsiteY150" fmla="*/ 3193116 h 6858000"/>
                <a:gd name="connsiteX151" fmla="*/ 9267224 w 9747620"/>
                <a:gd name="connsiteY151" fmla="*/ 3142264 h 6858000"/>
                <a:gd name="connsiteX152" fmla="*/ 9225320 w 9747620"/>
                <a:gd name="connsiteY152" fmla="*/ 2939909 h 6858000"/>
                <a:gd name="connsiteX153" fmla="*/ 9200466 w 9747620"/>
                <a:gd name="connsiteY153" fmla="*/ 2839449 h 6858000"/>
                <a:gd name="connsiteX154" fmla="*/ 9193953 w 9747620"/>
                <a:gd name="connsiteY154" fmla="*/ 2814958 h 6858000"/>
                <a:gd name="connsiteX155" fmla="*/ 9186993 w 9747620"/>
                <a:gd name="connsiteY155" fmla="*/ 2790276 h 6858000"/>
                <a:gd name="connsiteX156" fmla="*/ 9172628 w 9747620"/>
                <a:gd name="connsiteY156" fmla="*/ 2740621 h 6858000"/>
                <a:gd name="connsiteX157" fmla="*/ 9035082 w 9747620"/>
                <a:gd name="connsiteY157" fmla="*/ 2347463 h 6858000"/>
                <a:gd name="connsiteX158" fmla="*/ 8952118 w 9747620"/>
                <a:gd name="connsiteY158" fmla="*/ 2155413 h 6858000"/>
                <a:gd name="connsiteX159" fmla="*/ 8929948 w 9747620"/>
                <a:gd name="connsiteY159" fmla="*/ 2107915 h 6858000"/>
                <a:gd name="connsiteX160" fmla="*/ 8907429 w 9747620"/>
                <a:gd name="connsiteY160" fmla="*/ 2060753 h 6858000"/>
                <a:gd name="connsiteX161" fmla="*/ 8860404 w 9747620"/>
                <a:gd name="connsiteY161" fmla="*/ 1966478 h 6858000"/>
                <a:gd name="connsiteX162" fmla="*/ 8760788 w 9747620"/>
                <a:gd name="connsiteY162" fmla="*/ 1780274 h 6858000"/>
                <a:gd name="connsiteX163" fmla="*/ 8734740 w 9747620"/>
                <a:gd name="connsiteY163" fmla="*/ 1734311 h 6858000"/>
                <a:gd name="connsiteX164" fmla="*/ 8708046 w 9747620"/>
                <a:gd name="connsiteY164" fmla="*/ 1687963 h 6858000"/>
                <a:gd name="connsiteX165" fmla="*/ 8654062 w 9747620"/>
                <a:gd name="connsiteY165" fmla="*/ 1597234 h 6858000"/>
                <a:gd name="connsiteX166" fmla="*/ 8540278 w 9747620"/>
                <a:gd name="connsiteY166" fmla="*/ 1418077 h 6858000"/>
                <a:gd name="connsiteX167" fmla="*/ 8510701 w 9747620"/>
                <a:gd name="connsiteY167" fmla="*/ 1373695 h 6858000"/>
                <a:gd name="connsiteX168" fmla="*/ 8480676 w 9747620"/>
                <a:gd name="connsiteY168" fmla="*/ 1329457 h 6858000"/>
                <a:gd name="connsiteX169" fmla="*/ 8419782 w 9747620"/>
                <a:gd name="connsiteY169" fmla="*/ 1242275 h 6858000"/>
                <a:gd name="connsiteX170" fmla="*/ 8292478 w 9747620"/>
                <a:gd name="connsiteY170" fmla="*/ 1069875 h 6858000"/>
                <a:gd name="connsiteX171" fmla="*/ 8259620 w 9747620"/>
                <a:gd name="connsiteY171" fmla="*/ 1027123 h 6858000"/>
                <a:gd name="connsiteX172" fmla="*/ 8243416 w 9747620"/>
                <a:gd name="connsiteY172" fmla="*/ 1006130 h 6858000"/>
                <a:gd name="connsiteX173" fmla="*/ 8227110 w 9747620"/>
                <a:gd name="connsiteY173" fmla="*/ 985473 h 6858000"/>
                <a:gd name="connsiteX174" fmla="*/ 8159604 w 9747620"/>
                <a:gd name="connsiteY174" fmla="*/ 902029 h 6858000"/>
                <a:gd name="connsiteX175" fmla="*/ 8020022 w 9747620"/>
                <a:gd name="connsiteY175" fmla="*/ 738209 h 6858000"/>
                <a:gd name="connsiteX176" fmla="*/ 7984182 w 9747620"/>
                <a:gd name="connsiteY176" fmla="*/ 697901 h 6858000"/>
                <a:gd name="connsiteX177" fmla="*/ 7948043 w 9747620"/>
                <a:gd name="connsiteY177" fmla="*/ 657976 h 6858000"/>
                <a:gd name="connsiteX178" fmla="*/ 7874324 w 9747620"/>
                <a:gd name="connsiteY178" fmla="*/ 578607 h 6858000"/>
                <a:gd name="connsiteX179" fmla="*/ 7723308 w 9747620"/>
                <a:gd name="connsiteY179" fmla="*/ 424085 h 6858000"/>
                <a:gd name="connsiteX180" fmla="*/ 7565532 w 9747620"/>
                <a:gd name="connsiteY180" fmla="*/ 275602 h 6858000"/>
                <a:gd name="connsiteX181" fmla="*/ 1832515 w 9747620"/>
                <a:gd name="connsiteY181" fmla="*/ 0 h 6858000"/>
                <a:gd name="connsiteX182" fmla="*/ 2158449 w 9747620"/>
                <a:gd name="connsiteY182" fmla="*/ 0 h 6858000"/>
                <a:gd name="connsiteX183" fmla="*/ 2108797 w 9747620"/>
                <a:gd name="connsiteY183" fmla="*/ 37845 h 6858000"/>
                <a:gd name="connsiteX184" fmla="*/ 1942830 w 9747620"/>
                <a:gd name="connsiteY184" fmla="*/ 177587 h 6858000"/>
                <a:gd name="connsiteX185" fmla="*/ 1633191 w 9747620"/>
                <a:gd name="connsiteY185" fmla="*/ 477909 h 6858000"/>
                <a:gd name="connsiteX186" fmla="*/ 702686 w 9747620"/>
                <a:gd name="connsiteY186" fmla="*/ 1889935 h 6858000"/>
                <a:gd name="connsiteX187" fmla="*/ 551769 w 9747620"/>
                <a:gd name="connsiteY187" fmla="*/ 2281416 h 6858000"/>
                <a:gd name="connsiteX188" fmla="*/ 438383 w 9747620"/>
                <a:gd name="connsiteY188" fmla="*/ 2682772 h 6858000"/>
                <a:gd name="connsiteX189" fmla="*/ 397124 w 9747620"/>
                <a:gd name="connsiteY189" fmla="*/ 2887044 h 6858000"/>
                <a:gd name="connsiteX190" fmla="*/ 365658 w 9747620"/>
                <a:gd name="connsiteY190" fmla="*/ 3093424 h 6858000"/>
                <a:gd name="connsiteX191" fmla="*/ 332105 w 9747620"/>
                <a:gd name="connsiteY191" fmla="*/ 3509828 h 6858000"/>
                <a:gd name="connsiteX192" fmla="*/ 383653 w 9747620"/>
                <a:gd name="connsiteY192" fmla="*/ 4346327 h 6858000"/>
                <a:gd name="connsiteX193" fmla="*/ 422327 w 9747620"/>
                <a:gd name="connsiteY193" fmla="*/ 4552900 h 6858000"/>
                <a:gd name="connsiteX194" fmla="*/ 472184 w 9747620"/>
                <a:gd name="connsiteY194" fmla="*/ 4757939 h 6858000"/>
                <a:gd name="connsiteX195" fmla="*/ 533078 w 9747620"/>
                <a:gd name="connsiteY195" fmla="*/ 4960916 h 6858000"/>
                <a:gd name="connsiteX196" fmla="*/ 604710 w 9747620"/>
                <a:gd name="connsiteY196" fmla="*/ 5160875 h 6858000"/>
                <a:gd name="connsiteX197" fmla="*/ 996766 w 9747620"/>
                <a:gd name="connsiteY197" fmla="*/ 5920640 h 6858000"/>
                <a:gd name="connsiteX198" fmla="*/ 1549183 w 9747620"/>
                <a:gd name="connsiteY198" fmla="*/ 6586417 h 6858000"/>
                <a:gd name="connsiteX199" fmla="*/ 1709890 w 9747620"/>
                <a:gd name="connsiteY199" fmla="*/ 6734063 h 6858000"/>
                <a:gd name="connsiteX200" fmla="*/ 1859761 w 9747620"/>
                <a:gd name="connsiteY200" fmla="*/ 6858000 h 6858000"/>
                <a:gd name="connsiteX201" fmla="*/ 1671798 w 9747620"/>
                <a:gd name="connsiteY201" fmla="*/ 6858000 h 6858000"/>
                <a:gd name="connsiteX202" fmla="*/ 1628044 w 9747620"/>
                <a:gd name="connsiteY202" fmla="*/ 6822717 h 6858000"/>
                <a:gd name="connsiteX203" fmla="*/ 1459756 w 9747620"/>
                <a:gd name="connsiteY203" fmla="*/ 6674223 h 6858000"/>
                <a:gd name="connsiteX204" fmla="*/ 402543 w 9747620"/>
                <a:gd name="connsiteY204" fmla="*/ 5241588 h 6858000"/>
                <a:gd name="connsiteX205" fmla="*/ 311923 w 9747620"/>
                <a:gd name="connsiteY205" fmla="*/ 5036741 h 6858000"/>
                <a:gd name="connsiteX206" fmla="*/ 232140 w 9747620"/>
                <a:gd name="connsiteY206" fmla="*/ 4827483 h 6858000"/>
                <a:gd name="connsiteX207" fmla="*/ 163392 w 9747620"/>
                <a:gd name="connsiteY207" fmla="*/ 4613913 h 6858000"/>
                <a:gd name="connsiteX208" fmla="*/ 106823 w 9747620"/>
                <a:gd name="connsiteY208" fmla="*/ 4396365 h 6858000"/>
                <a:gd name="connsiteX209" fmla="*/ 29326 w 9747620"/>
                <a:gd name="connsiteY209" fmla="*/ 3954702 h 6858000"/>
                <a:gd name="connsiteX210" fmla="*/ 8647 w 9747620"/>
                <a:gd name="connsiteY210" fmla="*/ 3730971 h 6858000"/>
                <a:gd name="connsiteX211" fmla="*/ 2880 w 9747620"/>
                <a:gd name="connsiteY211" fmla="*/ 3618674 h 6858000"/>
                <a:gd name="connsiteX212" fmla="*/ 296 w 9747620"/>
                <a:gd name="connsiteY212" fmla="*/ 3506425 h 6858000"/>
                <a:gd name="connsiteX213" fmla="*/ 20030 w 9747620"/>
                <a:gd name="connsiteY213" fmla="*/ 3056711 h 6858000"/>
                <a:gd name="connsiteX214" fmla="*/ 48664 w 9747620"/>
                <a:gd name="connsiteY214" fmla="*/ 2832980 h 6858000"/>
                <a:gd name="connsiteX215" fmla="*/ 89922 w 9747620"/>
                <a:gd name="connsiteY215" fmla="*/ 2610639 h 6858000"/>
                <a:gd name="connsiteX216" fmla="*/ 211163 w 9747620"/>
                <a:gd name="connsiteY216" fmla="*/ 2174343 h 6858000"/>
                <a:gd name="connsiteX217" fmla="*/ 379129 w 9747620"/>
                <a:gd name="connsiteY217" fmla="*/ 1754393 h 6858000"/>
                <a:gd name="connsiteX218" fmla="*/ 841424 w 9747620"/>
                <a:gd name="connsiteY218" fmla="*/ 976270 h 6858000"/>
                <a:gd name="connsiteX219" fmla="*/ 1130234 w 9747620"/>
                <a:gd name="connsiteY219" fmla="*/ 625768 h 6858000"/>
                <a:gd name="connsiteX220" fmla="*/ 1452897 w 9747620"/>
                <a:gd name="connsiteY220" fmla="*/ 305748 h 6858000"/>
                <a:gd name="connsiteX221" fmla="*/ 1805682 w 9747620"/>
                <a:gd name="connsiteY221" fmla="*/ 1875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Lst>
              <a:rect l="l" t="t" r="r" b="b"/>
              <a:pathLst>
                <a:path w="9747620" h="6858000">
                  <a:moveTo>
                    <a:pt x="7235453" y="0"/>
                  </a:moveTo>
                  <a:lnTo>
                    <a:pt x="7548130" y="0"/>
                  </a:lnTo>
                  <a:lnTo>
                    <a:pt x="7710334" y="111973"/>
                  </a:lnTo>
                  <a:cubicBezTo>
                    <a:pt x="7770781" y="157314"/>
                    <a:pt x="7830282" y="203517"/>
                    <a:pt x="7889188" y="251542"/>
                  </a:cubicBezTo>
                  <a:cubicBezTo>
                    <a:pt x="7947894" y="299470"/>
                    <a:pt x="8005557" y="348453"/>
                    <a:pt x="8061828" y="398586"/>
                  </a:cubicBezTo>
                  <a:cubicBezTo>
                    <a:pt x="8090013" y="423605"/>
                    <a:pt x="8117948" y="448816"/>
                    <a:pt x="8145637" y="474218"/>
                  </a:cubicBezTo>
                  <a:cubicBezTo>
                    <a:pt x="8159506" y="486918"/>
                    <a:pt x="8173375" y="499764"/>
                    <a:pt x="8187242" y="512753"/>
                  </a:cubicBezTo>
                  <a:lnTo>
                    <a:pt x="8228402" y="551575"/>
                  </a:lnTo>
                  <a:cubicBezTo>
                    <a:pt x="8283082" y="603577"/>
                    <a:pt x="8336569" y="656778"/>
                    <a:pt x="8389211" y="710937"/>
                  </a:cubicBezTo>
                  <a:cubicBezTo>
                    <a:pt x="8415458" y="738065"/>
                    <a:pt x="8441455" y="765432"/>
                    <a:pt x="8467206" y="793088"/>
                  </a:cubicBezTo>
                  <a:lnTo>
                    <a:pt x="8486791" y="814223"/>
                  </a:lnTo>
                  <a:lnTo>
                    <a:pt x="8505979" y="835409"/>
                  </a:lnTo>
                  <a:lnTo>
                    <a:pt x="8543509" y="877346"/>
                  </a:lnTo>
                  <a:cubicBezTo>
                    <a:pt x="8593418" y="933423"/>
                    <a:pt x="8642579" y="990601"/>
                    <a:pt x="8690549" y="1048978"/>
                  </a:cubicBezTo>
                  <a:cubicBezTo>
                    <a:pt x="8714558" y="1078168"/>
                    <a:pt x="8738368" y="1107644"/>
                    <a:pt x="8761732" y="1137502"/>
                  </a:cubicBezTo>
                  <a:lnTo>
                    <a:pt x="8796379" y="1182077"/>
                  </a:lnTo>
                  <a:lnTo>
                    <a:pt x="8830678" y="1226986"/>
                  </a:lnTo>
                  <a:cubicBezTo>
                    <a:pt x="8876112" y="1287185"/>
                    <a:pt x="8920304" y="1348532"/>
                    <a:pt x="8963353" y="1410936"/>
                  </a:cubicBezTo>
                  <a:cubicBezTo>
                    <a:pt x="8984727" y="1442137"/>
                    <a:pt x="9005954" y="1473915"/>
                    <a:pt x="9026483" y="1505499"/>
                  </a:cubicBezTo>
                  <a:lnTo>
                    <a:pt x="9057004" y="1552613"/>
                  </a:lnTo>
                  <a:cubicBezTo>
                    <a:pt x="9067245" y="1568525"/>
                    <a:pt x="9077336" y="1584534"/>
                    <a:pt x="9087278" y="1600542"/>
                  </a:cubicBezTo>
                  <a:cubicBezTo>
                    <a:pt x="9127145" y="1664766"/>
                    <a:pt x="9165966" y="1729613"/>
                    <a:pt x="9202851" y="1795515"/>
                  </a:cubicBezTo>
                  <a:cubicBezTo>
                    <a:pt x="9221342" y="1828491"/>
                    <a:pt x="9239437" y="1861417"/>
                    <a:pt x="9257332" y="1894920"/>
                  </a:cubicBezTo>
                  <a:lnTo>
                    <a:pt x="9283778" y="1945436"/>
                  </a:lnTo>
                  <a:lnTo>
                    <a:pt x="9309428" y="1996193"/>
                  </a:lnTo>
                  <a:cubicBezTo>
                    <a:pt x="9343280" y="2064013"/>
                    <a:pt x="9375491" y="2132695"/>
                    <a:pt x="9405714" y="2202191"/>
                  </a:cubicBezTo>
                  <a:cubicBezTo>
                    <a:pt x="9466260" y="2341183"/>
                    <a:pt x="9520493" y="2483053"/>
                    <a:pt x="9566524" y="2627653"/>
                  </a:cubicBezTo>
                  <a:cubicBezTo>
                    <a:pt x="9572289" y="2645675"/>
                    <a:pt x="9578056" y="2663792"/>
                    <a:pt x="9583573" y="2682195"/>
                  </a:cubicBezTo>
                  <a:lnTo>
                    <a:pt x="9591974" y="2709707"/>
                  </a:lnTo>
                  <a:lnTo>
                    <a:pt x="9600027" y="2737650"/>
                  </a:lnTo>
                  <a:cubicBezTo>
                    <a:pt x="9610416" y="2774171"/>
                    <a:pt x="9620358" y="2810884"/>
                    <a:pt x="9629803" y="2847694"/>
                  </a:cubicBezTo>
                  <a:cubicBezTo>
                    <a:pt x="9648692" y="2921312"/>
                    <a:pt x="9665196" y="2995506"/>
                    <a:pt x="9679909" y="3070131"/>
                  </a:cubicBezTo>
                  <a:cubicBezTo>
                    <a:pt x="9683587" y="3088775"/>
                    <a:pt x="9687118" y="3107418"/>
                    <a:pt x="9690498" y="3126159"/>
                  </a:cubicBezTo>
                  <a:lnTo>
                    <a:pt x="9700390" y="3181805"/>
                  </a:lnTo>
                  <a:cubicBezTo>
                    <a:pt x="9703670" y="3201120"/>
                    <a:pt x="9706952" y="3222112"/>
                    <a:pt x="9709685" y="3243392"/>
                  </a:cubicBezTo>
                  <a:lnTo>
                    <a:pt x="9713016" y="3267597"/>
                  </a:lnTo>
                  <a:lnTo>
                    <a:pt x="9716844" y="3294437"/>
                  </a:lnTo>
                  <a:cubicBezTo>
                    <a:pt x="9718186" y="3303926"/>
                    <a:pt x="9719527" y="3313895"/>
                    <a:pt x="9720820" y="3324488"/>
                  </a:cubicBezTo>
                  <a:lnTo>
                    <a:pt x="9722709" y="3340737"/>
                  </a:lnTo>
                  <a:lnTo>
                    <a:pt x="9724301" y="3356361"/>
                  </a:lnTo>
                  <a:lnTo>
                    <a:pt x="9730166" y="3412197"/>
                  </a:lnTo>
                  <a:cubicBezTo>
                    <a:pt x="9732005" y="3430842"/>
                    <a:pt x="9734291" y="3449342"/>
                    <a:pt x="9735783" y="3468083"/>
                  </a:cubicBezTo>
                  <a:lnTo>
                    <a:pt x="9739760" y="3524399"/>
                  </a:lnTo>
                  <a:lnTo>
                    <a:pt x="9741748" y="3552580"/>
                  </a:lnTo>
                  <a:lnTo>
                    <a:pt x="9742742" y="3566672"/>
                  </a:lnTo>
                  <a:lnTo>
                    <a:pt x="9743488" y="3581865"/>
                  </a:lnTo>
                  <a:lnTo>
                    <a:pt x="9744731" y="3611341"/>
                  </a:lnTo>
                  <a:lnTo>
                    <a:pt x="9745725" y="3639715"/>
                  </a:lnTo>
                  <a:cubicBezTo>
                    <a:pt x="9746868" y="3677579"/>
                    <a:pt x="9747514" y="3715587"/>
                    <a:pt x="9747613" y="3753786"/>
                  </a:cubicBezTo>
                  <a:cubicBezTo>
                    <a:pt x="9747763" y="3830232"/>
                    <a:pt x="9745675" y="3906870"/>
                    <a:pt x="9740405" y="3984609"/>
                  </a:cubicBezTo>
                  <a:lnTo>
                    <a:pt x="9736329" y="4038434"/>
                  </a:lnTo>
                  <a:cubicBezTo>
                    <a:pt x="9735087" y="4055976"/>
                    <a:pt x="9733794" y="4076346"/>
                    <a:pt x="9731408" y="4099446"/>
                  </a:cubicBezTo>
                  <a:lnTo>
                    <a:pt x="9717987" y="4213325"/>
                  </a:lnTo>
                  <a:cubicBezTo>
                    <a:pt x="9717441" y="4217926"/>
                    <a:pt x="9716943" y="4222527"/>
                    <a:pt x="9716297" y="4227129"/>
                  </a:cubicBezTo>
                  <a:lnTo>
                    <a:pt x="9714110" y="4240981"/>
                  </a:lnTo>
                  <a:lnTo>
                    <a:pt x="9709785" y="4268731"/>
                  </a:lnTo>
                  <a:lnTo>
                    <a:pt x="9701086" y="4324185"/>
                  </a:lnTo>
                  <a:lnTo>
                    <a:pt x="9698699" y="4338994"/>
                  </a:lnTo>
                  <a:lnTo>
                    <a:pt x="9695966" y="4355050"/>
                  </a:lnTo>
                  <a:cubicBezTo>
                    <a:pt x="9694077" y="4365547"/>
                    <a:pt x="9692188" y="4375516"/>
                    <a:pt x="9690299" y="4385054"/>
                  </a:cubicBezTo>
                  <a:lnTo>
                    <a:pt x="9679909" y="4437919"/>
                  </a:lnTo>
                  <a:cubicBezTo>
                    <a:pt x="9677871" y="4448320"/>
                    <a:pt x="9675735" y="4458097"/>
                    <a:pt x="9673647" y="4468162"/>
                  </a:cubicBezTo>
                  <a:lnTo>
                    <a:pt x="9667532" y="4496296"/>
                  </a:lnTo>
                  <a:cubicBezTo>
                    <a:pt x="9663406" y="4514941"/>
                    <a:pt x="9659081" y="4533585"/>
                    <a:pt x="9654658" y="4552277"/>
                  </a:cubicBezTo>
                  <a:cubicBezTo>
                    <a:pt x="9645760" y="4589613"/>
                    <a:pt x="9636265" y="4627045"/>
                    <a:pt x="9625876" y="4664478"/>
                  </a:cubicBezTo>
                  <a:cubicBezTo>
                    <a:pt x="9605048" y="4739247"/>
                    <a:pt x="9581088" y="4814303"/>
                    <a:pt x="9552803" y="4888737"/>
                  </a:cubicBezTo>
                  <a:cubicBezTo>
                    <a:pt x="9524668" y="4962930"/>
                    <a:pt x="9492109" y="5037459"/>
                    <a:pt x="9452639" y="5110934"/>
                  </a:cubicBezTo>
                  <a:cubicBezTo>
                    <a:pt x="9432905" y="5147695"/>
                    <a:pt x="9411431" y="5184169"/>
                    <a:pt x="9388017" y="5220020"/>
                  </a:cubicBezTo>
                  <a:cubicBezTo>
                    <a:pt x="9382201" y="5228982"/>
                    <a:pt x="9376236" y="5237945"/>
                    <a:pt x="9370073" y="5246811"/>
                  </a:cubicBezTo>
                  <a:lnTo>
                    <a:pt x="9360926" y="5260040"/>
                  </a:lnTo>
                  <a:lnTo>
                    <a:pt x="9351829" y="5272646"/>
                  </a:lnTo>
                  <a:cubicBezTo>
                    <a:pt x="9339700" y="5289468"/>
                    <a:pt x="9327174" y="5306387"/>
                    <a:pt x="9313305" y="5323881"/>
                  </a:cubicBezTo>
                  <a:cubicBezTo>
                    <a:pt x="9258625" y="5393042"/>
                    <a:pt x="9196489" y="5455445"/>
                    <a:pt x="9130375" y="5510802"/>
                  </a:cubicBezTo>
                  <a:cubicBezTo>
                    <a:pt x="9097319" y="5538505"/>
                    <a:pt x="9063268" y="5564530"/>
                    <a:pt x="9028422" y="5588878"/>
                  </a:cubicBezTo>
                  <a:cubicBezTo>
                    <a:pt x="9019723" y="5595109"/>
                    <a:pt x="9011074" y="5600909"/>
                    <a:pt x="9002424" y="5606707"/>
                  </a:cubicBezTo>
                  <a:cubicBezTo>
                    <a:pt x="8993774" y="5612603"/>
                    <a:pt x="8985124" y="5618211"/>
                    <a:pt x="8976525" y="5623866"/>
                  </a:cubicBezTo>
                  <a:cubicBezTo>
                    <a:pt x="8959277" y="5635130"/>
                    <a:pt x="8941629" y="5646201"/>
                    <a:pt x="8924181" y="5656793"/>
                  </a:cubicBezTo>
                  <a:cubicBezTo>
                    <a:pt x="8854291" y="5699259"/>
                    <a:pt x="8784946" y="5736451"/>
                    <a:pt x="8717291" y="5771582"/>
                  </a:cubicBezTo>
                  <a:lnTo>
                    <a:pt x="8617129" y="5823105"/>
                  </a:lnTo>
                  <a:lnTo>
                    <a:pt x="8518207" y="5873671"/>
                  </a:lnTo>
                  <a:cubicBezTo>
                    <a:pt x="8391200" y="5939188"/>
                    <a:pt x="8267922" y="6009788"/>
                    <a:pt x="8150558" y="6086761"/>
                  </a:cubicBezTo>
                  <a:cubicBezTo>
                    <a:pt x="8091901" y="6125248"/>
                    <a:pt x="8034736" y="6165317"/>
                    <a:pt x="7979410" y="6207158"/>
                  </a:cubicBezTo>
                  <a:cubicBezTo>
                    <a:pt x="7965739" y="6217750"/>
                    <a:pt x="7951771" y="6228103"/>
                    <a:pt x="7938300" y="6238887"/>
                  </a:cubicBezTo>
                  <a:lnTo>
                    <a:pt x="7897936" y="6271286"/>
                  </a:lnTo>
                  <a:lnTo>
                    <a:pt x="7858367" y="6304357"/>
                  </a:lnTo>
                  <a:lnTo>
                    <a:pt x="7819048" y="6338770"/>
                  </a:lnTo>
                  <a:cubicBezTo>
                    <a:pt x="7804882" y="6351232"/>
                    <a:pt x="7792105" y="6362591"/>
                    <a:pt x="7778882" y="6374477"/>
                  </a:cubicBezTo>
                  <a:lnTo>
                    <a:pt x="7739563" y="6410328"/>
                  </a:lnTo>
                  <a:cubicBezTo>
                    <a:pt x="7713366" y="6434485"/>
                    <a:pt x="7687168" y="6459120"/>
                    <a:pt x="7660824" y="6484138"/>
                  </a:cubicBezTo>
                  <a:lnTo>
                    <a:pt x="7502302" y="6636360"/>
                  </a:lnTo>
                  <a:lnTo>
                    <a:pt x="7273394" y="6858000"/>
                  </a:lnTo>
                  <a:lnTo>
                    <a:pt x="6780690" y="6858000"/>
                  </a:lnTo>
                  <a:lnTo>
                    <a:pt x="6854939" y="6783597"/>
                  </a:lnTo>
                  <a:cubicBezTo>
                    <a:pt x="6880688" y="6757810"/>
                    <a:pt x="6906338" y="6732265"/>
                    <a:pt x="6932087" y="6705809"/>
                  </a:cubicBezTo>
                  <a:lnTo>
                    <a:pt x="7241130" y="6390965"/>
                  </a:lnTo>
                  <a:lnTo>
                    <a:pt x="7397564" y="6233087"/>
                  </a:lnTo>
                  <a:cubicBezTo>
                    <a:pt x="7424009" y="6206679"/>
                    <a:pt x="7450802" y="6180175"/>
                    <a:pt x="7478142" y="6153670"/>
                  </a:cubicBezTo>
                  <a:lnTo>
                    <a:pt x="7519600" y="6113937"/>
                  </a:lnTo>
                  <a:cubicBezTo>
                    <a:pt x="7533469" y="6100805"/>
                    <a:pt x="7547934" y="6087288"/>
                    <a:pt x="7561207" y="6075067"/>
                  </a:cubicBezTo>
                  <a:lnTo>
                    <a:pt x="7604204" y="6035526"/>
                  </a:lnTo>
                  <a:lnTo>
                    <a:pt x="7648644" y="5996416"/>
                  </a:lnTo>
                  <a:cubicBezTo>
                    <a:pt x="7663608" y="5983570"/>
                    <a:pt x="7678768" y="5971013"/>
                    <a:pt x="7693830" y="5958264"/>
                  </a:cubicBezTo>
                  <a:cubicBezTo>
                    <a:pt x="7708942" y="5945611"/>
                    <a:pt x="7724352" y="5933485"/>
                    <a:pt x="7739662" y="5921073"/>
                  </a:cubicBezTo>
                  <a:cubicBezTo>
                    <a:pt x="7801154" y="5872088"/>
                    <a:pt x="7864234" y="5825502"/>
                    <a:pt x="7928458" y="5781025"/>
                  </a:cubicBezTo>
                  <a:cubicBezTo>
                    <a:pt x="8057005" y="5692164"/>
                    <a:pt x="8190077" y="5611500"/>
                    <a:pt x="8325882" y="5537450"/>
                  </a:cubicBezTo>
                  <a:lnTo>
                    <a:pt x="8424555" y="5484106"/>
                  </a:lnTo>
                  <a:lnTo>
                    <a:pt x="8521737" y="5431289"/>
                  </a:lnTo>
                  <a:cubicBezTo>
                    <a:pt x="8585315" y="5396349"/>
                    <a:pt x="8646456" y="5361840"/>
                    <a:pt x="8702677" y="5325942"/>
                  </a:cubicBezTo>
                  <a:cubicBezTo>
                    <a:pt x="8716795" y="5316931"/>
                    <a:pt x="8730365" y="5308017"/>
                    <a:pt x="8743986" y="5298717"/>
                  </a:cubicBezTo>
                  <a:cubicBezTo>
                    <a:pt x="8750747" y="5294069"/>
                    <a:pt x="8757606" y="5289420"/>
                    <a:pt x="8764167" y="5284723"/>
                  </a:cubicBezTo>
                  <a:cubicBezTo>
                    <a:pt x="8770778" y="5280074"/>
                    <a:pt x="8777440" y="5275377"/>
                    <a:pt x="8783704" y="5270679"/>
                  </a:cubicBezTo>
                  <a:cubicBezTo>
                    <a:pt x="8809155" y="5251987"/>
                    <a:pt x="8833611" y="5232577"/>
                    <a:pt x="8856776" y="5212399"/>
                  </a:cubicBezTo>
                  <a:cubicBezTo>
                    <a:pt x="8903104" y="5172043"/>
                    <a:pt x="8944463" y="5128668"/>
                    <a:pt x="8979856" y="5082081"/>
                  </a:cubicBezTo>
                  <a:cubicBezTo>
                    <a:pt x="8988555" y="5070722"/>
                    <a:pt x="8997602" y="5057973"/>
                    <a:pt x="9006699" y="5044984"/>
                  </a:cubicBezTo>
                  <a:lnTo>
                    <a:pt x="9013509" y="5035254"/>
                  </a:lnTo>
                  <a:lnTo>
                    <a:pt x="9019773" y="5025812"/>
                  </a:lnTo>
                  <a:cubicBezTo>
                    <a:pt x="9023997" y="5019629"/>
                    <a:pt x="9028073" y="5013254"/>
                    <a:pt x="9032050" y="5006833"/>
                  </a:cubicBezTo>
                  <a:cubicBezTo>
                    <a:pt x="9048206" y="4981238"/>
                    <a:pt x="9063417" y="4954542"/>
                    <a:pt x="9077733" y="4926839"/>
                  </a:cubicBezTo>
                  <a:cubicBezTo>
                    <a:pt x="9106415" y="4871434"/>
                    <a:pt x="9131469" y="4812050"/>
                    <a:pt x="9154285" y="4750223"/>
                  </a:cubicBezTo>
                  <a:cubicBezTo>
                    <a:pt x="9176904" y="4688586"/>
                    <a:pt x="9196537" y="4625032"/>
                    <a:pt x="9213936" y="4559945"/>
                  </a:cubicBezTo>
                  <a:cubicBezTo>
                    <a:pt x="9222635" y="4527402"/>
                    <a:pt x="9230887" y="4494523"/>
                    <a:pt x="9238592" y="4461357"/>
                  </a:cubicBezTo>
                  <a:cubicBezTo>
                    <a:pt x="9242419" y="4444773"/>
                    <a:pt x="9246147" y="4428094"/>
                    <a:pt x="9249776" y="4411319"/>
                  </a:cubicBezTo>
                  <a:lnTo>
                    <a:pt x="9255046" y="4386299"/>
                  </a:lnTo>
                  <a:lnTo>
                    <a:pt x="9259718" y="4363342"/>
                  </a:lnTo>
                  <a:lnTo>
                    <a:pt x="9269959" y="4309566"/>
                  </a:lnTo>
                  <a:lnTo>
                    <a:pt x="9274233" y="4286176"/>
                  </a:lnTo>
                  <a:lnTo>
                    <a:pt x="9276022" y="4275489"/>
                  </a:lnTo>
                  <a:lnTo>
                    <a:pt x="9277861" y="4263506"/>
                  </a:lnTo>
                  <a:lnTo>
                    <a:pt x="9286014" y="4211696"/>
                  </a:lnTo>
                  <a:lnTo>
                    <a:pt x="9290092" y="4185767"/>
                  </a:lnTo>
                  <a:lnTo>
                    <a:pt x="9292128" y="4172826"/>
                  </a:lnTo>
                  <a:cubicBezTo>
                    <a:pt x="9292774" y="4168464"/>
                    <a:pt x="9293173" y="4164055"/>
                    <a:pt x="9293720" y="4159693"/>
                  </a:cubicBezTo>
                  <a:lnTo>
                    <a:pt x="9305650" y="4057941"/>
                  </a:lnTo>
                  <a:cubicBezTo>
                    <a:pt x="9306991" y="4045048"/>
                    <a:pt x="9308085" y="4029328"/>
                    <a:pt x="9309378" y="4010779"/>
                  </a:cubicBezTo>
                  <a:lnTo>
                    <a:pt x="9313454" y="3956428"/>
                  </a:lnTo>
                  <a:cubicBezTo>
                    <a:pt x="9318326" y="3889806"/>
                    <a:pt x="9320611" y="3821796"/>
                    <a:pt x="9320811" y="3753546"/>
                  </a:cubicBezTo>
                  <a:cubicBezTo>
                    <a:pt x="9320910" y="3719373"/>
                    <a:pt x="9320513" y="3685056"/>
                    <a:pt x="9319617" y="3650643"/>
                  </a:cubicBezTo>
                  <a:lnTo>
                    <a:pt x="9318176" y="3600030"/>
                  </a:lnTo>
                  <a:lnTo>
                    <a:pt x="9317778" y="3588096"/>
                  </a:lnTo>
                  <a:lnTo>
                    <a:pt x="9316983" y="3575107"/>
                  </a:lnTo>
                  <a:lnTo>
                    <a:pt x="9315443" y="3549130"/>
                  </a:lnTo>
                  <a:lnTo>
                    <a:pt x="9312311" y="3497176"/>
                  </a:lnTo>
                  <a:cubicBezTo>
                    <a:pt x="9311118" y="3479825"/>
                    <a:pt x="9309129" y="3462427"/>
                    <a:pt x="9307587" y="3445029"/>
                  </a:cubicBezTo>
                  <a:lnTo>
                    <a:pt x="9302618" y="3392835"/>
                  </a:lnTo>
                  <a:lnTo>
                    <a:pt x="9301574" y="3381476"/>
                  </a:lnTo>
                  <a:lnTo>
                    <a:pt x="9300430" y="3370740"/>
                  </a:lnTo>
                  <a:lnTo>
                    <a:pt x="9297547" y="3346966"/>
                  </a:lnTo>
                  <a:lnTo>
                    <a:pt x="9294017" y="3320030"/>
                  </a:lnTo>
                  <a:lnTo>
                    <a:pt x="9290439" y="3290410"/>
                  </a:lnTo>
                  <a:cubicBezTo>
                    <a:pt x="9288849" y="3275745"/>
                    <a:pt x="9286761" y="3260934"/>
                    <a:pt x="9284275" y="3244544"/>
                  </a:cubicBezTo>
                  <a:lnTo>
                    <a:pt x="9275974" y="3193116"/>
                  </a:lnTo>
                  <a:cubicBezTo>
                    <a:pt x="9273189" y="3176197"/>
                    <a:pt x="9270256" y="3159230"/>
                    <a:pt x="9267224" y="3142264"/>
                  </a:cubicBezTo>
                  <a:cubicBezTo>
                    <a:pt x="9255146" y="3074493"/>
                    <a:pt x="9240929" y="3007057"/>
                    <a:pt x="9225320" y="2939909"/>
                  </a:cubicBezTo>
                  <a:cubicBezTo>
                    <a:pt x="9217465" y="2906311"/>
                    <a:pt x="9209214" y="2872809"/>
                    <a:pt x="9200466" y="2839449"/>
                  </a:cubicBezTo>
                  <a:lnTo>
                    <a:pt x="9193953" y="2814958"/>
                  </a:lnTo>
                  <a:lnTo>
                    <a:pt x="9186993" y="2790276"/>
                  </a:lnTo>
                  <a:cubicBezTo>
                    <a:pt x="9182471" y="2773836"/>
                    <a:pt x="9177599" y="2757252"/>
                    <a:pt x="9172628" y="2740621"/>
                  </a:cubicBezTo>
                  <a:cubicBezTo>
                    <a:pt x="9133110" y="2607859"/>
                    <a:pt x="9087527" y="2476533"/>
                    <a:pt x="9035082" y="2347463"/>
                  </a:cubicBezTo>
                  <a:cubicBezTo>
                    <a:pt x="9008836" y="2282951"/>
                    <a:pt x="8981298" y="2218870"/>
                    <a:pt x="8952118" y="2155413"/>
                  </a:cubicBezTo>
                  <a:lnTo>
                    <a:pt x="8929948" y="2107915"/>
                  </a:lnTo>
                  <a:lnTo>
                    <a:pt x="8907429" y="2060753"/>
                  </a:lnTo>
                  <a:cubicBezTo>
                    <a:pt x="8892170" y="2029408"/>
                    <a:pt x="8876411" y="1997726"/>
                    <a:pt x="8860404" y="1966478"/>
                  </a:cubicBezTo>
                  <a:cubicBezTo>
                    <a:pt x="8828243" y="1903931"/>
                    <a:pt x="8795336" y="1841670"/>
                    <a:pt x="8760788" y="1780274"/>
                  </a:cubicBezTo>
                  <a:lnTo>
                    <a:pt x="8734740" y="1734311"/>
                  </a:lnTo>
                  <a:lnTo>
                    <a:pt x="8708046" y="1687963"/>
                  </a:lnTo>
                  <a:cubicBezTo>
                    <a:pt x="8690300" y="1657337"/>
                    <a:pt x="8672455" y="1627334"/>
                    <a:pt x="8654062" y="1597234"/>
                  </a:cubicBezTo>
                  <a:cubicBezTo>
                    <a:pt x="8617575" y="1536988"/>
                    <a:pt x="8579398" y="1477365"/>
                    <a:pt x="8540278" y="1418077"/>
                  </a:cubicBezTo>
                  <a:lnTo>
                    <a:pt x="8510701" y="1373695"/>
                  </a:lnTo>
                  <a:lnTo>
                    <a:pt x="8480676" y="1329457"/>
                  </a:lnTo>
                  <a:cubicBezTo>
                    <a:pt x="8460643" y="1300269"/>
                    <a:pt x="8440411" y="1271224"/>
                    <a:pt x="8419782" y="1242275"/>
                  </a:cubicBezTo>
                  <a:cubicBezTo>
                    <a:pt x="8378476" y="1184425"/>
                    <a:pt x="8335923" y="1127006"/>
                    <a:pt x="8292478" y="1069875"/>
                  </a:cubicBezTo>
                  <a:lnTo>
                    <a:pt x="8259620" y="1027123"/>
                  </a:lnTo>
                  <a:lnTo>
                    <a:pt x="8243416" y="1006130"/>
                  </a:lnTo>
                  <a:lnTo>
                    <a:pt x="8227110" y="985473"/>
                  </a:lnTo>
                  <a:cubicBezTo>
                    <a:pt x="8204890" y="957483"/>
                    <a:pt x="8182422" y="929684"/>
                    <a:pt x="8159604" y="902029"/>
                  </a:cubicBezTo>
                  <a:cubicBezTo>
                    <a:pt x="8114170" y="846671"/>
                    <a:pt x="8067494" y="792177"/>
                    <a:pt x="8020022" y="738209"/>
                  </a:cubicBezTo>
                  <a:lnTo>
                    <a:pt x="7984182" y="697901"/>
                  </a:lnTo>
                  <a:lnTo>
                    <a:pt x="7948043" y="657976"/>
                  </a:lnTo>
                  <a:cubicBezTo>
                    <a:pt x="7923636" y="631328"/>
                    <a:pt x="7899079" y="604823"/>
                    <a:pt x="7874324" y="578607"/>
                  </a:cubicBezTo>
                  <a:cubicBezTo>
                    <a:pt x="7824714" y="526221"/>
                    <a:pt x="7774608" y="474458"/>
                    <a:pt x="7723308" y="424085"/>
                  </a:cubicBezTo>
                  <a:cubicBezTo>
                    <a:pt x="7672157" y="373808"/>
                    <a:pt x="7619168" y="324153"/>
                    <a:pt x="7565532" y="275602"/>
                  </a:cubicBezTo>
                  <a:close/>
                  <a:moveTo>
                    <a:pt x="1832515" y="0"/>
                  </a:moveTo>
                  <a:lnTo>
                    <a:pt x="2158449" y="0"/>
                  </a:lnTo>
                  <a:lnTo>
                    <a:pt x="2108797" y="37845"/>
                  </a:lnTo>
                  <a:cubicBezTo>
                    <a:pt x="2052253" y="83168"/>
                    <a:pt x="1996914" y="129778"/>
                    <a:pt x="1942830" y="177587"/>
                  </a:cubicBezTo>
                  <a:cubicBezTo>
                    <a:pt x="1834563" y="273109"/>
                    <a:pt x="1731317" y="373472"/>
                    <a:pt x="1633191" y="477909"/>
                  </a:cubicBezTo>
                  <a:cubicBezTo>
                    <a:pt x="1240290" y="896038"/>
                    <a:pt x="927123" y="1375900"/>
                    <a:pt x="702686" y="1889935"/>
                  </a:cubicBezTo>
                  <a:cubicBezTo>
                    <a:pt x="646565" y="2018192"/>
                    <a:pt x="596210" y="2149182"/>
                    <a:pt x="551769" y="2281416"/>
                  </a:cubicBezTo>
                  <a:cubicBezTo>
                    <a:pt x="507429" y="2413700"/>
                    <a:pt x="469451" y="2547613"/>
                    <a:pt x="438383" y="2682772"/>
                  </a:cubicBezTo>
                  <a:cubicBezTo>
                    <a:pt x="423122" y="2750111"/>
                    <a:pt x="409203" y="2818553"/>
                    <a:pt x="397124" y="2887044"/>
                  </a:cubicBezTo>
                  <a:cubicBezTo>
                    <a:pt x="385144" y="2955581"/>
                    <a:pt x="374357" y="3024359"/>
                    <a:pt x="365658" y="3093424"/>
                  </a:cubicBezTo>
                  <a:cubicBezTo>
                    <a:pt x="347813" y="3231506"/>
                    <a:pt x="336727" y="3370260"/>
                    <a:pt x="332105" y="3509828"/>
                  </a:cubicBezTo>
                  <a:cubicBezTo>
                    <a:pt x="322311" y="3788822"/>
                    <a:pt x="339660" y="4068628"/>
                    <a:pt x="383653" y="4346327"/>
                  </a:cubicBezTo>
                  <a:cubicBezTo>
                    <a:pt x="394539" y="4415489"/>
                    <a:pt x="407464" y="4484267"/>
                    <a:pt x="422327" y="4552900"/>
                  </a:cubicBezTo>
                  <a:cubicBezTo>
                    <a:pt x="437041" y="4621534"/>
                    <a:pt x="453693" y="4689881"/>
                    <a:pt x="472184" y="4757939"/>
                  </a:cubicBezTo>
                  <a:cubicBezTo>
                    <a:pt x="490677" y="4825949"/>
                    <a:pt x="511007" y="4893673"/>
                    <a:pt x="533078" y="4960916"/>
                  </a:cubicBezTo>
                  <a:cubicBezTo>
                    <a:pt x="555249" y="5028208"/>
                    <a:pt x="578662" y="5095022"/>
                    <a:pt x="604710" y="5160875"/>
                  </a:cubicBezTo>
                  <a:cubicBezTo>
                    <a:pt x="707358" y="5425298"/>
                    <a:pt x="838443" y="5680902"/>
                    <a:pt x="996766" y="5920640"/>
                  </a:cubicBezTo>
                  <a:cubicBezTo>
                    <a:pt x="1154790" y="6160571"/>
                    <a:pt x="1340404" y="6384350"/>
                    <a:pt x="1549183" y="6586417"/>
                  </a:cubicBezTo>
                  <a:cubicBezTo>
                    <a:pt x="1601365" y="6636982"/>
                    <a:pt x="1654970" y="6686208"/>
                    <a:pt x="1709890" y="6734063"/>
                  </a:cubicBezTo>
                  <a:lnTo>
                    <a:pt x="1859761" y="6858000"/>
                  </a:lnTo>
                  <a:lnTo>
                    <a:pt x="1671798" y="6858000"/>
                  </a:lnTo>
                  <a:lnTo>
                    <a:pt x="1628044" y="6822717"/>
                  </a:lnTo>
                  <a:cubicBezTo>
                    <a:pt x="1570828" y="6774460"/>
                    <a:pt x="1514710" y="6724955"/>
                    <a:pt x="1459756" y="6674223"/>
                  </a:cubicBezTo>
                  <a:cubicBezTo>
                    <a:pt x="1019931" y="6268363"/>
                    <a:pt x="658296" y="5781216"/>
                    <a:pt x="402543" y="5241588"/>
                  </a:cubicBezTo>
                  <a:cubicBezTo>
                    <a:pt x="370231" y="5174103"/>
                    <a:pt x="340306" y="5105661"/>
                    <a:pt x="311923" y="5036741"/>
                  </a:cubicBezTo>
                  <a:cubicBezTo>
                    <a:pt x="283539" y="4967771"/>
                    <a:pt x="256895" y="4897986"/>
                    <a:pt x="232140" y="4827483"/>
                  </a:cubicBezTo>
                  <a:cubicBezTo>
                    <a:pt x="207334" y="4756981"/>
                    <a:pt x="184368" y="4685758"/>
                    <a:pt x="163392" y="4613913"/>
                  </a:cubicBezTo>
                  <a:cubicBezTo>
                    <a:pt x="142514" y="4542020"/>
                    <a:pt x="123624" y="4469360"/>
                    <a:pt x="106823" y="4396365"/>
                  </a:cubicBezTo>
                  <a:cubicBezTo>
                    <a:pt x="73120" y="4250902"/>
                    <a:pt x="47371" y="4103281"/>
                    <a:pt x="29326" y="3954702"/>
                  </a:cubicBezTo>
                  <a:cubicBezTo>
                    <a:pt x="20478" y="3880365"/>
                    <a:pt x="13320" y="3805789"/>
                    <a:pt x="8647" y="3730971"/>
                  </a:cubicBezTo>
                  <a:cubicBezTo>
                    <a:pt x="6311" y="3693587"/>
                    <a:pt x="4322" y="3656106"/>
                    <a:pt x="2880" y="3618674"/>
                  </a:cubicBezTo>
                  <a:cubicBezTo>
                    <a:pt x="1539" y="3581146"/>
                    <a:pt x="694" y="3543809"/>
                    <a:pt x="296" y="3506425"/>
                  </a:cubicBezTo>
                  <a:cubicBezTo>
                    <a:pt x="-1543" y="3356649"/>
                    <a:pt x="5217" y="3206200"/>
                    <a:pt x="20030" y="3056711"/>
                  </a:cubicBezTo>
                  <a:cubicBezTo>
                    <a:pt x="27686" y="2981942"/>
                    <a:pt x="36931" y="2907317"/>
                    <a:pt x="48664" y="2832980"/>
                  </a:cubicBezTo>
                  <a:cubicBezTo>
                    <a:pt x="60395" y="2758642"/>
                    <a:pt x="73716" y="2684784"/>
                    <a:pt x="89922" y="2610639"/>
                  </a:cubicBezTo>
                  <a:cubicBezTo>
                    <a:pt x="121736" y="2462826"/>
                    <a:pt x="162645" y="2317220"/>
                    <a:pt x="211163" y="2174343"/>
                  </a:cubicBezTo>
                  <a:cubicBezTo>
                    <a:pt x="259778" y="2031468"/>
                    <a:pt x="315601" y="1891517"/>
                    <a:pt x="379129" y="1754393"/>
                  </a:cubicBezTo>
                  <a:cubicBezTo>
                    <a:pt x="505540" y="1480433"/>
                    <a:pt x="660930" y="1219318"/>
                    <a:pt x="841424" y="976270"/>
                  </a:cubicBezTo>
                  <a:cubicBezTo>
                    <a:pt x="931498" y="854627"/>
                    <a:pt x="1028182" y="737777"/>
                    <a:pt x="1130234" y="625768"/>
                  </a:cubicBezTo>
                  <a:cubicBezTo>
                    <a:pt x="1232486" y="513855"/>
                    <a:pt x="1340157" y="407117"/>
                    <a:pt x="1452897" y="305748"/>
                  </a:cubicBezTo>
                  <a:cubicBezTo>
                    <a:pt x="1565736" y="204380"/>
                    <a:pt x="1683596" y="108665"/>
                    <a:pt x="1805682" y="18752"/>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0" name="Freeform: Shape 29">
              <a:extLst>
                <a:ext uri="{FF2B5EF4-FFF2-40B4-BE49-F238E27FC236}">
                  <a16:creationId xmlns:a16="http://schemas.microsoft.com/office/drawing/2014/main" id="{1175B763-A6E6-4AD1-9138-9B1164A7A8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08320" y="3985"/>
              <a:ext cx="9767847" cy="6858000"/>
            </a:xfrm>
            <a:custGeom>
              <a:avLst/>
              <a:gdLst>
                <a:gd name="connsiteX0" fmla="*/ 7151367 w 9767847"/>
                <a:gd name="connsiteY0" fmla="*/ 0 h 6858000"/>
                <a:gd name="connsiteX1" fmla="*/ 7881247 w 9767847"/>
                <a:gd name="connsiteY1" fmla="*/ 0 h 6858000"/>
                <a:gd name="connsiteX2" fmla="*/ 7990553 w 9767847"/>
                <a:gd name="connsiteY2" fmla="*/ 81317 h 6858000"/>
                <a:gd name="connsiteX3" fmla="*/ 9767847 w 9767847"/>
                <a:gd name="connsiteY3" fmla="*/ 3649031 h 6858000"/>
                <a:gd name="connsiteX4" fmla="*/ 8652597 w 9767847"/>
                <a:gd name="connsiteY4" fmla="*/ 6590005 h 6858000"/>
                <a:gd name="connsiteX5" fmla="*/ 8395306 w 9767847"/>
                <a:gd name="connsiteY5" fmla="*/ 6858000 h 6858000"/>
                <a:gd name="connsiteX6" fmla="*/ 6762603 w 9767847"/>
                <a:gd name="connsiteY6" fmla="*/ 6858000 h 6858000"/>
                <a:gd name="connsiteX7" fmla="*/ 6765962 w 9767847"/>
                <a:gd name="connsiteY7" fmla="*/ 6854844 h 6858000"/>
                <a:gd name="connsiteX8" fmla="*/ 6804586 w 9767847"/>
                <a:gd name="connsiteY8" fmla="*/ 6817103 h 6858000"/>
                <a:gd name="connsiteX9" fmla="*/ 6881735 w 9767847"/>
                <a:gd name="connsiteY9" fmla="*/ 6741197 h 6858000"/>
                <a:gd name="connsiteX10" fmla="*/ 6958883 w 9767847"/>
                <a:gd name="connsiteY10" fmla="*/ 6664822 h 6858000"/>
                <a:gd name="connsiteX11" fmla="*/ 7267925 w 9767847"/>
                <a:gd name="connsiteY11" fmla="*/ 6355694 h 6858000"/>
                <a:gd name="connsiteX12" fmla="*/ 7424360 w 9767847"/>
                <a:gd name="connsiteY12" fmla="*/ 6200685 h 6858000"/>
                <a:gd name="connsiteX13" fmla="*/ 7504938 w 9767847"/>
                <a:gd name="connsiteY13" fmla="*/ 6122708 h 6858000"/>
                <a:gd name="connsiteX14" fmla="*/ 7546396 w 9767847"/>
                <a:gd name="connsiteY14" fmla="*/ 6083697 h 6858000"/>
                <a:gd name="connsiteX15" fmla="*/ 7588002 w 9767847"/>
                <a:gd name="connsiteY15" fmla="*/ 6045532 h 6858000"/>
                <a:gd name="connsiteX16" fmla="*/ 7631000 w 9767847"/>
                <a:gd name="connsiteY16" fmla="*/ 6006709 h 6858000"/>
                <a:gd name="connsiteX17" fmla="*/ 7675440 w 9767847"/>
                <a:gd name="connsiteY17" fmla="*/ 5968309 h 6858000"/>
                <a:gd name="connsiteX18" fmla="*/ 7720626 w 9767847"/>
                <a:gd name="connsiteY18" fmla="*/ 5930851 h 6858000"/>
                <a:gd name="connsiteX19" fmla="*/ 7766458 w 9767847"/>
                <a:gd name="connsiteY19" fmla="*/ 5894334 h 6858000"/>
                <a:gd name="connsiteX20" fmla="*/ 7955254 w 9767847"/>
                <a:gd name="connsiteY20" fmla="*/ 5756828 h 6858000"/>
                <a:gd name="connsiteX21" fmla="*/ 8352678 w 9767847"/>
                <a:gd name="connsiteY21" fmla="*/ 5517630 h 6858000"/>
                <a:gd name="connsiteX22" fmla="*/ 8451350 w 9767847"/>
                <a:gd name="connsiteY22" fmla="*/ 5465254 h 6858000"/>
                <a:gd name="connsiteX23" fmla="*/ 8548532 w 9767847"/>
                <a:gd name="connsiteY23" fmla="*/ 5413395 h 6858000"/>
                <a:gd name="connsiteX24" fmla="*/ 8729473 w 9767847"/>
                <a:gd name="connsiteY24" fmla="*/ 5309961 h 6858000"/>
                <a:gd name="connsiteX25" fmla="*/ 8770781 w 9767847"/>
                <a:gd name="connsiteY25" fmla="*/ 5283232 h 6858000"/>
                <a:gd name="connsiteX26" fmla="*/ 8790964 w 9767847"/>
                <a:gd name="connsiteY26" fmla="*/ 5269492 h 6858000"/>
                <a:gd name="connsiteX27" fmla="*/ 8810499 w 9767847"/>
                <a:gd name="connsiteY27" fmla="*/ 5255703 h 6858000"/>
                <a:gd name="connsiteX28" fmla="*/ 8883571 w 9767847"/>
                <a:gd name="connsiteY28" fmla="*/ 5198479 h 6858000"/>
                <a:gd name="connsiteX29" fmla="*/ 9006651 w 9767847"/>
                <a:gd name="connsiteY29" fmla="*/ 5070527 h 6858000"/>
                <a:gd name="connsiteX30" fmla="*/ 9033494 w 9767847"/>
                <a:gd name="connsiteY30" fmla="*/ 5034105 h 6858000"/>
                <a:gd name="connsiteX31" fmla="*/ 9040305 w 9767847"/>
                <a:gd name="connsiteY31" fmla="*/ 5024551 h 6858000"/>
                <a:gd name="connsiteX32" fmla="*/ 9046568 w 9767847"/>
                <a:gd name="connsiteY32" fmla="*/ 5015281 h 6858000"/>
                <a:gd name="connsiteX33" fmla="*/ 9058846 w 9767847"/>
                <a:gd name="connsiteY33" fmla="*/ 4996645 h 6858000"/>
                <a:gd name="connsiteX34" fmla="*/ 9104529 w 9767847"/>
                <a:gd name="connsiteY34" fmla="*/ 4918105 h 6858000"/>
                <a:gd name="connsiteX35" fmla="*/ 9181081 w 9767847"/>
                <a:gd name="connsiteY35" fmla="*/ 4744694 h 6858000"/>
                <a:gd name="connsiteX36" fmla="*/ 9240731 w 9767847"/>
                <a:gd name="connsiteY36" fmla="*/ 4557872 h 6858000"/>
                <a:gd name="connsiteX37" fmla="*/ 9265388 w 9767847"/>
                <a:gd name="connsiteY37" fmla="*/ 4461073 h 6858000"/>
                <a:gd name="connsiteX38" fmla="*/ 9276571 w 9767847"/>
                <a:gd name="connsiteY38" fmla="*/ 4411943 h 6858000"/>
                <a:gd name="connsiteX39" fmla="*/ 9281841 w 9767847"/>
                <a:gd name="connsiteY39" fmla="*/ 4387379 h 6858000"/>
                <a:gd name="connsiteX40" fmla="*/ 9286513 w 9767847"/>
                <a:gd name="connsiteY40" fmla="*/ 4364838 h 6858000"/>
                <a:gd name="connsiteX41" fmla="*/ 9296754 w 9767847"/>
                <a:gd name="connsiteY41" fmla="*/ 4312038 h 6858000"/>
                <a:gd name="connsiteX42" fmla="*/ 9301029 w 9767847"/>
                <a:gd name="connsiteY42" fmla="*/ 4289074 h 6858000"/>
                <a:gd name="connsiteX43" fmla="*/ 9302818 w 9767847"/>
                <a:gd name="connsiteY43" fmla="*/ 4278581 h 6858000"/>
                <a:gd name="connsiteX44" fmla="*/ 9304658 w 9767847"/>
                <a:gd name="connsiteY44" fmla="*/ 4266816 h 6858000"/>
                <a:gd name="connsiteX45" fmla="*/ 9312810 w 9767847"/>
                <a:gd name="connsiteY45" fmla="*/ 4215945 h 6858000"/>
                <a:gd name="connsiteX46" fmla="*/ 9316887 w 9767847"/>
                <a:gd name="connsiteY46" fmla="*/ 4190486 h 6858000"/>
                <a:gd name="connsiteX47" fmla="*/ 9318923 w 9767847"/>
                <a:gd name="connsiteY47" fmla="*/ 4177780 h 6858000"/>
                <a:gd name="connsiteX48" fmla="*/ 9320515 w 9767847"/>
                <a:gd name="connsiteY48" fmla="*/ 4164886 h 6858000"/>
                <a:gd name="connsiteX49" fmla="*/ 9332445 w 9767847"/>
                <a:gd name="connsiteY49" fmla="*/ 4064981 h 6858000"/>
                <a:gd name="connsiteX50" fmla="*/ 9336173 w 9767847"/>
                <a:gd name="connsiteY50" fmla="*/ 4018676 h 6858000"/>
                <a:gd name="connsiteX51" fmla="*/ 9340199 w 9767847"/>
                <a:gd name="connsiteY51" fmla="*/ 3965171 h 6858000"/>
                <a:gd name="connsiteX52" fmla="*/ 9347557 w 9767847"/>
                <a:gd name="connsiteY52" fmla="*/ 3765972 h 6858000"/>
                <a:gd name="connsiteX53" fmla="*/ 9346364 w 9767847"/>
                <a:gd name="connsiteY53" fmla="*/ 3664938 h 6858000"/>
                <a:gd name="connsiteX54" fmla="*/ 9344921 w 9767847"/>
                <a:gd name="connsiteY54" fmla="*/ 3615243 h 6858000"/>
                <a:gd name="connsiteX55" fmla="*/ 9344524 w 9767847"/>
                <a:gd name="connsiteY55" fmla="*/ 3603526 h 6858000"/>
                <a:gd name="connsiteX56" fmla="*/ 9343728 w 9767847"/>
                <a:gd name="connsiteY56" fmla="*/ 3590774 h 6858000"/>
                <a:gd name="connsiteX57" fmla="*/ 9342188 w 9767847"/>
                <a:gd name="connsiteY57" fmla="*/ 3565268 h 6858000"/>
                <a:gd name="connsiteX58" fmla="*/ 9339056 w 9767847"/>
                <a:gd name="connsiteY58" fmla="*/ 3514256 h 6858000"/>
                <a:gd name="connsiteX59" fmla="*/ 9334334 w 9767847"/>
                <a:gd name="connsiteY59" fmla="*/ 3463057 h 6858000"/>
                <a:gd name="connsiteX60" fmla="*/ 9329363 w 9767847"/>
                <a:gd name="connsiteY60" fmla="*/ 3411810 h 6858000"/>
                <a:gd name="connsiteX61" fmla="*/ 9328319 w 9767847"/>
                <a:gd name="connsiteY61" fmla="*/ 3400657 h 6858000"/>
                <a:gd name="connsiteX62" fmla="*/ 9327177 w 9767847"/>
                <a:gd name="connsiteY62" fmla="*/ 3390116 h 6858000"/>
                <a:gd name="connsiteX63" fmla="*/ 9324293 w 9767847"/>
                <a:gd name="connsiteY63" fmla="*/ 3366774 h 6858000"/>
                <a:gd name="connsiteX64" fmla="*/ 9320763 w 9767847"/>
                <a:gd name="connsiteY64" fmla="*/ 3340329 h 6858000"/>
                <a:gd name="connsiteX65" fmla="*/ 9317184 w 9767847"/>
                <a:gd name="connsiteY65" fmla="*/ 3311245 h 6858000"/>
                <a:gd name="connsiteX66" fmla="*/ 9311021 w 9767847"/>
                <a:gd name="connsiteY66" fmla="*/ 3266211 h 6858000"/>
                <a:gd name="connsiteX67" fmla="*/ 9302719 w 9767847"/>
                <a:gd name="connsiteY67" fmla="*/ 3215717 h 6858000"/>
                <a:gd name="connsiteX68" fmla="*/ 9293970 w 9767847"/>
                <a:gd name="connsiteY68" fmla="*/ 3165789 h 6858000"/>
                <a:gd name="connsiteX69" fmla="*/ 9252065 w 9767847"/>
                <a:gd name="connsiteY69" fmla="*/ 2967107 h 6858000"/>
                <a:gd name="connsiteX70" fmla="*/ 9227211 w 9767847"/>
                <a:gd name="connsiteY70" fmla="*/ 2868473 h 6858000"/>
                <a:gd name="connsiteX71" fmla="*/ 9220699 w 9767847"/>
                <a:gd name="connsiteY71" fmla="*/ 2844426 h 6858000"/>
                <a:gd name="connsiteX72" fmla="*/ 9213740 w 9767847"/>
                <a:gd name="connsiteY72" fmla="*/ 2820191 h 6858000"/>
                <a:gd name="connsiteX73" fmla="*/ 9199374 w 9767847"/>
                <a:gd name="connsiteY73" fmla="*/ 2771438 h 6858000"/>
                <a:gd name="connsiteX74" fmla="*/ 9061829 w 9767847"/>
                <a:gd name="connsiteY74" fmla="*/ 2385418 h 6858000"/>
                <a:gd name="connsiteX75" fmla="*/ 8978865 w 9767847"/>
                <a:gd name="connsiteY75" fmla="*/ 2196855 h 6858000"/>
                <a:gd name="connsiteX76" fmla="*/ 8956694 w 9767847"/>
                <a:gd name="connsiteY76" fmla="*/ 2150219 h 6858000"/>
                <a:gd name="connsiteX77" fmla="*/ 8934176 w 9767847"/>
                <a:gd name="connsiteY77" fmla="*/ 2103914 h 6858000"/>
                <a:gd name="connsiteX78" fmla="*/ 8887151 w 9767847"/>
                <a:gd name="connsiteY78" fmla="*/ 2011350 h 6858000"/>
                <a:gd name="connsiteX79" fmla="*/ 8787533 w 9767847"/>
                <a:gd name="connsiteY79" fmla="*/ 1828527 h 6858000"/>
                <a:gd name="connsiteX80" fmla="*/ 8761485 w 9767847"/>
                <a:gd name="connsiteY80" fmla="*/ 1783398 h 6858000"/>
                <a:gd name="connsiteX81" fmla="*/ 8734791 w 9767847"/>
                <a:gd name="connsiteY81" fmla="*/ 1737893 h 6858000"/>
                <a:gd name="connsiteX82" fmla="*/ 8680808 w 9767847"/>
                <a:gd name="connsiteY82" fmla="*/ 1648812 h 6858000"/>
                <a:gd name="connsiteX83" fmla="*/ 8567024 w 9767847"/>
                <a:gd name="connsiteY83" fmla="*/ 1472906 h 6858000"/>
                <a:gd name="connsiteX84" fmla="*/ 8537446 w 9767847"/>
                <a:gd name="connsiteY84" fmla="*/ 1429330 h 6858000"/>
                <a:gd name="connsiteX85" fmla="*/ 8507423 w 9767847"/>
                <a:gd name="connsiteY85" fmla="*/ 1385896 h 6858000"/>
                <a:gd name="connsiteX86" fmla="*/ 8446529 w 9767847"/>
                <a:gd name="connsiteY86" fmla="*/ 1300295 h 6858000"/>
                <a:gd name="connsiteX87" fmla="*/ 8319224 w 9767847"/>
                <a:gd name="connsiteY87" fmla="*/ 1131026 h 6858000"/>
                <a:gd name="connsiteX88" fmla="*/ 8286366 w 9767847"/>
                <a:gd name="connsiteY88" fmla="*/ 1089050 h 6858000"/>
                <a:gd name="connsiteX89" fmla="*/ 8270161 w 9767847"/>
                <a:gd name="connsiteY89" fmla="*/ 1068439 h 6858000"/>
                <a:gd name="connsiteX90" fmla="*/ 8253856 w 9767847"/>
                <a:gd name="connsiteY90" fmla="*/ 1048156 h 6858000"/>
                <a:gd name="connsiteX91" fmla="*/ 8186352 w 9767847"/>
                <a:gd name="connsiteY91" fmla="*/ 966275 h 6858000"/>
                <a:gd name="connsiteX92" fmla="*/ 8046768 w 9767847"/>
                <a:gd name="connsiteY92" fmla="*/ 805429 h 6858000"/>
                <a:gd name="connsiteX93" fmla="*/ 8010927 w 9767847"/>
                <a:gd name="connsiteY93" fmla="*/ 765853 h 6858000"/>
                <a:gd name="connsiteX94" fmla="*/ 7974788 w 9767847"/>
                <a:gd name="connsiteY94" fmla="*/ 726653 h 6858000"/>
                <a:gd name="connsiteX95" fmla="*/ 7901070 w 9767847"/>
                <a:gd name="connsiteY95" fmla="*/ 648724 h 6858000"/>
                <a:gd name="connsiteX96" fmla="*/ 7750054 w 9767847"/>
                <a:gd name="connsiteY96" fmla="*/ 497008 h 6858000"/>
                <a:gd name="connsiteX97" fmla="*/ 7592277 w 9767847"/>
                <a:gd name="connsiteY97" fmla="*/ 351221 h 6858000"/>
                <a:gd name="connsiteX98" fmla="*/ 7257734 w 9767847"/>
                <a:gd name="connsiteY98" fmla="*/ 76964 h 6858000"/>
                <a:gd name="connsiteX99" fmla="*/ 1886601 w 9767847"/>
                <a:gd name="connsiteY99" fmla="*/ 0 h 6858000"/>
                <a:gd name="connsiteX100" fmla="*/ 2292926 w 9767847"/>
                <a:gd name="connsiteY100" fmla="*/ 0 h 6858000"/>
                <a:gd name="connsiteX101" fmla="*/ 2135542 w 9767847"/>
                <a:gd name="connsiteY101" fmla="*/ 117781 h 6858000"/>
                <a:gd name="connsiteX102" fmla="*/ 1969576 w 9767847"/>
                <a:gd name="connsiteY102" fmla="*/ 254986 h 6858000"/>
                <a:gd name="connsiteX103" fmla="*/ 1659938 w 9767847"/>
                <a:gd name="connsiteY103" fmla="*/ 549855 h 6858000"/>
                <a:gd name="connsiteX104" fmla="*/ 729383 w 9767847"/>
                <a:gd name="connsiteY104" fmla="*/ 1936480 h 6858000"/>
                <a:gd name="connsiteX105" fmla="*/ 578465 w 9767847"/>
                <a:gd name="connsiteY105" fmla="*/ 2320807 h 6858000"/>
                <a:gd name="connsiteX106" fmla="*/ 465080 w 9767847"/>
                <a:gd name="connsiteY106" fmla="*/ 2714875 h 6858000"/>
                <a:gd name="connsiteX107" fmla="*/ 423820 w 9767847"/>
                <a:gd name="connsiteY107" fmla="*/ 2915436 h 6858000"/>
                <a:gd name="connsiteX108" fmla="*/ 392355 w 9767847"/>
                <a:gd name="connsiteY108" fmla="*/ 3118071 h 6858000"/>
                <a:gd name="connsiteX109" fmla="*/ 358801 w 9767847"/>
                <a:gd name="connsiteY109" fmla="*/ 3526915 h 6858000"/>
                <a:gd name="connsiteX110" fmla="*/ 410350 w 9767847"/>
                <a:gd name="connsiteY110" fmla="*/ 4348226 h 6858000"/>
                <a:gd name="connsiteX111" fmla="*/ 449022 w 9767847"/>
                <a:gd name="connsiteY111" fmla="*/ 4551049 h 6858000"/>
                <a:gd name="connsiteX112" fmla="*/ 498882 w 9767847"/>
                <a:gd name="connsiteY112" fmla="*/ 4752365 h 6858000"/>
                <a:gd name="connsiteX113" fmla="*/ 559775 w 9767847"/>
                <a:gd name="connsiteY113" fmla="*/ 4951657 h 6858000"/>
                <a:gd name="connsiteX114" fmla="*/ 631406 w 9767847"/>
                <a:gd name="connsiteY114" fmla="*/ 5147986 h 6858000"/>
                <a:gd name="connsiteX115" fmla="*/ 1023461 w 9767847"/>
                <a:gd name="connsiteY115" fmla="*/ 5893957 h 6858000"/>
                <a:gd name="connsiteX116" fmla="*/ 1575880 w 9767847"/>
                <a:gd name="connsiteY116" fmla="*/ 6547646 h 6858000"/>
                <a:gd name="connsiteX117" fmla="*/ 1905228 w 9767847"/>
                <a:gd name="connsiteY117" fmla="*/ 6829468 h 6858000"/>
                <a:gd name="connsiteX118" fmla="*/ 1944230 w 9767847"/>
                <a:gd name="connsiteY118" fmla="*/ 6858000 h 6858000"/>
                <a:gd name="connsiteX119" fmla="*/ 1372541 w 9767847"/>
                <a:gd name="connsiteY119" fmla="*/ 6858000 h 6858000"/>
                <a:gd name="connsiteX120" fmla="*/ 1115251 w 9767847"/>
                <a:gd name="connsiteY120" fmla="*/ 6590005 h 6858000"/>
                <a:gd name="connsiteX121" fmla="*/ 0 w 9767847"/>
                <a:gd name="connsiteY121" fmla="*/ 3649031 h 6858000"/>
                <a:gd name="connsiteX122" fmla="*/ 1777294 w 9767847"/>
                <a:gd name="connsiteY122" fmla="*/ 8131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Lst>
              <a:rect l="l" t="t" r="r" b="b"/>
              <a:pathLst>
                <a:path w="9767847" h="6858000">
                  <a:moveTo>
                    <a:pt x="7151367" y="0"/>
                  </a:moveTo>
                  <a:lnTo>
                    <a:pt x="7881247" y="0"/>
                  </a:lnTo>
                  <a:lnTo>
                    <a:pt x="7990553" y="81317"/>
                  </a:lnTo>
                  <a:cubicBezTo>
                    <a:pt x="9075991" y="929334"/>
                    <a:pt x="9767847" y="2212695"/>
                    <a:pt x="9767847" y="3649031"/>
                  </a:cubicBezTo>
                  <a:cubicBezTo>
                    <a:pt x="9767847" y="4766182"/>
                    <a:pt x="9349317" y="5790792"/>
                    <a:pt x="8652597" y="6590005"/>
                  </a:cubicBezTo>
                  <a:lnTo>
                    <a:pt x="8395306" y="6858000"/>
                  </a:lnTo>
                  <a:lnTo>
                    <a:pt x="6762603" y="6858000"/>
                  </a:lnTo>
                  <a:lnTo>
                    <a:pt x="6765962" y="6854844"/>
                  </a:lnTo>
                  <a:cubicBezTo>
                    <a:pt x="6779036" y="6842703"/>
                    <a:pt x="6791663" y="6829621"/>
                    <a:pt x="6804586" y="6817103"/>
                  </a:cubicBezTo>
                  <a:lnTo>
                    <a:pt x="6881735" y="6741197"/>
                  </a:lnTo>
                  <a:cubicBezTo>
                    <a:pt x="6907435" y="6715881"/>
                    <a:pt x="6933134" y="6690798"/>
                    <a:pt x="6958883" y="6664822"/>
                  </a:cubicBezTo>
                  <a:lnTo>
                    <a:pt x="7267925" y="6355694"/>
                  </a:lnTo>
                  <a:lnTo>
                    <a:pt x="7424360" y="6200685"/>
                  </a:lnTo>
                  <a:cubicBezTo>
                    <a:pt x="7450754" y="6174802"/>
                    <a:pt x="7477598" y="6148731"/>
                    <a:pt x="7504938" y="6122708"/>
                  </a:cubicBezTo>
                  <a:lnTo>
                    <a:pt x="7546396" y="6083697"/>
                  </a:lnTo>
                  <a:cubicBezTo>
                    <a:pt x="7560264" y="6070803"/>
                    <a:pt x="7574780" y="6057532"/>
                    <a:pt x="7588002" y="6045532"/>
                  </a:cubicBezTo>
                  <a:lnTo>
                    <a:pt x="7631000" y="6006709"/>
                  </a:lnTo>
                  <a:lnTo>
                    <a:pt x="7675440" y="5968309"/>
                  </a:lnTo>
                  <a:cubicBezTo>
                    <a:pt x="7690404" y="5955698"/>
                    <a:pt x="7705564" y="5943321"/>
                    <a:pt x="7720626" y="5930851"/>
                  </a:cubicBezTo>
                  <a:cubicBezTo>
                    <a:pt x="7735738" y="5918427"/>
                    <a:pt x="7751197" y="5906521"/>
                    <a:pt x="7766458" y="5894334"/>
                  </a:cubicBezTo>
                  <a:cubicBezTo>
                    <a:pt x="7827949" y="5846192"/>
                    <a:pt x="7890979" y="5800499"/>
                    <a:pt x="7955254" y="5756828"/>
                  </a:cubicBezTo>
                  <a:cubicBezTo>
                    <a:pt x="8083800" y="5669534"/>
                    <a:pt x="8216872" y="5590336"/>
                    <a:pt x="8352678" y="5517630"/>
                  </a:cubicBezTo>
                  <a:lnTo>
                    <a:pt x="8451350" y="5465254"/>
                  </a:lnTo>
                  <a:lnTo>
                    <a:pt x="8548532" y="5413395"/>
                  </a:lnTo>
                  <a:cubicBezTo>
                    <a:pt x="8612110" y="5379090"/>
                    <a:pt x="8673251" y="5345208"/>
                    <a:pt x="8729473" y="5309961"/>
                  </a:cubicBezTo>
                  <a:cubicBezTo>
                    <a:pt x="8743591" y="5301115"/>
                    <a:pt x="8757161" y="5292361"/>
                    <a:pt x="8770781" y="5283232"/>
                  </a:cubicBezTo>
                  <a:cubicBezTo>
                    <a:pt x="8777591" y="5278667"/>
                    <a:pt x="8784451" y="5274103"/>
                    <a:pt x="8790964" y="5269492"/>
                  </a:cubicBezTo>
                  <a:cubicBezTo>
                    <a:pt x="8797574" y="5264879"/>
                    <a:pt x="8804235" y="5260314"/>
                    <a:pt x="8810499" y="5255703"/>
                  </a:cubicBezTo>
                  <a:cubicBezTo>
                    <a:pt x="8835999" y="5237303"/>
                    <a:pt x="8860407" y="5218291"/>
                    <a:pt x="8883571" y="5198479"/>
                  </a:cubicBezTo>
                  <a:cubicBezTo>
                    <a:pt x="8929900" y="5158856"/>
                    <a:pt x="8971258" y="5116315"/>
                    <a:pt x="9006651" y="5070527"/>
                  </a:cubicBezTo>
                  <a:cubicBezTo>
                    <a:pt x="9015351" y="5059328"/>
                    <a:pt x="9024398" y="5046857"/>
                    <a:pt x="9033494" y="5034105"/>
                  </a:cubicBezTo>
                  <a:lnTo>
                    <a:pt x="9040305" y="5024551"/>
                  </a:lnTo>
                  <a:lnTo>
                    <a:pt x="9046568" y="5015281"/>
                  </a:lnTo>
                  <a:cubicBezTo>
                    <a:pt x="9050743" y="5009163"/>
                    <a:pt x="9054819" y="5002952"/>
                    <a:pt x="9058846" y="4996645"/>
                  </a:cubicBezTo>
                  <a:cubicBezTo>
                    <a:pt x="9075002" y="4971517"/>
                    <a:pt x="9090212" y="4945305"/>
                    <a:pt x="9104529" y="4918105"/>
                  </a:cubicBezTo>
                  <a:cubicBezTo>
                    <a:pt x="9133211" y="4863752"/>
                    <a:pt x="9158313" y="4805447"/>
                    <a:pt x="9181081" y="4744694"/>
                  </a:cubicBezTo>
                  <a:cubicBezTo>
                    <a:pt x="9203748" y="4684178"/>
                    <a:pt x="9223383" y="4621778"/>
                    <a:pt x="9240731" y="4557872"/>
                  </a:cubicBezTo>
                  <a:cubicBezTo>
                    <a:pt x="9249481" y="4525966"/>
                    <a:pt x="9257682" y="4493684"/>
                    <a:pt x="9265388" y="4461073"/>
                  </a:cubicBezTo>
                  <a:cubicBezTo>
                    <a:pt x="9269215" y="4444744"/>
                    <a:pt x="9272943" y="4428367"/>
                    <a:pt x="9276571" y="4411943"/>
                  </a:cubicBezTo>
                  <a:lnTo>
                    <a:pt x="9281841" y="4387379"/>
                  </a:lnTo>
                  <a:lnTo>
                    <a:pt x="9286513" y="4364838"/>
                  </a:lnTo>
                  <a:lnTo>
                    <a:pt x="9296754" y="4312038"/>
                  </a:lnTo>
                  <a:lnTo>
                    <a:pt x="9301029" y="4289074"/>
                  </a:lnTo>
                  <a:lnTo>
                    <a:pt x="9302818" y="4278581"/>
                  </a:lnTo>
                  <a:lnTo>
                    <a:pt x="9304658" y="4266816"/>
                  </a:lnTo>
                  <a:lnTo>
                    <a:pt x="9312810" y="4215945"/>
                  </a:lnTo>
                  <a:lnTo>
                    <a:pt x="9316887" y="4190486"/>
                  </a:lnTo>
                  <a:lnTo>
                    <a:pt x="9318923" y="4177780"/>
                  </a:lnTo>
                  <a:cubicBezTo>
                    <a:pt x="9319570" y="4173546"/>
                    <a:pt x="9319969" y="4169169"/>
                    <a:pt x="9320515" y="4164886"/>
                  </a:cubicBezTo>
                  <a:lnTo>
                    <a:pt x="9332445" y="4064981"/>
                  </a:lnTo>
                  <a:cubicBezTo>
                    <a:pt x="9333836" y="4052370"/>
                    <a:pt x="9334880" y="4036888"/>
                    <a:pt x="9336173" y="4018676"/>
                  </a:cubicBezTo>
                  <a:lnTo>
                    <a:pt x="9340199" y="3965171"/>
                  </a:lnTo>
                  <a:cubicBezTo>
                    <a:pt x="9345071" y="3899806"/>
                    <a:pt x="9347358" y="3832983"/>
                    <a:pt x="9347557" y="3765972"/>
                  </a:cubicBezTo>
                  <a:cubicBezTo>
                    <a:pt x="9347656" y="3732420"/>
                    <a:pt x="9347209" y="3698773"/>
                    <a:pt x="9346364" y="3664938"/>
                  </a:cubicBezTo>
                  <a:lnTo>
                    <a:pt x="9344921" y="3615243"/>
                  </a:lnTo>
                  <a:lnTo>
                    <a:pt x="9344524" y="3603526"/>
                  </a:lnTo>
                  <a:lnTo>
                    <a:pt x="9343728" y="3590774"/>
                  </a:lnTo>
                  <a:lnTo>
                    <a:pt x="9342188" y="3565268"/>
                  </a:lnTo>
                  <a:lnTo>
                    <a:pt x="9339056" y="3514256"/>
                  </a:lnTo>
                  <a:cubicBezTo>
                    <a:pt x="9337914" y="3497221"/>
                    <a:pt x="9335874" y="3480138"/>
                    <a:pt x="9334334" y="3463057"/>
                  </a:cubicBezTo>
                  <a:lnTo>
                    <a:pt x="9329363" y="3411810"/>
                  </a:lnTo>
                  <a:lnTo>
                    <a:pt x="9328319" y="3400657"/>
                  </a:lnTo>
                  <a:lnTo>
                    <a:pt x="9327177" y="3390116"/>
                  </a:lnTo>
                  <a:lnTo>
                    <a:pt x="9324293" y="3366774"/>
                  </a:lnTo>
                  <a:lnTo>
                    <a:pt x="9320763" y="3340329"/>
                  </a:lnTo>
                  <a:lnTo>
                    <a:pt x="9317184" y="3311245"/>
                  </a:lnTo>
                  <a:cubicBezTo>
                    <a:pt x="9315594" y="3296893"/>
                    <a:pt x="9313506" y="3282306"/>
                    <a:pt x="9311021" y="3266211"/>
                  </a:cubicBezTo>
                  <a:lnTo>
                    <a:pt x="9302719" y="3215717"/>
                  </a:lnTo>
                  <a:cubicBezTo>
                    <a:pt x="9299936" y="3199059"/>
                    <a:pt x="9297003" y="3182400"/>
                    <a:pt x="9293970" y="3165789"/>
                  </a:cubicBezTo>
                  <a:cubicBezTo>
                    <a:pt x="9281891" y="3099295"/>
                    <a:pt x="9267674" y="3033084"/>
                    <a:pt x="9252065" y="2967107"/>
                  </a:cubicBezTo>
                  <a:cubicBezTo>
                    <a:pt x="9244261" y="2934167"/>
                    <a:pt x="9235959" y="2901273"/>
                    <a:pt x="9227211" y="2868473"/>
                  </a:cubicBezTo>
                  <a:lnTo>
                    <a:pt x="9220699" y="2844426"/>
                  </a:lnTo>
                  <a:lnTo>
                    <a:pt x="9213740" y="2820191"/>
                  </a:lnTo>
                  <a:cubicBezTo>
                    <a:pt x="9209216" y="2804049"/>
                    <a:pt x="9204345" y="2787768"/>
                    <a:pt x="9199374" y="2771438"/>
                  </a:cubicBezTo>
                  <a:cubicBezTo>
                    <a:pt x="9159855" y="2641086"/>
                    <a:pt x="9114272" y="2512099"/>
                    <a:pt x="9061829" y="2385418"/>
                  </a:cubicBezTo>
                  <a:cubicBezTo>
                    <a:pt x="9035582" y="2322077"/>
                    <a:pt x="9008043" y="2259160"/>
                    <a:pt x="8978865" y="2196855"/>
                  </a:cubicBezTo>
                  <a:lnTo>
                    <a:pt x="8956694" y="2150219"/>
                  </a:lnTo>
                  <a:lnTo>
                    <a:pt x="8934176" y="2103914"/>
                  </a:lnTo>
                  <a:cubicBezTo>
                    <a:pt x="8918915" y="2073091"/>
                    <a:pt x="8903157" y="2042032"/>
                    <a:pt x="8887151" y="2011350"/>
                  </a:cubicBezTo>
                  <a:cubicBezTo>
                    <a:pt x="8854988" y="1949891"/>
                    <a:pt x="8822082" y="1888810"/>
                    <a:pt x="8787533" y="1828527"/>
                  </a:cubicBezTo>
                  <a:lnTo>
                    <a:pt x="8761485" y="1783398"/>
                  </a:lnTo>
                  <a:lnTo>
                    <a:pt x="8734791" y="1737893"/>
                  </a:lnTo>
                  <a:cubicBezTo>
                    <a:pt x="8717047" y="1707823"/>
                    <a:pt x="8699200" y="1678363"/>
                    <a:pt x="8680808" y="1648812"/>
                  </a:cubicBezTo>
                  <a:cubicBezTo>
                    <a:pt x="8644322" y="1589658"/>
                    <a:pt x="8606194" y="1531118"/>
                    <a:pt x="8567024" y="1472906"/>
                  </a:cubicBezTo>
                  <a:lnTo>
                    <a:pt x="8537446" y="1429330"/>
                  </a:lnTo>
                  <a:lnTo>
                    <a:pt x="8507423" y="1385896"/>
                  </a:lnTo>
                  <a:cubicBezTo>
                    <a:pt x="8487390" y="1357284"/>
                    <a:pt x="8467158" y="1328719"/>
                    <a:pt x="8446529" y="1300295"/>
                  </a:cubicBezTo>
                  <a:cubicBezTo>
                    <a:pt x="8405271" y="1243496"/>
                    <a:pt x="8362718" y="1187120"/>
                    <a:pt x="8319224" y="1131026"/>
                  </a:cubicBezTo>
                  <a:lnTo>
                    <a:pt x="8286366" y="1089050"/>
                  </a:lnTo>
                  <a:lnTo>
                    <a:pt x="8270161" y="1068439"/>
                  </a:lnTo>
                  <a:lnTo>
                    <a:pt x="8253856" y="1048156"/>
                  </a:lnTo>
                  <a:cubicBezTo>
                    <a:pt x="8231636" y="1020675"/>
                    <a:pt x="8209117" y="993381"/>
                    <a:pt x="8186352" y="966275"/>
                  </a:cubicBezTo>
                  <a:cubicBezTo>
                    <a:pt x="8140917" y="911922"/>
                    <a:pt x="8094240" y="858417"/>
                    <a:pt x="8046768" y="805429"/>
                  </a:cubicBezTo>
                  <a:lnTo>
                    <a:pt x="8010927" y="765853"/>
                  </a:lnTo>
                  <a:lnTo>
                    <a:pt x="7974788" y="726653"/>
                  </a:lnTo>
                  <a:cubicBezTo>
                    <a:pt x="7950382" y="700489"/>
                    <a:pt x="7925824" y="674465"/>
                    <a:pt x="7901070" y="648724"/>
                  </a:cubicBezTo>
                  <a:cubicBezTo>
                    <a:pt x="7851510" y="597289"/>
                    <a:pt x="7801404" y="546514"/>
                    <a:pt x="7750054" y="497008"/>
                  </a:cubicBezTo>
                  <a:cubicBezTo>
                    <a:pt x="7698902" y="447644"/>
                    <a:pt x="7645913" y="398938"/>
                    <a:pt x="7592277" y="351221"/>
                  </a:cubicBezTo>
                  <a:cubicBezTo>
                    <a:pt x="7484856" y="255786"/>
                    <a:pt x="7373308" y="164304"/>
                    <a:pt x="7257734" y="76964"/>
                  </a:cubicBezTo>
                  <a:close/>
                  <a:moveTo>
                    <a:pt x="1886601" y="0"/>
                  </a:moveTo>
                  <a:lnTo>
                    <a:pt x="2292926" y="0"/>
                  </a:lnTo>
                  <a:lnTo>
                    <a:pt x="2135542" y="117781"/>
                  </a:lnTo>
                  <a:cubicBezTo>
                    <a:pt x="2078998" y="162280"/>
                    <a:pt x="2023659" y="208045"/>
                    <a:pt x="1969576" y="254986"/>
                  </a:cubicBezTo>
                  <a:cubicBezTo>
                    <a:pt x="1861309" y="348820"/>
                    <a:pt x="1758064" y="447314"/>
                    <a:pt x="1659938" y="549855"/>
                  </a:cubicBezTo>
                  <a:cubicBezTo>
                    <a:pt x="1266987" y="960346"/>
                    <a:pt x="953820" y="1431495"/>
                    <a:pt x="729383" y="1936480"/>
                  </a:cubicBezTo>
                  <a:cubicBezTo>
                    <a:pt x="673260" y="2062362"/>
                    <a:pt x="622855" y="2190972"/>
                    <a:pt x="578465" y="2320807"/>
                  </a:cubicBezTo>
                  <a:cubicBezTo>
                    <a:pt x="534125" y="2450687"/>
                    <a:pt x="496147" y="2582216"/>
                    <a:pt x="465080" y="2714875"/>
                  </a:cubicBezTo>
                  <a:cubicBezTo>
                    <a:pt x="449769" y="2780991"/>
                    <a:pt x="435850" y="2848191"/>
                    <a:pt x="423820" y="2915436"/>
                  </a:cubicBezTo>
                  <a:cubicBezTo>
                    <a:pt x="411840" y="2982731"/>
                    <a:pt x="401054" y="3050260"/>
                    <a:pt x="392355" y="3118071"/>
                  </a:cubicBezTo>
                  <a:cubicBezTo>
                    <a:pt x="374509" y="3253646"/>
                    <a:pt x="363424" y="3389880"/>
                    <a:pt x="358801" y="3526915"/>
                  </a:cubicBezTo>
                  <a:cubicBezTo>
                    <a:pt x="349009" y="3800843"/>
                    <a:pt x="366357" y="4075570"/>
                    <a:pt x="410350" y="4348226"/>
                  </a:cubicBezTo>
                  <a:cubicBezTo>
                    <a:pt x="421286" y="4416132"/>
                    <a:pt x="434209" y="4483660"/>
                    <a:pt x="449022" y="4551049"/>
                  </a:cubicBezTo>
                  <a:cubicBezTo>
                    <a:pt x="463737" y="4618436"/>
                    <a:pt x="480389" y="4685588"/>
                    <a:pt x="498882" y="4752365"/>
                  </a:cubicBezTo>
                  <a:cubicBezTo>
                    <a:pt x="517373" y="4819141"/>
                    <a:pt x="537704" y="4885635"/>
                    <a:pt x="559775" y="4951657"/>
                  </a:cubicBezTo>
                  <a:cubicBezTo>
                    <a:pt x="581946" y="5017775"/>
                    <a:pt x="605358" y="5083375"/>
                    <a:pt x="631406" y="5147986"/>
                  </a:cubicBezTo>
                  <a:cubicBezTo>
                    <a:pt x="734055" y="5407608"/>
                    <a:pt x="865188" y="5658570"/>
                    <a:pt x="1023461" y="5893957"/>
                  </a:cubicBezTo>
                  <a:cubicBezTo>
                    <a:pt x="1181487" y="6129578"/>
                    <a:pt x="1367051" y="6349247"/>
                    <a:pt x="1575880" y="6547646"/>
                  </a:cubicBezTo>
                  <a:cubicBezTo>
                    <a:pt x="1680269" y="6646916"/>
                    <a:pt x="1790338" y="6740939"/>
                    <a:pt x="1905228" y="6829468"/>
                  </a:cubicBezTo>
                  <a:lnTo>
                    <a:pt x="1944230" y="6858000"/>
                  </a:lnTo>
                  <a:lnTo>
                    <a:pt x="1372541" y="6858000"/>
                  </a:lnTo>
                  <a:lnTo>
                    <a:pt x="1115251" y="6590005"/>
                  </a:lnTo>
                  <a:cubicBezTo>
                    <a:pt x="418530" y="5790792"/>
                    <a:pt x="0" y="4766182"/>
                    <a:pt x="0" y="3649031"/>
                  </a:cubicBezTo>
                  <a:cubicBezTo>
                    <a:pt x="0" y="2212695"/>
                    <a:pt x="691856" y="929334"/>
                    <a:pt x="1777294" y="81317"/>
                  </a:cubicBezTo>
                  <a:close/>
                </a:path>
              </a:pathLst>
            </a:cu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le 1">
            <a:extLst>
              <a:ext uri="{FF2B5EF4-FFF2-40B4-BE49-F238E27FC236}">
                <a16:creationId xmlns:a16="http://schemas.microsoft.com/office/drawing/2014/main" id="{AF1EEA59-FE3E-38A2-2A74-ECB6C4708B38}"/>
              </a:ext>
            </a:extLst>
          </p:cNvPr>
          <p:cNvSpPr>
            <a:spLocks noGrp="1"/>
          </p:cNvSpPr>
          <p:nvPr>
            <p:ph type="title"/>
          </p:nvPr>
        </p:nvSpPr>
        <p:spPr>
          <a:xfrm>
            <a:off x="2862402" y="120929"/>
            <a:ext cx="5754696" cy="1116559"/>
          </a:xfrm>
        </p:spPr>
        <p:txBody>
          <a:bodyPr anchor="ctr">
            <a:normAutofit/>
          </a:bodyPr>
          <a:lstStyle/>
          <a:p>
            <a:pPr algn="ctr"/>
            <a:r>
              <a:rPr lang="en-AU" dirty="0">
                <a:solidFill>
                  <a:schemeClr val="tx2"/>
                </a:solidFill>
              </a:rPr>
              <a:t>YES </a:t>
            </a:r>
          </a:p>
        </p:txBody>
      </p:sp>
      <p:sp>
        <p:nvSpPr>
          <p:cNvPr id="3" name="Content Placeholder 2">
            <a:extLst>
              <a:ext uri="{FF2B5EF4-FFF2-40B4-BE49-F238E27FC236}">
                <a16:creationId xmlns:a16="http://schemas.microsoft.com/office/drawing/2014/main" id="{439702BB-6B3A-1A5C-C4AE-3866290D1C60}"/>
              </a:ext>
            </a:extLst>
          </p:cNvPr>
          <p:cNvSpPr>
            <a:spLocks noGrp="1"/>
          </p:cNvSpPr>
          <p:nvPr>
            <p:ph idx="1"/>
          </p:nvPr>
        </p:nvSpPr>
        <p:spPr>
          <a:xfrm>
            <a:off x="3058410" y="998136"/>
            <a:ext cx="5709721" cy="2430864"/>
          </a:xfrm>
        </p:spPr>
        <p:txBody>
          <a:bodyPr anchor="t">
            <a:noAutofit/>
          </a:bodyPr>
          <a:lstStyle/>
          <a:p>
            <a:r>
              <a:rPr lang="en-AU" dirty="0">
                <a:solidFill>
                  <a:schemeClr val="tx2"/>
                </a:solidFill>
              </a:rPr>
              <a:t>Brayden would have some issues regarding appropriateness due to having violent matters on his record as well as the police pursuit </a:t>
            </a:r>
          </a:p>
          <a:p>
            <a:r>
              <a:rPr lang="en-AU" dirty="0">
                <a:solidFill>
                  <a:schemeClr val="tx2"/>
                </a:solidFill>
              </a:rPr>
              <a:t>The court can impose conditions that mitigate these risks – such as no driving and no violence </a:t>
            </a:r>
          </a:p>
          <a:p>
            <a:r>
              <a:rPr lang="en-AU" dirty="0">
                <a:solidFill>
                  <a:schemeClr val="tx2"/>
                </a:solidFill>
              </a:rPr>
              <a:t> Brayden may not come on however it is worth a referral </a:t>
            </a:r>
          </a:p>
          <a:p>
            <a:r>
              <a:rPr lang="en-AU" dirty="0">
                <a:solidFill>
                  <a:schemeClr val="tx2"/>
                </a:solidFill>
              </a:rPr>
              <a:t>R v Tucker [2001] NSW DRGC 3 para 11 addresses the court having discretion over a person antecedents  </a:t>
            </a:r>
          </a:p>
        </p:txBody>
      </p:sp>
    </p:spTree>
    <p:extLst>
      <p:ext uri="{BB962C8B-B14F-4D97-AF65-F5344CB8AC3E}">
        <p14:creationId xmlns:p14="http://schemas.microsoft.com/office/powerpoint/2010/main" val="25362622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8873D23-2DCF-4B31-A009-95721C06E8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13EF075-D4EF-4929-ADBC-91B27DA199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12" name="Group 11">
            <a:extLst>
              <a:ext uri="{FF2B5EF4-FFF2-40B4-BE49-F238E27FC236}">
                <a16:creationId xmlns:a16="http://schemas.microsoft.com/office/drawing/2014/main" id="{DAA26DFA-AAB2-4973-9C17-16D587C7B19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1863" y="508838"/>
            <a:ext cx="5217958" cy="6239661"/>
            <a:chOff x="-19221" y="251144"/>
            <a:chExt cx="5217958" cy="6239661"/>
          </a:xfrm>
        </p:grpSpPr>
        <p:sp>
          <p:nvSpPr>
            <p:cNvPr id="13" name="Freeform: Shape 12">
              <a:extLst>
                <a:ext uri="{FF2B5EF4-FFF2-40B4-BE49-F238E27FC236}">
                  <a16:creationId xmlns:a16="http://schemas.microsoft.com/office/drawing/2014/main" id="{3F407F11-7321-4BF6-8536-CCE8E34245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251144"/>
              <a:ext cx="5187198" cy="6239661"/>
            </a:xfrm>
            <a:custGeom>
              <a:avLst/>
              <a:gdLst>
                <a:gd name="connsiteX0" fmla="*/ 2011811 w 5187198"/>
                <a:gd name="connsiteY0" fmla="*/ 4 h 6239661"/>
                <a:gd name="connsiteX1" fmla="*/ 2617011 w 5187198"/>
                <a:gd name="connsiteY1" fmla="*/ 70590 h 6239661"/>
                <a:gd name="connsiteX2" fmla="*/ 2690321 w 5187198"/>
                <a:gd name="connsiteY2" fmla="*/ 88146 h 6239661"/>
                <a:gd name="connsiteX3" fmla="*/ 2726863 w 5187198"/>
                <a:gd name="connsiteY3" fmla="*/ 97127 h 6239661"/>
                <a:gd name="connsiteX4" fmla="*/ 2762951 w 5187198"/>
                <a:gd name="connsiteY4" fmla="*/ 107375 h 6239661"/>
                <a:gd name="connsiteX5" fmla="*/ 2834843 w 5187198"/>
                <a:gd name="connsiteY5" fmla="*/ 128493 h 6239661"/>
                <a:gd name="connsiteX6" fmla="*/ 2906574 w 5187198"/>
                <a:gd name="connsiteY6" fmla="*/ 151076 h 6239661"/>
                <a:gd name="connsiteX7" fmla="*/ 3049504 w 5187198"/>
                <a:gd name="connsiteY7" fmla="*/ 202124 h 6239661"/>
                <a:gd name="connsiteX8" fmla="*/ 3189518 w 5187198"/>
                <a:gd name="connsiteY8" fmla="*/ 260159 h 6239661"/>
                <a:gd name="connsiteX9" fmla="*/ 3326048 w 5187198"/>
                <a:gd name="connsiteY9" fmla="*/ 325143 h 6239661"/>
                <a:gd name="connsiteX10" fmla="*/ 3459166 w 5187198"/>
                <a:gd name="connsiteY10" fmla="*/ 395936 h 6239661"/>
                <a:gd name="connsiteX11" fmla="*/ 3588578 w 5187198"/>
                <a:gd name="connsiteY11" fmla="*/ 472343 h 6239661"/>
                <a:gd name="connsiteX12" fmla="*/ 3651864 w 5187198"/>
                <a:gd name="connsiteY12" fmla="*/ 512600 h 6239661"/>
                <a:gd name="connsiteX13" fmla="*/ 3714514 w 5187198"/>
                <a:gd name="connsiteY13" fmla="*/ 553499 h 6239661"/>
                <a:gd name="connsiteX14" fmla="*/ 4181221 w 5187198"/>
                <a:gd name="connsiteY14" fmla="*/ 922912 h 6239661"/>
                <a:gd name="connsiteX15" fmla="*/ 4582963 w 5187198"/>
                <a:gd name="connsiteY15" fmla="*/ 1358264 h 6239661"/>
                <a:gd name="connsiteX16" fmla="*/ 4670721 w 5187198"/>
                <a:gd name="connsiteY16" fmla="*/ 1477644 h 6239661"/>
                <a:gd name="connsiteX17" fmla="*/ 4752378 w 5187198"/>
                <a:gd name="connsiteY17" fmla="*/ 1601187 h 6239661"/>
                <a:gd name="connsiteX18" fmla="*/ 4772168 w 5187198"/>
                <a:gd name="connsiteY18" fmla="*/ 1632456 h 6239661"/>
                <a:gd name="connsiteX19" fmla="*/ 4782117 w 5187198"/>
                <a:gd name="connsiteY19" fmla="*/ 1648104 h 6239661"/>
                <a:gd name="connsiteX20" fmla="*/ 4791381 w 5187198"/>
                <a:gd name="connsiteY20" fmla="*/ 1664150 h 6239661"/>
                <a:gd name="connsiteX21" fmla="*/ 4828190 w 5187198"/>
                <a:gd name="connsiteY21" fmla="*/ 1728379 h 6239661"/>
                <a:gd name="connsiteX22" fmla="*/ 4864832 w 5187198"/>
                <a:gd name="connsiteY22" fmla="*/ 1792796 h 6239661"/>
                <a:gd name="connsiteX23" fmla="*/ 4899201 w 5187198"/>
                <a:gd name="connsiteY23" fmla="*/ 1858342 h 6239661"/>
                <a:gd name="connsiteX24" fmla="*/ 4933266 w 5187198"/>
                <a:gd name="connsiteY24" fmla="*/ 1924155 h 6239661"/>
                <a:gd name="connsiteX25" fmla="*/ 4964403 w 5187198"/>
                <a:gd name="connsiteY25" fmla="*/ 1991384 h 6239661"/>
                <a:gd name="connsiteX26" fmla="*/ 4995019 w 5187198"/>
                <a:gd name="connsiteY26" fmla="*/ 2058823 h 6239661"/>
                <a:gd name="connsiteX27" fmla="*/ 5021999 w 5187198"/>
                <a:gd name="connsiteY27" fmla="*/ 2127723 h 6239661"/>
                <a:gd name="connsiteX28" fmla="*/ 5048321 w 5187198"/>
                <a:gd name="connsiteY28" fmla="*/ 2196908 h 6239661"/>
                <a:gd name="connsiteX29" fmla="*/ 5070546 w 5187198"/>
                <a:gd name="connsiteY29" fmla="*/ 2267547 h 6239661"/>
                <a:gd name="connsiteX30" fmla="*/ 5092171 w 5187198"/>
                <a:gd name="connsiteY30" fmla="*/ 2338256 h 6239661"/>
                <a:gd name="connsiteX31" fmla="*/ 5110305 w 5187198"/>
                <a:gd name="connsiteY31" fmla="*/ 2409886 h 6239661"/>
                <a:gd name="connsiteX32" fmla="*/ 5186393 w 5187198"/>
                <a:gd name="connsiteY32" fmla="*/ 2992022 h 6239661"/>
                <a:gd name="connsiteX33" fmla="*/ 5149045 w 5187198"/>
                <a:gd name="connsiteY33" fmla="*/ 3571816 h 6239661"/>
                <a:gd name="connsiteX34" fmla="*/ 5126572 w 5187198"/>
                <a:gd name="connsiteY34" fmla="*/ 3714520 h 6239661"/>
                <a:gd name="connsiteX35" fmla="*/ 5099067 w 5187198"/>
                <a:gd name="connsiteY35" fmla="*/ 3856108 h 6239661"/>
                <a:gd name="connsiteX36" fmla="*/ 5095699 w 5187198"/>
                <a:gd name="connsiteY36" fmla="*/ 3873868 h 6239661"/>
                <a:gd name="connsiteX37" fmla="*/ 5091573 w 5187198"/>
                <a:gd name="connsiteY37" fmla="*/ 3891426 h 6239661"/>
                <a:gd name="connsiteX38" fmla="*/ 5083324 w 5187198"/>
                <a:gd name="connsiteY38" fmla="*/ 3926541 h 6239661"/>
                <a:gd name="connsiteX39" fmla="*/ 5067256 w 5187198"/>
                <a:gd name="connsiteY39" fmla="*/ 3996889 h 6239661"/>
                <a:gd name="connsiteX40" fmla="*/ 5059194 w 5187198"/>
                <a:gd name="connsiteY40" fmla="*/ 4032171 h 6239661"/>
                <a:gd name="connsiteX41" fmla="*/ 5049522 w 5187198"/>
                <a:gd name="connsiteY41" fmla="*/ 4067833 h 6239661"/>
                <a:gd name="connsiteX42" fmla="*/ 5040067 w 5187198"/>
                <a:gd name="connsiteY42" fmla="*/ 4103553 h 6239661"/>
                <a:gd name="connsiteX43" fmla="*/ 5028960 w 5187198"/>
                <a:gd name="connsiteY43" fmla="*/ 4138946 h 6239661"/>
                <a:gd name="connsiteX44" fmla="*/ 4917351 w 5187198"/>
                <a:gd name="connsiteY44" fmla="*/ 4417041 h 6239661"/>
                <a:gd name="connsiteX45" fmla="*/ 4756163 w 5187198"/>
                <a:gd name="connsiteY45" fmla="*/ 4676402 h 6239661"/>
                <a:gd name="connsiteX46" fmla="*/ 4322493 w 5187198"/>
                <a:gd name="connsiteY46" fmla="*/ 5105604 h 6239661"/>
                <a:gd name="connsiteX47" fmla="*/ 3840510 w 5187198"/>
                <a:gd name="connsiteY47" fmla="*/ 5429590 h 6239661"/>
                <a:gd name="connsiteX48" fmla="*/ 3606447 w 5187198"/>
                <a:gd name="connsiteY48" fmla="*/ 5572862 h 6239661"/>
                <a:gd name="connsiteX49" fmla="*/ 3488814 w 5187198"/>
                <a:gd name="connsiteY49" fmla="*/ 5647178 h 6239661"/>
                <a:gd name="connsiteX50" fmla="*/ 3365864 w 5187198"/>
                <a:gd name="connsiteY50" fmla="*/ 5722735 h 6239661"/>
                <a:gd name="connsiteX51" fmla="*/ 2839486 w 5187198"/>
                <a:gd name="connsiteY51" fmla="*/ 5999120 h 6239661"/>
                <a:gd name="connsiteX52" fmla="*/ 2242423 w 5187198"/>
                <a:gd name="connsiteY52" fmla="*/ 6192346 h 6239661"/>
                <a:gd name="connsiteX53" fmla="*/ 1589380 w 5187198"/>
                <a:gd name="connsiteY53" fmla="*/ 6230657 h 6239661"/>
                <a:gd name="connsiteX54" fmla="*/ 1548244 w 5187198"/>
                <a:gd name="connsiteY54" fmla="*/ 6226706 h 6239661"/>
                <a:gd name="connsiteX55" fmla="*/ 1507348 w 5187198"/>
                <a:gd name="connsiteY55" fmla="*/ 6221428 h 6239661"/>
                <a:gd name="connsiteX56" fmla="*/ 1466401 w 5187198"/>
                <a:gd name="connsiteY56" fmla="*/ 6215904 h 6239661"/>
                <a:gd name="connsiteX57" fmla="*/ 1425773 w 5187198"/>
                <a:gd name="connsiteY57" fmla="*/ 6209191 h 6239661"/>
                <a:gd name="connsiteX58" fmla="*/ 1344960 w 5187198"/>
                <a:gd name="connsiteY58" fmla="*/ 6193681 h 6239661"/>
                <a:gd name="connsiteX59" fmla="*/ 1265007 w 5187198"/>
                <a:gd name="connsiteY59" fmla="*/ 6175388 h 6239661"/>
                <a:gd name="connsiteX60" fmla="*/ 1225415 w 5187198"/>
                <a:gd name="connsiteY60" fmla="*/ 6165243 h 6239661"/>
                <a:gd name="connsiteX61" fmla="*/ 1186567 w 5187198"/>
                <a:gd name="connsiteY61" fmla="*/ 6154486 h 6239661"/>
                <a:gd name="connsiteX62" fmla="*/ 1111158 w 5187198"/>
                <a:gd name="connsiteY62" fmla="*/ 6130918 h 6239661"/>
                <a:gd name="connsiteX63" fmla="*/ 1035915 w 5187198"/>
                <a:gd name="connsiteY63" fmla="*/ 6107163 h 6239661"/>
                <a:gd name="connsiteX64" fmla="*/ 961579 w 5187198"/>
                <a:gd name="connsiteY64" fmla="*/ 6079594 h 6239661"/>
                <a:gd name="connsiteX65" fmla="*/ 395297 w 5187198"/>
                <a:gd name="connsiteY65" fmla="*/ 5792812 h 6239661"/>
                <a:gd name="connsiteX66" fmla="*/ 265239 w 5187198"/>
                <a:gd name="connsiteY66" fmla="*/ 5701511 h 6239661"/>
                <a:gd name="connsiteX67" fmla="*/ 233756 w 5187198"/>
                <a:gd name="connsiteY67" fmla="*/ 5677542 h 6239661"/>
                <a:gd name="connsiteX68" fmla="*/ 202800 w 5187198"/>
                <a:gd name="connsiteY68" fmla="*/ 5652902 h 6239661"/>
                <a:gd name="connsiteX69" fmla="*/ 140918 w 5187198"/>
                <a:gd name="connsiteY69" fmla="*/ 5603515 h 6239661"/>
                <a:gd name="connsiteX70" fmla="*/ 110625 w 5187198"/>
                <a:gd name="connsiteY70" fmla="*/ 5578127 h 6239661"/>
                <a:gd name="connsiteX71" fmla="*/ 95631 w 5187198"/>
                <a:gd name="connsiteY71" fmla="*/ 5565299 h 6239661"/>
                <a:gd name="connsiteX72" fmla="*/ 81966 w 5187198"/>
                <a:gd name="connsiteY72" fmla="*/ 5550973 h 6239661"/>
                <a:gd name="connsiteX73" fmla="*/ 27991 w 5187198"/>
                <a:gd name="connsiteY73" fmla="*/ 5493272 h 6239661"/>
                <a:gd name="connsiteX74" fmla="*/ 1454 w 5187198"/>
                <a:gd name="connsiteY74" fmla="*/ 5464252 h 6239661"/>
                <a:gd name="connsiteX75" fmla="*/ 0 w 5187198"/>
                <a:gd name="connsiteY75" fmla="*/ 5462518 h 6239661"/>
                <a:gd name="connsiteX76" fmla="*/ 0 w 5187198"/>
                <a:gd name="connsiteY76" fmla="*/ 4720187 h 6239661"/>
                <a:gd name="connsiteX77" fmla="*/ 109684 w 5187198"/>
                <a:gd name="connsiteY77" fmla="*/ 4836724 h 6239661"/>
                <a:gd name="connsiteX78" fmla="*/ 306959 w 5187198"/>
                <a:gd name="connsiteY78" fmla="*/ 5007200 h 6239661"/>
                <a:gd name="connsiteX79" fmla="*/ 358101 w 5187198"/>
                <a:gd name="connsiteY79" fmla="*/ 5046057 h 6239661"/>
                <a:gd name="connsiteX80" fmla="*/ 383328 w 5187198"/>
                <a:gd name="connsiteY80" fmla="*/ 5065684 h 6239661"/>
                <a:gd name="connsiteX81" fmla="*/ 409503 w 5187198"/>
                <a:gd name="connsiteY81" fmla="*/ 5083942 h 6239661"/>
                <a:gd name="connsiteX82" fmla="*/ 461889 w 5187198"/>
                <a:gd name="connsiteY82" fmla="*/ 5119888 h 6239661"/>
                <a:gd name="connsiteX83" fmla="*/ 474883 w 5187198"/>
                <a:gd name="connsiteY83" fmla="*/ 5128933 h 6239661"/>
                <a:gd name="connsiteX84" fmla="*/ 486410 w 5187198"/>
                <a:gd name="connsiteY84" fmla="*/ 5139557 h 6239661"/>
                <a:gd name="connsiteX85" fmla="*/ 510852 w 5187198"/>
                <a:gd name="connsiteY85" fmla="*/ 5159089 h 6239661"/>
                <a:gd name="connsiteX86" fmla="*/ 560653 w 5187198"/>
                <a:gd name="connsiteY86" fmla="*/ 5196893 h 6239661"/>
                <a:gd name="connsiteX87" fmla="*/ 585485 w 5187198"/>
                <a:gd name="connsiteY87" fmla="*/ 5215834 h 6239661"/>
                <a:gd name="connsiteX88" fmla="*/ 610707 w 5187198"/>
                <a:gd name="connsiteY88" fmla="*/ 5234185 h 6239661"/>
                <a:gd name="connsiteX89" fmla="*/ 714768 w 5187198"/>
                <a:gd name="connsiteY89" fmla="*/ 5303103 h 6239661"/>
                <a:gd name="connsiteX90" fmla="*/ 1166634 w 5187198"/>
                <a:gd name="connsiteY90" fmla="*/ 5513322 h 6239661"/>
                <a:gd name="connsiteX91" fmla="*/ 1225991 w 5187198"/>
                <a:gd name="connsiteY91" fmla="*/ 5533632 h 6239661"/>
                <a:gd name="connsiteX92" fmla="*/ 1286680 w 5187198"/>
                <a:gd name="connsiteY92" fmla="*/ 5550705 h 6239661"/>
                <a:gd name="connsiteX93" fmla="*/ 1347310 w 5187198"/>
                <a:gd name="connsiteY93" fmla="*/ 5567995 h 6239661"/>
                <a:gd name="connsiteX94" fmla="*/ 1377002 w 5187198"/>
                <a:gd name="connsiteY94" fmla="*/ 5575719 h 6239661"/>
                <a:gd name="connsiteX95" fmla="*/ 1406328 w 5187198"/>
                <a:gd name="connsiteY95" fmla="*/ 5582649 h 6239661"/>
                <a:gd name="connsiteX96" fmla="*/ 1465060 w 5187198"/>
                <a:gd name="connsiteY96" fmla="*/ 5594909 h 6239661"/>
                <a:gd name="connsiteX97" fmla="*/ 1523881 w 5187198"/>
                <a:gd name="connsiteY97" fmla="*/ 5605105 h 6239661"/>
                <a:gd name="connsiteX98" fmla="*/ 1553325 w 5187198"/>
                <a:gd name="connsiteY98" fmla="*/ 5609865 h 6239661"/>
                <a:gd name="connsiteX99" fmla="*/ 1582813 w 5187198"/>
                <a:gd name="connsiteY99" fmla="*/ 5613593 h 6239661"/>
                <a:gd name="connsiteX100" fmla="*/ 1612301 w 5187198"/>
                <a:gd name="connsiteY100" fmla="*/ 5617321 h 6239661"/>
                <a:gd name="connsiteX101" fmla="*/ 1641863 w 5187198"/>
                <a:gd name="connsiteY101" fmla="*/ 5619910 h 6239661"/>
                <a:gd name="connsiteX102" fmla="*/ 2117508 w 5187198"/>
                <a:gd name="connsiteY102" fmla="*/ 5595156 h 6239661"/>
                <a:gd name="connsiteX103" fmla="*/ 2597368 w 5187198"/>
                <a:gd name="connsiteY103" fmla="*/ 5447381 h 6239661"/>
                <a:gd name="connsiteX104" fmla="*/ 3082968 w 5187198"/>
                <a:gd name="connsiteY104" fmla="*/ 5223245 h 6239661"/>
                <a:gd name="connsiteX105" fmla="*/ 3334855 w 5187198"/>
                <a:gd name="connsiteY105" fmla="*/ 5097383 h 6239661"/>
                <a:gd name="connsiteX106" fmla="*/ 3599509 w 5187198"/>
                <a:gd name="connsiteY106" fmla="*/ 4976217 h 6239661"/>
                <a:gd name="connsiteX107" fmla="*/ 4112002 w 5187198"/>
                <a:gd name="connsiteY107" fmla="*/ 4766359 h 6239661"/>
                <a:gd name="connsiteX108" fmla="*/ 4348983 w 5187198"/>
                <a:gd name="connsiteY108" fmla="*/ 4649833 h 6239661"/>
                <a:gd name="connsiteX109" fmla="*/ 4560505 w 5187198"/>
                <a:gd name="connsiteY109" fmla="*/ 4501564 h 6239661"/>
                <a:gd name="connsiteX110" fmla="*/ 4731963 w 5187198"/>
                <a:gd name="connsiteY110" fmla="*/ 4309870 h 6239661"/>
                <a:gd name="connsiteX111" fmla="*/ 4852344 w 5187198"/>
                <a:gd name="connsiteY111" fmla="*/ 4078640 h 6239661"/>
                <a:gd name="connsiteX112" fmla="*/ 4863972 w 5187198"/>
                <a:gd name="connsiteY112" fmla="*/ 4047790 h 6239661"/>
                <a:gd name="connsiteX113" fmla="*/ 4874144 w 5187198"/>
                <a:gd name="connsiteY113" fmla="*/ 4016320 h 6239661"/>
                <a:gd name="connsiteX114" fmla="*/ 4884127 w 5187198"/>
                <a:gd name="connsiteY114" fmla="*/ 3984682 h 6239661"/>
                <a:gd name="connsiteX115" fmla="*/ 4892800 w 5187198"/>
                <a:gd name="connsiteY115" fmla="*/ 3951883 h 6239661"/>
                <a:gd name="connsiteX116" fmla="*/ 4909526 w 5187198"/>
                <a:gd name="connsiteY116" fmla="*/ 3886001 h 6239661"/>
                <a:gd name="connsiteX117" fmla="*/ 4917687 w 5187198"/>
                <a:gd name="connsiteY117" fmla="*/ 3852948 h 6239661"/>
                <a:gd name="connsiteX118" fmla="*/ 4921768 w 5187198"/>
                <a:gd name="connsiteY118" fmla="*/ 3836422 h 6239661"/>
                <a:gd name="connsiteX119" fmla="*/ 4924845 w 5187198"/>
                <a:gd name="connsiteY119" fmla="*/ 3819742 h 6239661"/>
                <a:gd name="connsiteX120" fmla="*/ 4948230 w 5187198"/>
                <a:gd name="connsiteY120" fmla="*/ 3685744 h 6239661"/>
                <a:gd name="connsiteX121" fmla="*/ 4962782 w 5187198"/>
                <a:gd name="connsiteY121" fmla="*/ 3550540 h 6239661"/>
                <a:gd name="connsiteX122" fmla="*/ 4939468 w 5187198"/>
                <a:gd name="connsiteY122" fmla="*/ 3010249 h 6239661"/>
                <a:gd name="connsiteX123" fmla="*/ 4816901 w 5187198"/>
                <a:gd name="connsiteY123" fmla="*/ 2488224 h 6239661"/>
                <a:gd name="connsiteX124" fmla="*/ 4797005 w 5187198"/>
                <a:gd name="connsiteY124" fmla="*/ 2424470 h 6239661"/>
                <a:gd name="connsiteX125" fmla="*/ 4774433 w 5187198"/>
                <a:gd name="connsiteY125" fmla="*/ 2361620 h 6239661"/>
                <a:gd name="connsiteX126" fmla="*/ 4752459 w 5187198"/>
                <a:gd name="connsiteY126" fmla="*/ 2298700 h 6239661"/>
                <a:gd name="connsiteX127" fmla="*/ 4728083 w 5187198"/>
                <a:gd name="connsiteY127" fmla="*/ 2236526 h 6239661"/>
                <a:gd name="connsiteX128" fmla="*/ 4704471 w 5187198"/>
                <a:gd name="connsiteY128" fmla="*/ 2174095 h 6239661"/>
                <a:gd name="connsiteX129" fmla="*/ 4678399 w 5187198"/>
                <a:gd name="connsiteY129" fmla="*/ 2112626 h 6239661"/>
                <a:gd name="connsiteX130" fmla="*/ 4652601 w 5187198"/>
                <a:gd name="connsiteY130" fmla="*/ 2050999 h 6239661"/>
                <a:gd name="connsiteX131" fmla="*/ 4624205 w 5187198"/>
                <a:gd name="connsiteY131" fmla="*/ 1990415 h 6239661"/>
                <a:gd name="connsiteX132" fmla="*/ 4595398 w 5187198"/>
                <a:gd name="connsiteY132" fmla="*/ 1930069 h 6239661"/>
                <a:gd name="connsiteX133" fmla="*/ 4563827 w 5187198"/>
                <a:gd name="connsiteY133" fmla="*/ 1870952 h 6239661"/>
                <a:gd name="connsiteX134" fmla="*/ 4531433 w 5187198"/>
                <a:gd name="connsiteY134" fmla="*/ 1812311 h 6239661"/>
                <a:gd name="connsiteX135" fmla="*/ 4523315 w 5187198"/>
                <a:gd name="connsiteY135" fmla="*/ 1797616 h 6239661"/>
                <a:gd name="connsiteX136" fmla="*/ 4514482 w 5187198"/>
                <a:gd name="connsiteY136" fmla="*/ 1783425 h 6239661"/>
                <a:gd name="connsiteX137" fmla="*/ 4496845 w 5187198"/>
                <a:gd name="connsiteY137" fmla="*/ 1754936 h 6239661"/>
                <a:gd name="connsiteX138" fmla="*/ 4461463 w 5187198"/>
                <a:gd name="connsiteY138" fmla="*/ 1697929 h 6239661"/>
                <a:gd name="connsiteX139" fmla="*/ 4452660 w 5187198"/>
                <a:gd name="connsiteY139" fmla="*/ 1683629 h 6239661"/>
                <a:gd name="connsiteX140" fmla="*/ 4443141 w 5187198"/>
                <a:gd name="connsiteY140" fmla="*/ 1669834 h 6239661"/>
                <a:gd name="connsiteX141" fmla="*/ 4424241 w 5187198"/>
                <a:gd name="connsiteY141" fmla="*/ 1642166 h 6239661"/>
                <a:gd name="connsiteX142" fmla="*/ 4346886 w 5187198"/>
                <a:gd name="connsiteY142" fmla="*/ 1532412 h 6239661"/>
                <a:gd name="connsiteX143" fmla="*/ 3985497 w 5187198"/>
                <a:gd name="connsiteY143" fmla="*/ 1134649 h 6239661"/>
                <a:gd name="connsiteX144" fmla="*/ 3545665 w 5187198"/>
                <a:gd name="connsiteY144" fmla="*/ 825877 h 6239661"/>
                <a:gd name="connsiteX145" fmla="*/ 3486190 w 5187198"/>
                <a:gd name="connsiteY145" fmla="*/ 794756 h 6239661"/>
                <a:gd name="connsiteX146" fmla="*/ 3426182 w 5187198"/>
                <a:gd name="connsiteY146" fmla="*/ 764765 h 6239661"/>
                <a:gd name="connsiteX147" fmla="*/ 3365044 w 5187198"/>
                <a:gd name="connsiteY147" fmla="*/ 737255 h 6239661"/>
                <a:gd name="connsiteX148" fmla="*/ 3334529 w 5187198"/>
                <a:gd name="connsiteY148" fmla="*/ 723514 h 6239661"/>
                <a:gd name="connsiteX149" fmla="*/ 3303733 w 5187198"/>
                <a:gd name="connsiteY149" fmla="*/ 710395 h 6239661"/>
                <a:gd name="connsiteX150" fmla="*/ 3179033 w 5187198"/>
                <a:gd name="connsiteY150" fmla="*/ 662259 h 6239661"/>
                <a:gd name="connsiteX151" fmla="*/ 3052408 w 5187198"/>
                <a:gd name="connsiteY151" fmla="*/ 620447 h 6239661"/>
                <a:gd name="connsiteX152" fmla="*/ 2924325 w 5187198"/>
                <a:gd name="connsiteY152" fmla="*/ 584505 h 6239661"/>
                <a:gd name="connsiteX153" fmla="*/ 2859667 w 5187198"/>
                <a:gd name="connsiteY153" fmla="*/ 569266 h 6239661"/>
                <a:gd name="connsiteX154" fmla="*/ 2795226 w 5187198"/>
                <a:gd name="connsiteY154" fmla="*/ 554085 h 6239661"/>
                <a:gd name="connsiteX155" fmla="*/ 2729702 w 5187198"/>
                <a:gd name="connsiteY155" fmla="*/ 540354 h 6239661"/>
                <a:gd name="connsiteX156" fmla="*/ 2663758 w 5187198"/>
                <a:gd name="connsiteY156" fmla="*/ 527322 h 6239661"/>
                <a:gd name="connsiteX157" fmla="*/ 2630927 w 5187198"/>
                <a:gd name="connsiteY157" fmla="*/ 520495 h 6239661"/>
                <a:gd name="connsiteX158" fmla="*/ 2597965 w 5187198"/>
                <a:gd name="connsiteY158" fmla="*/ 515024 h 6239661"/>
                <a:gd name="connsiteX159" fmla="*/ 2532205 w 5187198"/>
                <a:gd name="connsiteY159" fmla="*/ 503895 h 6239661"/>
                <a:gd name="connsiteX160" fmla="*/ 2010064 w 5187198"/>
                <a:gd name="connsiteY160" fmla="*/ 452552 h 6239661"/>
                <a:gd name="connsiteX161" fmla="*/ 1494552 w 5187198"/>
                <a:gd name="connsiteY161" fmla="*/ 485055 h 6239661"/>
                <a:gd name="connsiteX162" fmla="*/ 1366896 w 5187198"/>
                <a:gd name="connsiteY162" fmla="*/ 509389 h 6239661"/>
                <a:gd name="connsiteX163" fmla="*/ 1240175 w 5187198"/>
                <a:gd name="connsiteY163" fmla="*/ 541045 h 6239661"/>
                <a:gd name="connsiteX164" fmla="*/ 1177438 w 5187198"/>
                <a:gd name="connsiteY164" fmla="*/ 560170 h 6239661"/>
                <a:gd name="connsiteX165" fmla="*/ 1145987 w 5187198"/>
                <a:gd name="connsiteY165" fmla="*/ 569826 h 6239661"/>
                <a:gd name="connsiteX166" fmla="*/ 1130315 w 5187198"/>
                <a:gd name="connsiteY166" fmla="*/ 574669 h 6239661"/>
                <a:gd name="connsiteX167" fmla="*/ 1114873 w 5187198"/>
                <a:gd name="connsiteY167" fmla="*/ 580384 h 6239661"/>
                <a:gd name="connsiteX168" fmla="*/ 1052839 w 5187198"/>
                <a:gd name="connsiteY168" fmla="*/ 602943 h 6239661"/>
                <a:gd name="connsiteX169" fmla="*/ 991135 w 5187198"/>
                <a:gd name="connsiteY169" fmla="*/ 626866 h 6239661"/>
                <a:gd name="connsiteX170" fmla="*/ 930179 w 5187198"/>
                <a:gd name="connsiteY170" fmla="*/ 653191 h 6239661"/>
                <a:gd name="connsiteX171" fmla="*/ 869768 w 5187198"/>
                <a:gd name="connsiteY171" fmla="*/ 680937 h 6239661"/>
                <a:gd name="connsiteX172" fmla="*/ 810085 w 5187198"/>
                <a:gd name="connsiteY172" fmla="*/ 710734 h 6239661"/>
                <a:gd name="connsiteX173" fmla="*/ 751220 w 5187198"/>
                <a:gd name="connsiteY173" fmla="*/ 741794 h 6239661"/>
                <a:gd name="connsiteX174" fmla="*/ 532669 w 5187198"/>
                <a:gd name="connsiteY174" fmla="*/ 881688 h 6239661"/>
                <a:gd name="connsiteX175" fmla="*/ 354185 w 5187198"/>
                <a:gd name="connsiteY175" fmla="*/ 1050286 h 6239661"/>
                <a:gd name="connsiteX176" fmla="*/ 315980 w 5187198"/>
                <a:gd name="connsiteY176" fmla="*/ 1098125 h 6239661"/>
                <a:gd name="connsiteX177" fmla="*/ 280345 w 5187198"/>
                <a:gd name="connsiteY177" fmla="*/ 1149782 h 6239661"/>
                <a:gd name="connsiteX178" fmla="*/ 245890 w 5187198"/>
                <a:gd name="connsiteY178" fmla="*/ 1203959 h 6239661"/>
                <a:gd name="connsiteX179" fmla="*/ 212162 w 5187198"/>
                <a:gd name="connsiteY179" fmla="*/ 1260184 h 6239661"/>
                <a:gd name="connsiteX180" fmla="*/ 80716 w 5187198"/>
                <a:gd name="connsiteY180" fmla="*/ 1502476 h 6239661"/>
                <a:gd name="connsiteX181" fmla="*/ 0 w 5187198"/>
                <a:gd name="connsiteY181" fmla="*/ 1648841 h 6239661"/>
                <a:gd name="connsiteX182" fmla="*/ 0 w 5187198"/>
                <a:gd name="connsiteY182" fmla="*/ 954863 h 6239661"/>
                <a:gd name="connsiteX183" fmla="*/ 43491 w 5187198"/>
                <a:gd name="connsiteY183" fmla="*/ 895513 h 6239661"/>
                <a:gd name="connsiteX184" fmla="*/ 93923 w 5187198"/>
                <a:gd name="connsiteY184" fmla="*/ 834489 h 6239661"/>
                <a:gd name="connsiteX185" fmla="*/ 323465 w 5187198"/>
                <a:gd name="connsiteY185" fmla="*/ 617671 h 6239661"/>
                <a:gd name="connsiteX186" fmla="*/ 574777 w 5187198"/>
                <a:gd name="connsiteY186" fmla="*/ 446794 h 6239661"/>
                <a:gd name="connsiteX187" fmla="*/ 638943 w 5187198"/>
                <a:gd name="connsiteY187" fmla="*/ 408925 h 6239661"/>
                <a:gd name="connsiteX188" fmla="*/ 703505 w 5187198"/>
                <a:gd name="connsiteY188" fmla="*/ 371742 h 6239661"/>
                <a:gd name="connsiteX189" fmla="*/ 769262 w 5187198"/>
                <a:gd name="connsiteY189" fmla="*/ 336154 h 6239661"/>
                <a:gd name="connsiteX190" fmla="*/ 835552 w 5187198"/>
                <a:gd name="connsiteY190" fmla="*/ 301173 h 6239661"/>
                <a:gd name="connsiteX191" fmla="*/ 902979 w 5187198"/>
                <a:gd name="connsiteY191" fmla="*/ 268004 h 6239661"/>
                <a:gd name="connsiteX192" fmla="*/ 971127 w 5187198"/>
                <a:gd name="connsiteY192" fmla="*/ 235607 h 6239661"/>
                <a:gd name="connsiteX193" fmla="*/ 988238 w 5187198"/>
                <a:gd name="connsiteY193" fmla="*/ 227556 h 6239661"/>
                <a:gd name="connsiteX194" fmla="*/ 1005744 w 5187198"/>
                <a:gd name="connsiteY194" fmla="*/ 220191 h 6239661"/>
                <a:gd name="connsiteX195" fmla="*/ 1040729 w 5187198"/>
                <a:gd name="connsiteY195" fmla="*/ 205569 h 6239661"/>
                <a:gd name="connsiteX196" fmla="*/ 1110835 w 5187198"/>
                <a:gd name="connsiteY196" fmla="*/ 176248 h 6239661"/>
                <a:gd name="connsiteX197" fmla="*/ 1254256 w 5187198"/>
                <a:gd name="connsiteY197" fmla="*/ 123796 h 6239661"/>
                <a:gd name="connsiteX198" fmla="*/ 1401310 w 5187198"/>
                <a:gd name="connsiteY198" fmla="*/ 79852 h 6239661"/>
                <a:gd name="connsiteX199" fmla="*/ 2011811 w 5187198"/>
                <a:gd name="connsiteY199" fmla="*/ 4 h 6239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Lst>
              <a:rect l="l" t="t" r="r" b="b"/>
              <a:pathLst>
                <a:path w="5187198" h="6239661">
                  <a:moveTo>
                    <a:pt x="2011811" y="4"/>
                  </a:moveTo>
                  <a:cubicBezTo>
                    <a:pt x="2217306" y="120"/>
                    <a:pt x="2420903" y="25925"/>
                    <a:pt x="2617011" y="70590"/>
                  </a:cubicBezTo>
                  <a:lnTo>
                    <a:pt x="2690321" y="88146"/>
                  </a:lnTo>
                  <a:lnTo>
                    <a:pt x="2726863" y="97127"/>
                  </a:lnTo>
                  <a:lnTo>
                    <a:pt x="2762951" y="107375"/>
                  </a:lnTo>
                  <a:lnTo>
                    <a:pt x="2834843" y="128493"/>
                  </a:lnTo>
                  <a:cubicBezTo>
                    <a:pt x="2858788" y="135605"/>
                    <a:pt x="2882632" y="142226"/>
                    <a:pt x="2906574" y="151076"/>
                  </a:cubicBezTo>
                  <a:cubicBezTo>
                    <a:pt x="2954475" y="167852"/>
                    <a:pt x="3002363" y="183813"/>
                    <a:pt x="3049504" y="202124"/>
                  </a:cubicBezTo>
                  <a:lnTo>
                    <a:pt x="3189518" y="260159"/>
                  </a:lnTo>
                  <a:lnTo>
                    <a:pt x="3326048" y="325143"/>
                  </a:lnTo>
                  <a:cubicBezTo>
                    <a:pt x="3370687" y="348464"/>
                    <a:pt x="3414908" y="372485"/>
                    <a:pt x="3459166" y="395936"/>
                  </a:cubicBezTo>
                  <a:cubicBezTo>
                    <a:pt x="3502947" y="420302"/>
                    <a:pt x="3545491" y="447118"/>
                    <a:pt x="3588578" y="472343"/>
                  </a:cubicBezTo>
                  <a:cubicBezTo>
                    <a:pt x="3610346" y="484551"/>
                    <a:pt x="3630797" y="499072"/>
                    <a:pt x="3651864" y="512600"/>
                  </a:cubicBezTo>
                  <a:lnTo>
                    <a:pt x="3714514" y="553499"/>
                  </a:lnTo>
                  <a:cubicBezTo>
                    <a:pt x="3880005" y="664844"/>
                    <a:pt x="4036083" y="788388"/>
                    <a:pt x="4181221" y="922912"/>
                  </a:cubicBezTo>
                  <a:cubicBezTo>
                    <a:pt x="4326221" y="1057515"/>
                    <a:pt x="4461955" y="1202038"/>
                    <a:pt x="4582963" y="1358264"/>
                  </a:cubicBezTo>
                  <a:cubicBezTo>
                    <a:pt x="4614206" y="1396543"/>
                    <a:pt x="4642091" y="1437400"/>
                    <a:pt x="4670721" y="1477644"/>
                  </a:cubicBezTo>
                  <a:cubicBezTo>
                    <a:pt x="4700172" y="1517414"/>
                    <a:pt x="4725864" y="1559538"/>
                    <a:pt x="4752378" y="1601187"/>
                  </a:cubicBezTo>
                  <a:lnTo>
                    <a:pt x="4772168" y="1632456"/>
                  </a:lnTo>
                  <a:lnTo>
                    <a:pt x="4782117" y="1648104"/>
                  </a:lnTo>
                  <a:lnTo>
                    <a:pt x="4791381" y="1664150"/>
                  </a:lnTo>
                  <a:lnTo>
                    <a:pt x="4828190" y="1728379"/>
                  </a:lnTo>
                  <a:cubicBezTo>
                    <a:pt x="4840266" y="1749930"/>
                    <a:pt x="4853470" y="1770740"/>
                    <a:pt x="4864832" y="1792796"/>
                  </a:cubicBezTo>
                  <a:lnTo>
                    <a:pt x="4899201" y="1858342"/>
                  </a:lnTo>
                  <a:cubicBezTo>
                    <a:pt x="4910484" y="1880260"/>
                    <a:pt x="4922532" y="1901920"/>
                    <a:pt x="4933266" y="1924155"/>
                  </a:cubicBezTo>
                  <a:lnTo>
                    <a:pt x="4964403" y="1991384"/>
                  </a:lnTo>
                  <a:cubicBezTo>
                    <a:pt x="4974618" y="2013829"/>
                    <a:pt x="4985323" y="2036171"/>
                    <a:pt x="4995019" y="2058823"/>
                  </a:cubicBezTo>
                  <a:lnTo>
                    <a:pt x="5021999" y="2127723"/>
                  </a:lnTo>
                  <a:lnTo>
                    <a:pt x="5048321" y="2196908"/>
                  </a:lnTo>
                  <a:lnTo>
                    <a:pt x="5070546" y="2267547"/>
                  </a:lnTo>
                  <a:cubicBezTo>
                    <a:pt x="5078054" y="2291004"/>
                    <a:pt x="5085044" y="2314670"/>
                    <a:pt x="5092171" y="2338256"/>
                  </a:cubicBezTo>
                  <a:cubicBezTo>
                    <a:pt x="5098670" y="2362023"/>
                    <a:pt x="5104296" y="2386019"/>
                    <a:pt x="5110305" y="2409886"/>
                  </a:cubicBezTo>
                  <a:cubicBezTo>
                    <a:pt x="5158097" y="2600976"/>
                    <a:pt x="5182068" y="2797044"/>
                    <a:pt x="5186393" y="2992022"/>
                  </a:cubicBezTo>
                  <a:cubicBezTo>
                    <a:pt x="5191013" y="3187195"/>
                    <a:pt x="5175397" y="3380886"/>
                    <a:pt x="5149045" y="3571816"/>
                  </a:cubicBezTo>
                  <a:cubicBezTo>
                    <a:pt x="5141154" y="3619431"/>
                    <a:pt x="5133539" y="3666889"/>
                    <a:pt x="5126572" y="3714520"/>
                  </a:cubicBezTo>
                  <a:cubicBezTo>
                    <a:pt x="5117276" y="3761759"/>
                    <a:pt x="5107793" y="3808831"/>
                    <a:pt x="5099067" y="3856108"/>
                  </a:cubicBezTo>
                  <a:lnTo>
                    <a:pt x="5095699" y="3873868"/>
                  </a:lnTo>
                  <a:lnTo>
                    <a:pt x="5091573" y="3891426"/>
                  </a:lnTo>
                  <a:lnTo>
                    <a:pt x="5083324" y="3926541"/>
                  </a:lnTo>
                  <a:lnTo>
                    <a:pt x="5067256" y="3996889"/>
                  </a:lnTo>
                  <a:cubicBezTo>
                    <a:pt x="5064451" y="4008657"/>
                    <a:pt x="5062244" y="4020353"/>
                    <a:pt x="5059194" y="4032171"/>
                  </a:cubicBezTo>
                  <a:lnTo>
                    <a:pt x="5049522" y="4067833"/>
                  </a:lnTo>
                  <a:lnTo>
                    <a:pt x="5040067" y="4103553"/>
                  </a:lnTo>
                  <a:cubicBezTo>
                    <a:pt x="5036554" y="4115363"/>
                    <a:pt x="5032689" y="4127194"/>
                    <a:pt x="5028960" y="4138946"/>
                  </a:cubicBezTo>
                  <a:cubicBezTo>
                    <a:pt x="4999693" y="4233462"/>
                    <a:pt x="4962869" y="4326764"/>
                    <a:pt x="4917351" y="4417041"/>
                  </a:cubicBezTo>
                  <a:cubicBezTo>
                    <a:pt x="4871860" y="4507209"/>
                    <a:pt x="4817597" y="4594215"/>
                    <a:pt x="4756163" y="4676402"/>
                  </a:cubicBezTo>
                  <a:cubicBezTo>
                    <a:pt x="4632803" y="4840875"/>
                    <a:pt x="4480597" y="4982783"/>
                    <a:pt x="4322493" y="5105604"/>
                  </a:cubicBezTo>
                  <a:cubicBezTo>
                    <a:pt x="4163928" y="5228420"/>
                    <a:pt x="3999564" y="5332640"/>
                    <a:pt x="3840510" y="5429590"/>
                  </a:cubicBezTo>
                  <a:cubicBezTo>
                    <a:pt x="3760954" y="5478172"/>
                    <a:pt x="3682353" y="5524924"/>
                    <a:pt x="3606447" y="5572862"/>
                  </a:cubicBezTo>
                  <a:lnTo>
                    <a:pt x="3488814" y="5647178"/>
                  </a:lnTo>
                  <a:cubicBezTo>
                    <a:pt x="3448270" y="5672597"/>
                    <a:pt x="3407323" y="5697792"/>
                    <a:pt x="3365864" y="5722735"/>
                  </a:cubicBezTo>
                  <a:cubicBezTo>
                    <a:pt x="3200163" y="5822424"/>
                    <a:pt x="3026125" y="5917328"/>
                    <a:pt x="2839486" y="5999120"/>
                  </a:cubicBezTo>
                  <a:cubicBezTo>
                    <a:pt x="2653201" y="6080891"/>
                    <a:pt x="2453560" y="6149344"/>
                    <a:pt x="2242423" y="6192346"/>
                  </a:cubicBezTo>
                  <a:cubicBezTo>
                    <a:pt x="2031719" y="6235463"/>
                    <a:pt x="1808952" y="6251353"/>
                    <a:pt x="1589380" y="6230657"/>
                  </a:cubicBezTo>
                  <a:lnTo>
                    <a:pt x="1548244" y="6226706"/>
                  </a:lnTo>
                  <a:cubicBezTo>
                    <a:pt x="1534528" y="6225117"/>
                    <a:pt x="1520898" y="6223203"/>
                    <a:pt x="1507348" y="6221428"/>
                  </a:cubicBezTo>
                  <a:lnTo>
                    <a:pt x="1466401" y="6215904"/>
                  </a:lnTo>
                  <a:cubicBezTo>
                    <a:pt x="1452772" y="6213991"/>
                    <a:pt x="1439316" y="6211428"/>
                    <a:pt x="1425773" y="6209191"/>
                  </a:cubicBezTo>
                  <a:cubicBezTo>
                    <a:pt x="1398775" y="6204391"/>
                    <a:pt x="1371610" y="6199779"/>
                    <a:pt x="1344960" y="6193681"/>
                  </a:cubicBezTo>
                  <a:cubicBezTo>
                    <a:pt x="1318251" y="6187799"/>
                    <a:pt x="1291260" y="6182538"/>
                    <a:pt x="1265007" y="6175388"/>
                  </a:cubicBezTo>
                  <a:lnTo>
                    <a:pt x="1225415" y="6165243"/>
                  </a:lnTo>
                  <a:cubicBezTo>
                    <a:pt x="1212163" y="6161924"/>
                    <a:pt x="1198939" y="6158496"/>
                    <a:pt x="1186567" y="6154486"/>
                  </a:cubicBezTo>
                  <a:lnTo>
                    <a:pt x="1111158" y="6130918"/>
                  </a:lnTo>
                  <a:lnTo>
                    <a:pt x="1035915" y="6107163"/>
                  </a:lnTo>
                  <a:cubicBezTo>
                    <a:pt x="1010846" y="6099055"/>
                    <a:pt x="986357" y="6088784"/>
                    <a:pt x="961579" y="6079594"/>
                  </a:cubicBezTo>
                  <a:cubicBezTo>
                    <a:pt x="763709" y="6005594"/>
                    <a:pt x="572401" y="5909703"/>
                    <a:pt x="395297" y="5792812"/>
                  </a:cubicBezTo>
                  <a:lnTo>
                    <a:pt x="265239" y="5701511"/>
                  </a:lnTo>
                  <a:cubicBezTo>
                    <a:pt x="254227" y="5694155"/>
                    <a:pt x="244103" y="5685646"/>
                    <a:pt x="233756" y="5677542"/>
                  </a:cubicBezTo>
                  <a:lnTo>
                    <a:pt x="202800" y="5652902"/>
                  </a:lnTo>
                  <a:lnTo>
                    <a:pt x="140918" y="5603515"/>
                  </a:lnTo>
                  <a:cubicBezTo>
                    <a:pt x="130598" y="5595302"/>
                    <a:pt x="120280" y="5587089"/>
                    <a:pt x="110625" y="5578127"/>
                  </a:cubicBezTo>
                  <a:cubicBezTo>
                    <a:pt x="105647" y="5573779"/>
                    <a:pt x="100444" y="5569834"/>
                    <a:pt x="95631" y="5565299"/>
                  </a:cubicBezTo>
                  <a:cubicBezTo>
                    <a:pt x="90955" y="5560684"/>
                    <a:pt x="86505" y="5555666"/>
                    <a:pt x="81966" y="5550973"/>
                  </a:cubicBezTo>
                  <a:lnTo>
                    <a:pt x="27991" y="5493272"/>
                  </a:lnTo>
                  <a:cubicBezTo>
                    <a:pt x="19109" y="5483589"/>
                    <a:pt x="9758" y="5474359"/>
                    <a:pt x="1454" y="5464252"/>
                  </a:cubicBezTo>
                  <a:lnTo>
                    <a:pt x="0" y="5462518"/>
                  </a:lnTo>
                  <a:lnTo>
                    <a:pt x="0" y="4720187"/>
                  </a:lnTo>
                  <a:lnTo>
                    <a:pt x="109684" y="4836724"/>
                  </a:lnTo>
                  <a:cubicBezTo>
                    <a:pt x="173316" y="4897375"/>
                    <a:pt x="239447" y="4954160"/>
                    <a:pt x="306959" y="5007200"/>
                  </a:cubicBezTo>
                  <a:lnTo>
                    <a:pt x="358101" y="5046057"/>
                  </a:lnTo>
                  <a:lnTo>
                    <a:pt x="383328" y="5065684"/>
                  </a:lnTo>
                  <a:cubicBezTo>
                    <a:pt x="391637" y="5072316"/>
                    <a:pt x="400805" y="5077902"/>
                    <a:pt x="409503" y="5083942"/>
                  </a:cubicBezTo>
                  <a:lnTo>
                    <a:pt x="461889" y="5119888"/>
                  </a:lnTo>
                  <a:cubicBezTo>
                    <a:pt x="466184" y="5122893"/>
                    <a:pt x="470616" y="5125820"/>
                    <a:pt x="474883" y="5128933"/>
                  </a:cubicBezTo>
                  <a:cubicBezTo>
                    <a:pt x="478982" y="5132235"/>
                    <a:pt x="482476" y="5136069"/>
                    <a:pt x="486410" y="5139557"/>
                  </a:cubicBezTo>
                  <a:cubicBezTo>
                    <a:pt x="494140" y="5146613"/>
                    <a:pt x="502565" y="5152812"/>
                    <a:pt x="510852" y="5159089"/>
                  </a:cubicBezTo>
                  <a:lnTo>
                    <a:pt x="560653" y="5196893"/>
                  </a:lnTo>
                  <a:lnTo>
                    <a:pt x="585485" y="5215834"/>
                  </a:lnTo>
                  <a:cubicBezTo>
                    <a:pt x="593773" y="5222111"/>
                    <a:pt x="601864" y="5228685"/>
                    <a:pt x="610707" y="5234185"/>
                  </a:cubicBezTo>
                  <a:lnTo>
                    <a:pt x="714768" y="5303103"/>
                  </a:lnTo>
                  <a:cubicBezTo>
                    <a:pt x="856162" y="5390603"/>
                    <a:pt x="1008099" y="5459947"/>
                    <a:pt x="1166634" y="5513322"/>
                  </a:cubicBezTo>
                  <a:cubicBezTo>
                    <a:pt x="1186540" y="5519932"/>
                    <a:pt x="1205774" y="5527751"/>
                    <a:pt x="1225991" y="5533632"/>
                  </a:cubicBezTo>
                  <a:lnTo>
                    <a:pt x="1286680" y="5550705"/>
                  </a:lnTo>
                  <a:lnTo>
                    <a:pt x="1347310" y="5567995"/>
                  </a:lnTo>
                  <a:cubicBezTo>
                    <a:pt x="1357469" y="5571180"/>
                    <a:pt x="1367261" y="5573572"/>
                    <a:pt x="1377002" y="5575719"/>
                  </a:cubicBezTo>
                  <a:lnTo>
                    <a:pt x="1406328" y="5582649"/>
                  </a:lnTo>
                  <a:cubicBezTo>
                    <a:pt x="1425825" y="5587757"/>
                    <a:pt x="1445490" y="5590939"/>
                    <a:pt x="1465060" y="5594909"/>
                  </a:cubicBezTo>
                  <a:cubicBezTo>
                    <a:pt x="1484652" y="5599231"/>
                    <a:pt x="1504324" y="5601952"/>
                    <a:pt x="1523881" y="5605105"/>
                  </a:cubicBezTo>
                  <a:cubicBezTo>
                    <a:pt x="1533660" y="5606682"/>
                    <a:pt x="1543460" y="5608613"/>
                    <a:pt x="1553325" y="5609865"/>
                  </a:cubicBezTo>
                  <a:lnTo>
                    <a:pt x="1582813" y="5613593"/>
                  </a:lnTo>
                  <a:lnTo>
                    <a:pt x="1612301" y="5617321"/>
                  </a:lnTo>
                  <a:lnTo>
                    <a:pt x="1641863" y="5619910"/>
                  </a:lnTo>
                  <a:cubicBezTo>
                    <a:pt x="1799348" y="5633940"/>
                    <a:pt x="1957913" y="5625770"/>
                    <a:pt x="2117508" y="5595156"/>
                  </a:cubicBezTo>
                  <a:cubicBezTo>
                    <a:pt x="2277124" y="5564895"/>
                    <a:pt x="2437004" y="5512449"/>
                    <a:pt x="2597368" y="5447381"/>
                  </a:cubicBezTo>
                  <a:cubicBezTo>
                    <a:pt x="2757791" y="5382096"/>
                    <a:pt x="2918855" y="5304464"/>
                    <a:pt x="3082968" y="5223245"/>
                  </a:cubicBezTo>
                  <a:lnTo>
                    <a:pt x="3334855" y="5097383"/>
                  </a:lnTo>
                  <a:cubicBezTo>
                    <a:pt x="3423528" y="5054142"/>
                    <a:pt x="3511773" y="5013798"/>
                    <a:pt x="3599509" y="4976217"/>
                  </a:cubicBezTo>
                  <a:cubicBezTo>
                    <a:pt x="3774960" y="4900701"/>
                    <a:pt x="3948276" y="4837481"/>
                    <a:pt x="4112002" y="4766359"/>
                  </a:cubicBezTo>
                  <a:cubicBezTo>
                    <a:pt x="4193972" y="4730827"/>
                    <a:pt x="4273429" y="4692997"/>
                    <a:pt x="4348983" y="4649833"/>
                  </a:cubicBezTo>
                  <a:cubicBezTo>
                    <a:pt x="4424508" y="4606778"/>
                    <a:pt x="4496050" y="4558250"/>
                    <a:pt x="4560505" y="4501564"/>
                  </a:cubicBezTo>
                  <a:cubicBezTo>
                    <a:pt x="4625198" y="4445289"/>
                    <a:pt x="4682991" y="4381021"/>
                    <a:pt x="4731963" y="4309870"/>
                  </a:cubicBezTo>
                  <a:cubicBezTo>
                    <a:pt x="4781043" y="4238747"/>
                    <a:pt x="4821275" y="4160848"/>
                    <a:pt x="4852344" y="4078640"/>
                  </a:cubicBezTo>
                  <a:lnTo>
                    <a:pt x="4863972" y="4047790"/>
                  </a:lnTo>
                  <a:lnTo>
                    <a:pt x="4874144" y="4016320"/>
                  </a:lnTo>
                  <a:lnTo>
                    <a:pt x="4884127" y="3984682"/>
                  </a:lnTo>
                  <a:cubicBezTo>
                    <a:pt x="4887242" y="3973925"/>
                    <a:pt x="4889981" y="3962835"/>
                    <a:pt x="4892800" y="3951883"/>
                  </a:cubicBezTo>
                  <a:lnTo>
                    <a:pt x="4909526" y="3886001"/>
                  </a:lnTo>
                  <a:lnTo>
                    <a:pt x="4917687" y="3852948"/>
                  </a:lnTo>
                  <a:lnTo>
                    <a:pt x="4921768" y="3836422"/>
                  </a:lnTo>
                  <a:lnTo>
                    <a:pt x="4924845" y="3819742"/>
                  </a:lnTo>
                  <a:cubicBezTo>
                    <a:pt x="4933092" y="3775120"/>
                    <a:pt x="4941231" y="3730469"/>
                    <a:pt x="4948230" y="3685744"/>
                  </a:cubicBezTo>
                  <a:cubicBezTo>
                    <a:pt x="4953579" y="3640694"/>
                    <a:pt x="4958249" y="3595577"/>
                    <a:pt x="4962782" y="3550540"/>
                  </a:cubicBezTo>
                  <a:cubicBezTo>
                    <a:pt x="4976580" y="3369692"/>
                    <a:pt x="4965812" y="3187942"/>
                    <a:pt x="4939468" y="3010249"/>
                  </a:cubicBezTo>
                  <a:cubicBezTo>
                    <a:pt x="4912965" y="2832281"/>
                    <a:pt x="4870237" y="2658196"/>
                    <a:pt x="4816901" y="2488224"/>
                  </a:cubicBezTo>
                  <a:cubicBezTo>
                    <a:pt x="4810197" y="2466954"/>
                    <a:pt x="4803984" y="2445582"/>
                    <a:pt x="4797005" y="2424470"/>
                  </a:cubicBezTo>
                  <a:cubicBezTo>
                    <a:pt x="4789399" y="2403537"/>
                    <a:pt x="4781686" y="2382574"/>
                    <a:pt x="4774433" y="2361620"/>
                  </a:cubicBezTo>
                  <a:lnTo>
                    <a:pt x="4752459" y="2298700"/>
                  </a:lnTo>
                  <a:lnTo>
                    <a:pt x="4728083" y="2236526"/>
                  </a:lnTo>
                  <a:cubicBezTo>
                    <a:pt x="4719957" y="2215802"/>
                    <a:pt x="4712352" y="2194869"/>
                    <a:pt x="4704471" y="2174095"/>
                  </a:cubicBezTo>
                  <a:lnTo>
                    <a:pt x="4678399" y="2112626"/>
                  </a:lnTo>
                  <a:lnTo>
                    <a:pt x="4652601" y="2050999"/>
                  </a:lnTo>
                  <a:cubicBezTo>
                    <a:pt x="4643711" y="2030533"/>
                    <a:pt x="4633616" y="2010672"/>
                    <a:pt x="4624205" y="1990415"/>
                  </a:cubicBezTo>
                  <a:lnTo>
                    <a:pt x="4595398" y="1930069"/>
                  </a:lnTo>
                  <a:cubicBezTo>
                    <a:pt x="4585714" y="1909969"/>
                    <a:pt x="4574413" y="1890713"/>
                    <a:pt x="4563827" y="1870952"/>
                  </a:cubicBezTo>
                  <a:lnTo>
                    <a:pt x="4531433" y="1812311"/>
                  </a:lnTo>
                  <a:lnTo>
                    <a:pt x="4523315" y="1797616"/>
                  </a:lnTo>
                  <a:lnTo>
                    <a:pt x="4514482" y="1783425"/>
                  </a:lnTo>
                  <a:lnTo>
                    <a:pt x="4496845" y="1754936"/>
                  </a:lnTo>
                  <a:lnTo>
                    <a:pt x="4461463" y="1697929"/>
                  </a:lnTo>
                  <a:lnTo>
                    <a:pt x="4452660" y="1683629"/>
                  </a:lnTo>
                  <a:lnTo>
                    <a:pt x="4443141" y="1669834"/>
                  </a:lnTo>
                  <a:lnTo>
                    <a:pt x="4424241" y="1642166"/>
                  </a:lnTo>
                  <a:cubicBezTo>
                    <a:pt x="4399005" y="1605265"/>
                    <a:pt x="4374512" y="1567751"/>
                    <a:pt x="4346886" y="1532412"/>
                  </a:cubicBezTo>
                  <a:cubicBezTo>
                    <a:pt x="4240477" y="1388328"/>
                    <a:pt x="4120362" y="1253437"/>
                    <a:pt x="3985497" y="1134649"/>
                  </a:cubicBezTo>
                  <a:cubicBezTo>
                    <a:pt x="3850799" y="1015675"/>
                    <a:pt x="3702920" y="911715"/>
                    <a:pt x="3545665" y="825877"/>
                  </a:cubicBezTo>
                  <a:lnTo>
                    <a:pt x="3486190" y="794756"/>
                  </a:lnTo>
                  <a:cubicBezTo>
                    <a:pt x="3466181" y="784640"/>
                    <a:pt x="3446893" y="773560"/>
                    <a:pt x="3426182" y="764765"/>
                  </a:cubicBezTo>
                  <a:lnTo>
                    <a:pt x="3365044" y="737255"/>
                  </a:lnTo>
                  <a:lnTo>
                    <a:pt x="3334529" y="723514"/>
                  </a:lnTo>
                  <a:cubicBezTo>
                    <a:pt x="3324394" y="718943"/>
                    <a:pt x="3314287" y="714265"/>
                    <a:pt x="3303733" y="710395"/>
                  </a:cubicBezTo>
                  <a:cubicBezTo>
                    <a:pt x="3262013" y="694346"/>
                    <a:pt x="3220711" y="677599"/>
                    <a:pt x="3179033" y="662259"/>
                  </a:cubicBezTo>
                  <a:lnTo>
                    <a:pt x="3052408" y="620447"/>
                  </a:lnTo>
                  <a:lnTo>
                    <a:pt x="2924325" y="584505"/>
                  </a:lnTo>
                  <a:cubicBezTo>
                    <a:pt x="2903106" y="578471"/>
                    <a:pt x="2881119" y="574434"/>
                    <a:pt x="2859667" y="569266"/>
                  </a:cubicBezTo>
                  <a:lnTo>
                    <a:pt x="2795226" y="554085"/>
                  </a:lnTo>
                  <a:cubicBezTo>
                    <a:pt x="2774078" y="548652"/>
                    <a:pt x="2751709" y="544744"/>
                    <a:pt x="2729702" y="540354"/>
                  </a:cubicBezTo>
                  <a:lnTo>
                    <a:pt x="2663758" y="527322"/>
                  </a:lnTo>
                  <a:lnTo>
                    <a:pt x="2630927" y="520495"/>
                  </a:lnTo>
                  <a:lnTo>
                    <a:pt x="2597965" y="515024"/>
                  </a:lnTo>
                  <a:cubicBezTo>
                    <a:pt x="2575970" y="511449"/>
                    <a:pt x="2554112" y="507795"/>
                    <a:pt x="2532205" y="503895"/>
                  </a:cubicBezTo>
                  <a:cubicBezTo>
                    <a:pt x="2357016" y="475037"/>
                    <a:pt x="2182954" y="456682"/>
                    <a:pt x="2010064" y="452552"/>
                  </a:cubicBezTo>
                  <a:cubicBezTo>
                    <a:pt x="1837255" y="448558"/>
                    <a:pt x="1665388" y="457916"/>
                    <a:pt x="1494552" y="485055"/>
                  </a:cubicBezTo>
                  <a:cubicBezTo>
                    <a:pt x="1452133" y="492816"/>
                    <a:pt x="1409569" y="501117"/>
                    <a:pt x="1366896" y="509389"/>
                  </a:cubicBezTo>
                  <a:cubicBezTo>
                    <a:pt x="1324862" y="520035"/>
                    <a:pt x="1282333" y="529505"/>
                    <a:pt x="1240175" y="541045"/>
                  </a:cubicBezTo>
                  <a:lnTo>
                    <a:pt x="1177438" y="560170"/>
                  </a:lnTo>
                  <a:lnTo>
                    <a:pt x="1145987" y="569826"/>
                  </a:lnTo>
                  <a:lnTo>
                    <a:pt x="1130315" y="574669"/>
                  </a:lnTo>
                  <a:lnTo>
                    <a:pt x="1114873" y="580384"/>
                  </a:lnTo>
                  <a:lnTo>
                    <a:pt x="1052839" y="602943"/>
                  </a:lnTo>
                  <a:cubicBezTo>
                    <a:pt x="1032151" y="610499"/>
                    <a:pt x="1011255" y="617535"/>
                    <a:pt x="991135" y="626866"/>
                  </a:cubicBezTo>
                  <a:lnTo>
                    <a:pt x="930179" y="653191"/>
                  </a:lnTo>
                  <a:cubicBezTo>
                    <a:pt x="909850" y="662002"/>
                    <a:pt x="889443" y="670676"/>
                    <a:pt x="869768" y="680937"/>
                  </a:cubicBezTo>
                  <a:lnTo>
                    <a:pt x="810085" y="710734"/>
                  </a:lnTo>
                  <a:cubicBezTo>
                    <a:pt x="790331" y="720859"/>
                    <a:pt x="770124" y="730514"/>
                    <a:pt x="751220" y="741794"/>
                  </a:cubicBezTo>
                  <a:cubicBezTo>
                    <a:pt x="673929" y="784955"/>
                    <a:pt x="598827" y="830326"/>
                    <a:pt x="532669" y="881688"/>
                  </a:cubicBezTo>
                  <a:cubicBezTo>
                    <a:pt x="464226" y="931625"/>
                    <a:pt x="406969" y="988270"/>
                    <a:pt x="354185" y="1050286"/>
                  </a:cubicBezTo>
                  <a:lnTo>
                    <a:pt x="315980" y="1098125"/>
                  </a:lnTo>
                  <a:lnTo>
                    <a:pt x="280345" y="1149782"/>
                  </a:lnTo>
                  <a:cubicBezTo>
                    <a:pt x="268144" y="1166335"/>
                    <a:pt x="257438" y="1185955"/>
                    <a:pt x="245890" y="1203959"/>
                  </a:cubicBezTo>
                  <a:cubicBezTo>
                    <a:pt x="234552" y="1222481"/>
                    <a:pt x="223171" y="1240298"/>
                    <a:pt x="212162" y="1260184"/>
                  </a:cubicBezTo>
                  <a:cubicBezTo>
                    <a:pt x="168299" y="1337574"/>
                    <a:pt x="125055" y="1419360"/>
                    <a:pt x="80716" y="1502476"/>
                  </a:cubicBezTo>
                  <a:lnTo>
                    <a:pt x="0" y="1648841"/>
                  </a:lnTo>
                  <a:lnTo>
                    <a:pt x="0" y="954863"/>
                  </a:lnTo>
                  <a:lnTo>
                    <a:pt x="43491" y="895513"/>
                  </a:lnTo>
                  <a:cubicBezTo>
                    <a:pt x="59888" y="874984"/>
                    <a:pt x="77014" y="854766"/>
                    <a:pt x="93923" y="834489"/>
                  </a:cubicBezTo>
                  <a:cubicBezTo>
                    <a:pt x="163245" y="754880"/>
                    <a:pt x="240806" y="679565"/>
                    <a:pt x="323465" y="617671"/>
                  </a:cubicBezTo>
                  <a:cubicBezTo>
                    <a:pt x="405002" y="553042"/>
                    <a:pt x="490132" y="499230"/>
                    <a:pt x="574777" y="446794"/>
                  </a:cubicBezTo>
                  <a:cubicBezTo>
                    <a:pt x="595733" y="433050"/>
                    <a:pt x="617442" y="421248"/>
                    <a:pt x="638943" y="408925"/>
                  </a:cubicBezTo>
                  <a:lnTo>
                    <a:pt x="703505" y="371742"/>
                  </a:lnTo>
                  <a:cubicBezTo>
                    <a:pt x="724798" y="358900"/>
                    <a:pt x="747120" y="347842"/>
                    <a:pt x="769262" y="336154"/>
                  </a:cubicBezTo>
                  <a:lnTo>
                    <a:pt x="835552" y="301173"/>
                  </a:lnTo>
                  <a:cubicBezTo>
                    <a:pt x="857427" y="289183"/>
                    <a:pt x="880470" y="278896"/>
                    <a:pt x="902979" y="268004"/>
                  </a:cubicBezTo>
                  <a:lnTo>
                    <a:pt x="971127" y="235607"/>
                  </a:lnTo>
                  <a:lnTo>
                    <a:pt x="988238" y="227556"/>
                  </a:lnTo>
                  <a:lnTo>
                    <a:pt x="1005744" y="220191"/>
                  </a:lnTo>
                  <a:lnTo>
                    <a:pt x="1040729" y="205569"/>
                  </a:lnTo>
                  <a:lnTo>
                    <a:pt x="1110835" y="176248"/>
                  </a:lnTo>
                  <a:cubicBezTo>
                    <a:pt x="1157999" y="157703"/>
                    <a:pt x="1206322" y="141323"/>
                    <a:pt x="1254256" y="123796"/>
                  </a:cubicBezTo>
                  <a:cubicBezTo>
                    <a:pt x="1302938" y="108671"/>
                    <a:pt x="1352074" y="94017"/>
                    <a:pt x="1401310" y="79852"/>
                  </a:cubicBezTo>
                  <a:cubicBezTo>
                    <a:pt x="1599497" y="26774"/>
                    <a:pt x="1806373" y="-329"/>
                    <a:pt x="2011811" y="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06AC5DCC-C3CC-4FD5-AD4E-13A1BE5F7F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297400"/>
              <a:ext cx="5215811" cy="6107388"/>
            </a:xfrm>
            <a:custGeom>
              <a:avLst/>
              <a:gdLst>
                <a:gd name="connsiteX0" fmla="*/ 1869139 w 5215811"/>
                <a:gd name="connsiteY0" fmla="*/ 9 h 6107388"/>
                <a:gd name="connsiteX1" fmla="*/ 2791149 w 5215811"/>
                <a:gd name="connsiteY1" fmla="*/ 130229 h 6107388"/>
                <a:gd name="connsiteX2" fmla="*/ 4760307 w 5215811"/>
                <a:gd name="connsiteY2" fmla="*/ 1608408 h 6107388"/>
                <a:gd name="connsiteX3" fmla="*/ 5108574 w 5215811"/>
                <a:gd name="connsiteY3" fmla="*/ 4050383 h 6107388"/>
                <a:gd name="connsiteX4" fmla="*/ 3434916 w 5215811"/>
                <a:gd name="connsiteY4" fmla="*/ 5503134 h 6107388"/>
                <a:gd name="connsiteX5" fmla="*/ 1137841 w 5215811"/>
                <a:gd name="connsiteY5" fmla="*/ 6033968 h 6107388"/>
                <a:gd name="connsiteX6" fmla="*/ 217555 w 5215811"/>
                <a:gd name="connsiteY6" fmla="*/ 5598945 h 6107388"/>
                <a:gd name="connsiteX7" fmla="*/ 0 w 5215811"/>
                <a:gd name="connsiteY7" fmla="*/ 5419622 h 6107388"/>
                <a:gd name="connsiteX8" fmla="*/ 0 w 5215811"/>
                <a:gd name="connsiteY8" fmla="*/ 4571683 h 6107388"/>
                <a:gd name="connsiteX9" fmla="*/ 18056 w 5215811"/>
                <a:gd name="connsiteY9" fmla="*/ 4599282 h 6107388"/>
                <a:gd name="connsiteX10" fmla="*/ 358324 w 5215811"/>
                <a:gd name="connsiteY10" fmla="*/ 4988154 h 6107388"/>
                <a:gd name="connsiteX11" fmla="*/ 1282741 w 5215811"/>
                <a:gd name="connsiteY11" fmla="*/ 5493193 h 6107388"/>
                <a:gd name="connsiteX12" fmla="*/ 2172794 w 5215811"/>
                <a:gd name="connsiteY12" fmla="*/ 5470630 h 6107388"/>
                <a:gd name="connsiteX13" fmla="*/ 3146893 w 5215811"/>
                <a:gd name="connsiteY13" fmla="*/ 5016296 h 6107388"/>
                <a:gd name="connsiteX14" fmla="*/ 3574114 w 5215811"/>
                <a:gd name="connsiteY14" fmla="*/ 4791124 h 6107388"/>
                <a:gd name="connsiteX15" fmla="*/ 4244948 w 5215811"/>
                <a:gd name="connsiteY15" fmla="*/ 4392664 h 6107388"/>
                <a:gd name="connsiteX16" fmla="*/ 4556385 w 5215811"/>
                <a:gd name="connsiteY16" fmla="*/ 3902656 h 6107388"/>
                <a:gd name="connsiteX17" fmla="*/ 4616354 w 5215811"/>
                <a:gd name="connsiteY17" fmla="*/ 2851680 h 6107388"/>
                <a:gd name="connsiteX18" fmla="*/ 4269266 w 5215811"/>
                <a:gd name="connsiteY18" fmla="*/ 1889625 h 6107388"/>
                <a:gd name="connsiteX19" fmla="*/ 2645976 w 5215811"/>
                <a:gd name="connsiteY19" fmla="*/ 671162 h 6107388"/>
                <a:gd name="connsiteX20" fmla="*/ 1648930 w 5215811"/>
                <a:gd name="connsiteY20" fmla="*/ 573017 h 6107388"/>
                <a:gd name="connsiteX21" fmla="*/ 771768 w 5215811"/>
                <a:gd name="connsiteY21" fmla="*/ 865882 h 6107388"/>
                <a:gd name="connsiteX22" fmla="*/ 433617 w 5215811"/>
                <a:gd name="connsiteY22" fmla="*/ 1119441 h 6107388"/>
                <a:gd name="connsiteX23" fmla="*/ 200571 w 5215811"/>
                <a:gd name="connsiteY23" fmla="*/ 1486480 h 6107388"/>
                <a:gd name="connsiteX24" fmla="*/ 47077 w 5215811"/>
                <a:gd name="connsiteY24" fmla="*/ 1753604 h 6107388"/>
                <a:gd name="connsiteX25" fmla="*/ 0 w 5215811"/>
                <a:gd name="connsiteY25" fmla="*/ 1831655 h 6107388"/>
                <a:gd name="connsiteX26" fmla="*/ 0 w 5215811"/>
                <a:gd name="connsiteY26" fmla="*/ 751112 h 6107388"/>
                <a:gd name="connsiteX27" fmla="*/ 6994 w 5215811"/>
                <a:gd name="connsiteY27" fmla="*/ 742614 h 6107388"/>
                <a:gd name="connsiteX28" fmla="*/ 484047 w 5215811"/>
                <a:gd name="connsiteY28" fmla="*/ 378777 h 6107388"/>
                <a:gd name="connsiteX29" fmla="*/ 1869139 w 5215811"/>
                <a:gd name="connsiteY29" fmla="*/ 9 h 6107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5811" h="6107388">
                  <a:moveTo>
                    <a:pt x="1869139" y="9"/>
                  </a:moveTo>
                  <a:cubicBezTo>
                    <a:pt x="2160924" y="-706"/>
                    <a:pt x="2465752" y="43039"/>
                    <a:pt x="2791149" y="130229"/>
                  </a:cubicBezTo>
                  <a:cubicBezTo>
                    <a:pt x="3651198" y="360678"/>
                    <a:pt x="4339884" y="907924"/>
                    <a:pt x="4760307" y="1608408"/>
                  </a:cubicBezTo>
                  <a:cubicBezTo>
                    <a:pt x="5188180" y="2321320"/>
                    <a:pt x="5338357" y="3192822"/>
                    <a:pt x="5108574" y="4050383"/>
                  </a:cubicBezTo>
                  <a:cubicBezTo>
                    <a:pt x="4880820" y="4900373"/>
                    <a:pt x="4152841" y="5098512"/>
                    <a:pt x="3434916" y="5503134"/>
                  </a:cubicBezTo>
                  <a:cubicBezTo>
                    <a:pt x="2717099" y="5907783"/>
                    <a:pt x="2005568" y="6266474"/>
                    <a:pt x="1137841" y="6033968"/>
                  </a:cubicBezTo>
                  <a:cubicBezTo>
                    <a:pt x="783079" y="5938910"/>
                    <a:pt x="479573" y="5790114"/>
                    <a:pt x="217555" y="5598945"/>
                  </a:cubicBezTo>
                  <a:lnTo>
                    <a:pt x="0" y="5419622"/>
                  </a:lnTo>
                  <a:lnTo>
                    <a:pt x="0" y="4571683"/>
                  </a:lnTo>
                  <a:lnTo>
                    <a:pt x="18056" y="4599282"/>
                  </a:lnTo>
                  <a:cubicBezTo>
                    <a:pt x="124071" y="4746782"/>
                    <a:pt x="237002" y="4875718"/>
                    <a:pt x="358324" y="4988154"/>
                  </a:cubicBezTo>
                  <a:cubicBezTo>
                    <a:pt x="621323" y="5231809"/>
                    <a:pt x="923667" y="5396979"/>
                    <a:pt x="1282741" y="5493193"/>
                  </a:cubicBezTo>
                  <a:cubicBezTo>
                    <a:pt x="1573894" y="5571207"/>
                    <a:pt x="1856732" y="5563878"/>
                    <a:pt x="2172794" y="5470630"/>
                  </a:cubicBezTo>
                  <a:cubicBezTo>
                    <a:pt x="2498985" y="5374183"/>
                    <a:pt x="2832844" y="5193315"/>
                    <a:pt x="3146893" y="5016296"/>
                  </a:cubicBezTo>
                  <a:cubicBezTo>
                    <a:pt x="3293538" y="4933641"/>
                    <a:pt x="3436182" y="4861160"/>
                    <a:pt x="3574114" y="4791124"/>
                  </a:cubicBezTo>
                  <a:cubicBezTo>
                    <a:pt x="3841238" y="4655550"/>
                    <a:pt x="4071901" y="4538375"/>
                    <a:pt x="4244948" y="4392664"/>
                  </a:cubicBezTo>
                  <a:cubicBezTo>
                    <a:pt x="4405844" y="4257259"/>
                    <a:pt x="4501845" y="4106204"/>
                    <a:pt x="4556385" y="3902656"/>
                  </a:cubicBezTo>
                  <a:cubicBezTo>
                    <a:pt x="4649063" y="3556776"/>
                    <a:pt x="4669271" y="3203187"/>
                    <a:pt x="4616354" y="2851680"/>
                  </a:cubicBezTo>
                  <a:cubicBezTo>
                    <a:pt x="4565198" y="2511774"/>
                    <a:pt x="4448474" y="2188147"/>
                    <a:pt x="4269266" y="1889625"/>
                  </a:cubicBezTo>
                  <a:cubicBezTo>
                    <a:pt x="3907781" y="1287586"/>
                    <a:pt x="3331245" y="854780"/>
                    <a:pt x="2645976" y="671162"/>
                  </a:cubicBezTo>
                  <a:cubicBezTo>
                    <a:pt x="2278249" y="572630"/>
                    <a:pt x="1952074" y="540526"/>
                    <a:pt x="1648930" y="573017"/>
                  </a:cubicBezTo>
                  <a:cubicBezTo>
                    <a:pt x="1351746" y="604901"/>
                    <a:pt x="1064785" y="700731"/>
                    <a:pt x="771768" y="865882"/>
                  </a:cubicBezTo>
                  <a:cubicBezTo>
                    <a:pt x="568061" y="980657"/>
                    <a:pt x="486465" y="1058486"/>
                    <a:pt x="433617" y="1119441"/>
                  </a:cubicBezTo>
                  <a:cubicBezTo>
                    <a:pt x="358307" y="1206256"/>
                    <a:pt x="292149" y="1323808"/>
                    <a:pt x="200571" y="1486480"/>
                  </a:cubicBezTo>
                  <a:cubicBezTo>
                    <a:pt x="156644" y="1564432"/>
                    <a:pt x="106654" y="1653214"/>
                    <a:pt x="47077" y="1753604"/>
                  </a:cubicBezTo>
                  <a:lnTo>
                    <a:pt x="0" y="1831655"/>
                  </a:lnTo>
                  <a:lnTo>
                    <a:pt x="0" y="751112"/>
                  </a:lnTo>
                  <a:lnTo>
                    <a:pt x="6994" y="742614"/>
                  </a:lnTo>
                  <a:cubicBezTo>
                    <a:pt x="117721" y="617683"/>
                    <a:pt x="259696" y="505222"/>
                    <a:pt x="484047" y="378777"/>
                  </a:cubicBezTo>
                  <a:cubicBezTo>
                    <a:pt x="932751" y="125890"/>
                    <a:pt x="1382831" y="1200"/>
                    <a:pt x="1869139" y="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Shape 14">
              <a:extLst>
                <a:ext uri="{FF2B5EF4-FFF2-40B4-BE49-F238E27FC236}">
                  <a16:creationId xmlns:a16="http://schemas.microsoft.com/office/drawing/2014/main" id="{4BBCC2F4-EFA7-4AF4-B538-AC4022D90F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319367"/>
              <a:ext cx="5217956" cy="6100079"/>
            </a:xfrm>
            <a:custGeom>
              <a:avLst/>
              <a:gdLst>
                <a:gd name="connsiteX0" fmla="*/ 1951393 w 5217956"/>
                <a:gd name="connsiteY0" fmla="*/ 82 h 6100079"/>
                <a:gd name="connsiteX1" fmla="*/ 2855177 w 5217956"/>
                <a:gd name="connsiteY1" fmla="*/ 125419 h 6100079"/>
                <a:gd name="connsiteX2" fmla="*/ 4779341 w 5217956"/>
                <a:gd name="connsiteY2" fmla="*/ 1591542 h 6100079"/>
                <a:gd name="connsiteX3" fmla="*/ 5108573 w 5217956"/>
                <a:gd name="connsiteY3" fmla="*/ 4028416 h 6100079"/>
                <a:gd name="connsiteX4" fmla="*/ 3459358 w 5217956"/>
                <a:gd name="connsiteY4" fmla="*/ 5487716 h 6100079"/>
                <a:gd name="connsiteX5" fmla="*/ 1203274 w 5217956"/>
                <a:gd name="connsiteY5" fmla="*/ 6029534 h 6100079"/>
                <a:gd name="connsiteX6" fmla="*/ 59920 w 5217956"/>
                <a:gd name="connsiteY6" fmla="*/ 5396467 h 6100079"/>
                <a:gd name="connsiteX7" fmla="*/ 0 w 5217956"/>
                <a:gd name="connsiteY7" fmla="*/ 5333382 h 6100079"/>
                <a:gd name="connsiteX8" fmla="*/ 0 w 5217956"/>
                <a:gd name="connsiteY8" fmla="*/ 4205833 h 6100079"/>
                <a:gd name="connsiteX9" fmla="*/ 58036 w 5217956"/>
                <a:gd name="connsiteY9" fmla="*/ 4310048 h 6100079"/>
                <a:gd name="connsiteX10" fmla="*/ 520779 w 5217956"/>
                <a:gd name="connsiteY10" fmla="*/ 4907591 h 6100079"/>
                <a:gd name="connsiteX11" fmla="*/ 1377154 w 5217956"/>
                <a:gd name="connsiteY11" fmla="*/ 5380604 h 6100079"/>
                <a:gd name="connsiteX12" fmla="*/ 3123340 w 5217956"/>
                <a:gd name="connsiteY12" fmla="*/ 4905715 h 6100079"/>
                <a:gd name="connsiteX13" fmla="*/ 3547863 w 5217956"/>
                <a:gd name="connsiteY13" fmla="*/ 4676342 h 6100079"/>
                <a:gd name="connsiteX14" fmla="*/ 4186753 w 5217956"/>
                <a:gd name="connsiteY14" fmla="*/ 4289376 h 6100079"/>
                <a:gd name="connsiteX15" fmla="*/ 4459565 w 5217956"/>
                <a:gd name="connsiteY15" fmla="*/ 3854399 h 6100079"/>
                <a:gd name="connsiteX16" fmla="*/ 4521015 w 5217956"/>
                <a:gd name="connsiteY16" fmla="*/ 2849377 h 6100079"/>
                <a:gd name="connsiteX17" fmla="*/ 4199723 w 5217956"/>
                <a:gd name="connsiteY17" fmla="*/ 1931213 h 6100079"/>
                <a:gd name="connsiteX18" fmla="*/ 2681217 w 5217956"/>
                <a:gd name="connsiteY18" fmla="*/ 774211 h 6100079"/>
                <a:gd name="connsiteX19" fmla="*/ 926547 w 5217956"/>
                <a:gd name="connsiteY19" fmla="*/ 967112 h 6100079"/>
                <a:gd name="connsiteX20" fmla="*/ 622677 w 5217956"/>
                <a:gd name="connsiteY20" fmla="*/ 1197863 h 6100079"/>
                <a:gd name="connsiteX21" fmla="*/ 404892 w 5217956"/>
                <a:gd name="connsiteY21" fmla="*/ 1547314 h 6100079"/>
                <a:gd name="connsiteX22" fmla="*/ 40135 w 5217956"/>
                <a:gd name="connsiteY22" fmla="*/ 2159090 h 6100079"/>
                <a:gd name="connsiteX23" fmla="*/ 0 w 5217956"/>
                <a:gd name="connsiteY23" fmla="*/ 2219367 h 6100079"/>
                <a:gd name="connsiteX24" fmla="*/ 0 w 5217956"/>
                <a:gd name="connsiteY24" fmla="*/ 915659 h 6100079"/>
                <a:gd name="connsiteX25" fmla="*/ 58609 w 5217956"/>
                <a:gd name="connsiteY25" fmla="*/ 828051 h 6100079"/>
                <a:gd name="connsiteX26" fmla="*/ 590688 w 5217956"/>
                <a:gd name="connsiteY26" fmla="*/ 385385 h 6100079"/>
                <a:gd name="connsiteX27" fmla="*/ 1951393 w 5217956"/>
                <a:gd name="connsiteY27"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217956" h="6100079">
                  <a:moveTo>
                    <a:pt x="1951393" y="82"/>
                  </a:moveTo>
                  <a:cubicBezTo>
                    <a:pt x="2237631" y="-2119"/>
                    <a:pt x="2536431" y="40011"/>
                    <a:pt x="2855177" y="125419"/>
                  </a:cubicBezTo>
                  <a:cubicBezTo>
                    <a:pt x="3697704" y="351173"/>
                    <a:pt x="4370490" y="894159"/>
                    <a:pt x="4779341" y="1591542"/>
                  </a:cubicBezTo>
                  <a:cubicBezTo>
                    <a:pt x="5195534" y="2301324"/>
                    <a:pt x="5338356" y="3170855"/>
                    <a:pt x="5108573" y="4028416"/>
                  </a:cubicBezTo>
                  <a:cubicBezTo>
                    <a:pt x="4880819" y="4878406"/>
                    <a:pt x="4165603" y="5079965"/>
                    <a:pt x="3459358" y="5487716"/>
                  </a:cubicBezTo>
                  <a:cubicBezTo>
                    <a:pt x="2753114" y="5895466"/>
                    <a:pt x="2053264" y="6257288"/>
                    <a:pt x="1203274" y="6029534"/>
                  </a:cubicBezTo>
                  <a:cubicBezTo>
                    <a:pt x="739884" y="5905369"/>
                    <a:pt x="366399" y="5685345"/>
                    <a:pt x="59920" y="5396467"/>
                  </a:cubicBezTo>
                  <a:lnTo>
                    <a:pt x="0" y="5333382"/>
                  </a:lnTo>
                  <a:lnTo>
                    <a:pt x="0" y="4205833"/>
                  </a:lnTo>
                  <a:lnTo>
                    <a:pt x="58036" y="4310048"/>
                  </a:lnTo>
                  <a:cubicBezTo>
                    <a:pt x="197935" y="4550245"/>
                    <a:pt x="350594" y="4747142"/>
                    <a:pt x="520779" y="4907591"/>
                  </a:cubicBezTo>
                  <a:cubicBezTo>
                    <a:pt x="763600" y="5136565"/>
                    <a:pt x="1043821" y="5291288"/>
                    <a:pt x="1377154" y="5380604"/>
                  </a:cubicBezTo>
                  <a:cubicBezTo>
                    <a:pt x="1963029" y="5537589"/>
                    <a:pt x="2470519" y="5282804"/>
                    <a:pt x="3123340" y="4905715"/>
                  </a:cubicBezTo>
                  <a:cubicBezTo>
                    <a:pt x="3269800" y="4821157"/>
                    <a:pt x="3411134" y="4747512"/>
                    <a:pt x="3547863" y="4676342"/>
                  </a:cubicBezTo>
                  <a:cubicBezTo>
                    <a:pt x="3804497" y="4542710"/>
                    <a:pt x="4026085" y="4427393"/>
                    <a:pt x="4186753" y="4289376"/>
                  </a:cubicBezTo>
                  <a:cubicBezTo>
                    <a:pt x="4329009" y="4167293"/>
                    <a:pt x="4410589" y="4037181"/>
                    <a:pt x="4459565" y="3854399"/>
                  </a:cubicBezTo>
                  <a:cubicBezTo>
                    <a:pt x="4548302" y="3523229"/>
                    <a:pt x="4568981" y="3185183"/>
                    <a:pt x="4521015" y="2849377"/>
                  </a:cubicBezTo>
                  <a:cubicBezTo>
                    <a:pt x="4474709" y="2524680"/>
                    <a:pt x="4366564" y="2215756"/>
                    <a:pt x="4199723" y="1931213"/>
                  </a:cubicBezTo>
                  <a:cubicBezTo>
                    <a:pt x="3863270" y="1357325"/>
                    <a:pt x="3323982" y="946439"/>
                    <a:pt x="2681217" y="774211"/>
                  </a:cubicBezTo>
                  <a:cubicBezTo>
                    <a:pt x="2001139" y="591984"/>
                    <a:pt x="1476322" y="649699"/>
                    <a:pt x="926547" y="967112"/>
                  </a:cubicBezTo>
                  <a:cubicBezTo>
                    <a:pt x="740730" y="1074393"/>
                    <a:pt x="668642" y="1143989"/>
                    <a:pt x="622677" y="1197863"/>
                  </a:cubicBezTo>
                  <a:cubicBezTo>
                    <a:pt x="555599" y="1276450"/>
                    <a:pt x="492360" y="1390031"/>
                    <a:pt x="404892" y="1547314"/>
                  </a:cubicBezTo>
                  <a:cubicBezTo>
                    <a:pt x="317047" y="1705133"/>
                    <a:pt x="204816" y="1906756"/>
                    <a:pt x="40135" y="2159090"/>
                  </a:cubicBezTo>
                  <a:lnTo>
                    <a:pt x="0" y="2219367"/>
                  </a:lnTo>
                  <a:lnTo>
                    <a:pt x="0" y="915659"/>
                  </a:lnTo>
                  <a:lnTo>
                    <a:pt x="58609" y="828051"/>
                  </a:lnTo>
                  <a:cubicBezTo>
                    <a:pt x="177453" y="670481"/>
                    <a:pt x="325846" y="538291"/>
                    <a:pt x="590688" y="385385"/>
                  </a:cubicBezTo>
                  <a:cubicBezTo>
                    <a:pt x="1032158" y="130559"/>
                    <a:pt x="1474329" y="3750"/>
                    <a:pt x="1951393"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5">
              <a:extLst>
                <a:ext uri="{FF2B5EF4-FFF2-40B4-BE49-F238E27FC236}">
                  <a16:creationId xmlns:a16="http://schemas.microsoft.com/office/drawing/2014/main" id="{2A9D1364-B6A3-44CB-9FBA-C528F0CE90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319367"/>
              <a:ext cx="5217957" cy="6100079"/>
            </a:xfrm>
            <a:custGeom>
              <a:avLst/>
              <a:gdLst>
                <a:gd name="connsiteX0" fmla="*/ 1951394 w 5217957"/>
                <a:gd name="connsiteY0" fmla="*/ 82 h 6100079"/>
                <a:gd name="connsiteX1" fmla="*/ 2855178 w 5217957"/>
                <a:gd name="connsiteY1" fmla="*/ 125419 h 6100079"/>
                <a:gd name="connsiteX2" fmla="*/ 4779341 w 5217957"/>
                <a:gd name="connsiteY2" fmla="*/ 1591542 h 6100079"/>
                <a:gd name="connsiteX3" fmla="*/ 5108574 w 5217957"/>
                <a:gd name="connsiteY3" fmla="*/ 4028416 h 6100079"/>
                <a:gd name="connsiteX4" fmla="*/ 3459359 w 5217957"/>
                <a:gd name="connsiteY4" fmla="*/ 5487716 h 6100079"/>
                <a:gd name="connsiteX5" fmla="*/ 1203275 w 5217957"/>
                <a:gd name="connsiteY5" fmla="*/ 6029534 h 6100079"/>
                <a:gd name="connsiteX6" fmla="*/ 59921 w 5217957"/>
                <a:gd name="connsiteY6" fmla="*/ 5396467 h 6100079"/>
                <a:gd name="connsiteX7" fmla="*/ 0 w 5217957"/>
                <a:gd name="connsiteY7" fmla="*/ 5333381 h 6100079"/>
                <a:gd name="connsiteX8" fmla="*/ 0 w 5217957"/>
                <a:gd name="connsiteY8" fmla="*/ 4427327 h 6100079"/>
                <a:gd name="connsiteX9" fmla="*/ 112056 w 5217957"/>
                <a:gd name="connsiteY9" fmla="*/ 4602502 h 6100079"/>
                <a:gd name="connsiteX10" fmla="*/ 443875 w 5217957"/>
                <a:gd name="connsiteY10" fmla="*/ 4989110 h 6100079"/>
                <a:gd name="connsiteX11" fmla="*/ 1348175 w 5217957"/>
                <a:gd name="connsiteY11" fmla="*/ 5488759 h 6100079"/>
                <a:gd name="connsiteX12" fmla="*/ 2221463 w 5217957"/>
                <a:gd name="connsiteY12" fmla="*/ 5461704 h 6100079"/>
                <a:gd name="connsiteX13" fmla="*/ 3179339 w 5217957"/>
                <a:gd name="connsiteY13" fmla="*/ 5003023 h 6100079"/>
                <a:gd name="connsiteX14" fmla="*/ 3599638 w 5217957"/>
                <a:gd name="connsiteY14" fmla="*/ 4775996 h 6100079"/>
                <a:gd name="connsiteX15" fmla="*/ 4259765 w 5217957"/>
                <a:gd name="connsiteY15" fmla="*/ 4374667 h 6100079"/>
                <a:gd name="connsiteX16" fmla="*/ 4567742 w 5217957"/>
                <a:gd name="connsiteY16" fmla="*/ 3883732 h 6100079"/>
                <a:gd name="connsiteX17" fmla="*/ 4631929 w 5217957"/>
                <a:gd name="connsiteY17" fmla="*/ 2833886 h 6100079"/>
                <a:gd name="connsiteX18" fmla="*/ 4296412 w 5217957"/>
                <a:gd name="connsiteY18" fmla="*/ 1874932 h 6100079"/>
                <a:gd name="connsiteX19" fmla="*/ 2710219 w 5217957"/>
                <a:gd name="connsiteY19" fmla="*/ 666410 h 6100079"/>
                <a:gd name="connsiteX20" fmla="*/ 1732642 w 5217957"/>
                <a:gd name="connsiteY20" fmla="*/ 573480 h 6100079"/>
                <a:gd name="connsiteX21" fmla="*/ 870621 w 5217957"/>
                <a:gd name="connsiteY21" fmla="*/ 870402 h 6100079"/>
                <a:gd name="connsiteX22" fmla="*/ 537555 w 5217957"/>
                <a:gd name="connsiteY22" fmla="*/ 1125324 h 6100079"/>
                <a:gd name="connsiteX23" fmla="*/ 306995 w 5217957"/>
                <a:gd name="connsiteY23" fmla="*/ 1493030 h 6100079"/>
                <a:gd name="connsiteX24" fmla="*/ 23579 w 5217957"/>
                <a:gd name="connsiteY24" fmla="*/ 1977465 h 6100079"/>
                <a:gd name="connsiteX25" fmla="*/ 0 w 5217957"/>
                <a:gd name="connsiteY25" fmla="*/ 2014291 h 6100079"/>
                <a:gd name="connsiteX26" fmla="*/ 0 w 5217957"/>
                <a:gd name="connsiteY26" fmla="*/ 915660 h 6100079"/>
                <a:gd name="connsiteX27" fmla="*/ 58609 w 5217957"/>
                <a:gd name="connsiteY27" fmla="*/ 828051 h 6100079"/>
                <a:gd name="connsiteX28" fmla="*/ 590689 w 5217957"/>
                <a:gd name="connsiteY28" fmla="*/ 385385 h 6100079"/>
                <a:gd name="connsiteX29" fmla="*/ 1951394 w 5217957"/>
                <a:gd name="connsiteY29"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7957" h="6100079">
                  <a:moveTo>
                    <a:pt x="1951394" y="82"/>
                  </a:moveTo>
                  <a:cubicBezTo>
                    <a:pt x="2237632" y="-2119"/>
                    <a:pt x="2536431" y="40011"/>
                    <a:pt x="2855178" y="125419"/>
                  </a:cubicBezTo>
                  <a:cubicBezTo>
                    <a:pt x="3697704" y="351173"/>
                    <a:pt x="4370491" y="894159"/>
                    <a:pt x="4779341" y="1591542"/>
                  </a:cubicBezTo>
                  <a:cubicBezTo>
                    <a:pt x="5195535" y="2301324"/>
                    <a:pt x="5338357" y="3170855"/>
                    <a:pt x="5108574" y="4028416"/>
                  </a:cubicBezTo>
                  <a:cubicBezTo>
                    <a:pt x="4880820" y="4878406"/>
                    <a:pt x="4165604" y="5079965"/>
                    <a:pt x="3459359" y="5487716"/>
                  </a:cubicBezTo>
                  <a:cubicBezTo>
                    <a:pt x="2753115" y="5895466"/>
                    <a:pt x="2053265" y="6257288"/>
                    <a:pt x="1203275" y="6029534"/>
                  </a:cubicBezTo>
                  <a:cubicBezTo>
                    <a:pt x="739885" y="5905369"/>
                    <a:pt x="366400" y="5685345"/>
                    <a:pt x="59921" y="5396467"/>
                  </a:cubicBezTo>
                  <a:lnTo>
                    <a:pt x="0" y="5333381"/>
                  </a:lnTo>
                  <a:lnTo>
                    <a:pt x="0" y="4427327"/>
                  </a:lnTo>
                  <a:lnTo>
                    <a:pt x="112056" y="4602502"/>
                  </a:lnTo>
                  <a:cubicBezTo>
                    <a:pt x="215300" y="4749260"/>
                    <a:pt x="325419" y="4877443"/>
                    <a:pt x="443875" y="4989110"/>
                  </a:cubicBezTo>
                  <a:cubicBezTo>
                    <a:pt x="700709" y="5231113"/>
                    <a:pt x="996455" y="5394516"/>
                    <a:pt x="1348175" y="5488759"/>
                  </a:cubicBezTo>
                  <a:cubicBezTo>
                    <a:pt x="1633379" y="5565179"/>
                    <a:pt x="1910917" y="5556430"/>
                    <a:pt x="2221463" y="5461704"/>
                  </a:cubicBezTo>
                  <a:cubicBezTo>
                    <a:pt x="2541923" y="5363721"/>
                    <a:pt x="2870374" y="5181404"/>
                    <a:pt x="3179339" y="5003023"/>
                  </a:cubicBezTo>
                  <a:cubicBezTo>
                    <a:pt x="3323713" y="4919760"/>
                    <a:pt x="3463978" y="4846641"/>
                    <a:pt x="3599638" y="4775996"/>
                  </a:cubicBezTo>
                  <a:cubicBezTo>
                    <a:pt x="3862436" y="4639263"/>
                    <a:pt x="4089314" y="4521074"/>
                    <a:pt x="4259765" y="4374667"/>
                  </a:cubicBezTo>
                  <a:cubicBezTo>
                    <a:pt x="4418282" y="4238625"/>
                    <a:pt x="4513201" y="4087280"/>
                    <a:pt x="4567742" y="3883732"/>
                  </a:cubicBezTo>
                  <a:cubicBezTo>
                    <a:pt x="4660420" y="3537853"/>
                    <a:pt x="4682033" y="3184640"/>
                    <a:pt x="4631929" y="2833886"/>
                  </a:cubicBezTo>
                  <a:cubicBezTo>
                    <a:pt x="4583584" y="2494734"/>
                    <a:pt x="4470646" y="2172121"/>
                    <a:pt x="4296412" y="1874932"/>
                  </a:cubicBezTo>
                  <a:cubicBezTo>
                    <a:pt x="3944879" y="1275559"/>
                    <a:pt x="3381537" y="846289"/>
                    <a:pt x="2710219" y="666410"/>
                  </a:cubicBezTo>
                  <a:cubicBezTo>
                    <a:pt x="2349955" y="569877"/>
                    <a:pt x="2030161" y="539483"/>
                    <a:pt x="1732642" y="573480"/>
                  </a:cubicBezTo>
                  <a:cubicBezTo>
                    <a:pt x="1440866" y="606814"/>
                    <a:pt x="1158880" y="703976"/>
                    <a:pt x="870621" y="870402"/>
                  </a:cubicBezTo>
                  <a:cubicBezTo>
                    <a:pt x="670160" y="986048"/>
                    <a:pt x="589753" y="1064195"/>
                    <a:pt x="537555" y="1125324"/>
                  </a:cubicBezTo>
                  <a:cubicBezTo>
                    <a:pt x="463218" y="1212400"/>
                    <a:pt x="397708" y="1330125"/>
                    <a:pt x="306995" y="1493030"/>
                  </a:cubicBezTo>
                  <a:cubicBezTo>
                    <a:pt x="234596" y="1623167"/>
                    <a:pt x="145436" y="1783409"/>
                    <a:pt x="23579" y="1977465"/>
                  </a:cubicBezTo>
                  <a:lnTo>
                    <a:pt x="0" y="2014291"/>
                  </a:lnTo>
                  <a:lnTo>
                    <a:pt x="0" y="915660"/>
                  </a:lnTo>
                  <a:lnTo>
                    <a:pt x="58609" y="828051"/>
                  </a:lnTo>
                  <a:cubicBezTo>
                    <a:pt x="177453" y="670481"/>
                    <a:pt x="325847" y="538291"/>
                    <a:pt x="590689" y="385385"/>
                  </a:cubicBezTo>
                  <a:cubicBezTo>
                    <a:pt x="1032159" y="130559"/>
                    <a:pt x="1474330" y="3750"/>
                    <a:pt x="1951394"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2019F211-8F97-BDDD-47EF-02531A9596EF}"/>
              </a:ext>
            </a:extLst>
          </p:cNvPr>
          <p:cNvSpPr>
            <a:spLocks noGrp="1"/>
          </p:cNvSpPr>
          <p:nvPr>
            <p:ph type="title"/>
          </p:nvPr>
        </p:nvSpPr>
        <p:spPr>
          <a:xfrm>
            <a:off x="640080" y="1243013"/>
            <a:ext cx="3855720" cy="4371974"/>
          </a:xfrm>
        </p:spPr>
        <p:txBody>
          <a:bodyPr>
            <a:normAutofit/>
          </a:bodyPr>
          <a:lstStyle/>
          <a:p>
            <a:r>
              <a:rPr lang="en-AU" sz="3600" dirty="0">
                <a:solidFill>
                  <a:schemeClr val="tx2"/>
                </a:solidFill>
              </a:rPr>
              <a:t> Joshua </a:t>
            </a:r>
          </a:p>
        </p:txBody>
      </p:sp>
      <p:sp>
        <p:nvSpPr>
          <p:cNvPr id="3" name="Content Placeholder 2">
            <a:extLst>
              <a:ext uri="{FF2B5EF4-FFF2-40B4-BE49-F238E27FC236}">
                <a16:creationId xmlns:a16="http://schemas.microsoft.com/office/drawing/2014/main" id="{14D2CABF-E35F-F841-0F9A-1571D33BD9EE}"/>
              </a:ext>
            </a:extLst>
          </p:cNvPr>
          <p:cNvSpPr>
            <a:spLocks noGrp="1"/>
          </p:cNvSpPr>
          <p:nvPr>
            <p:ph idx="1"/>
          </p:nvPr>
        </p:nvSpPr>
        <p:spPr>
          <a:xfrm>
            <a:off x="6172200" y="804672"/>
            <a:ext cx="5221224" cy="5230368"/>
          </a:xfrm>
        </p:spPr>
        <p:txBody>
          <a:bodyPr anchor="ctr">
            <a:noAutofit/>
          </a:bodyPr>
          <a:lstStyle/>
          <a:p>
            <a:r>
              <a:rPr lang="en-AU" sz="2400" dirty="0">
                <a:solidFill>
                  <a:schemeClr val="tx2"/>
                </a:solidFill>
              </a:rPr>
              <a:t>Joshua is 19 years old, his criminal history is 40 pages beginning in the Children’s Court and he is currently on an ICO for larceny. The ICO has been revoked.</a:t>
            </a:r>
          </a:p>
          <a:p>
            <a:r>
              <a:rPr lang="en-AU" sz="2400" dirty="0">
                <a:solidFill>
                  <a:schemeClr val="tx2"/>
                </a:solidFill>
              </a:rPr>
              <a:t>He has 6 different H numbers which include pay wave type frauds, total being $3k and one deemed supply charge 5 grams of ice </a:t>
            </a:r>
          </a:p>
          <a:p>
            <a:r>
              <a:rPr lang="en-AU" sz="2400" dirty="0">
                <a:solidFill>
                  <a:schemeClr val="tx2"/>
                </a:solidFill>
              </a:rPr>
              <a:t>You also notice an outstanding charge of Common Assault (DV) and Contravention of AVO listed for hearing at Parramatta in 3 months time. </a:t>
            </a:r>
          </a:p>
          <a:p>
            <a:r>
              <a:rPr lang="en-AU" sz="2400" dirty="0">
                <a:solidFill>
                  <a:schemeClr val="tx2"/>
                </a:solidFill>
              </a:rPr>
              <a:t>Do you refer Joshua? </a:t>
            </a:r>
          </a:p>
        </p:txBody>
      </p:sp>
    </p:spTree>
    <p:extLst>
      <p:ext uri="{BB962C8B-B14F-4D97-AF65-F5344CB8AC3E}">
        <p14:creationId xmlns:p14="http://schemas.microsoft.com/office/powerpoint/2010/main" val="39181302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BC99CB9-DDAD-44A2-8A1C-E3AF4E72DF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6DEBA49-849F-8AB4-CCDB-7AA117ADF3B4}"/>
              </a:ext>
            </a:extLst>
          </p:cNvPr>
          <p:cNvSpPr>
            <a:spLocks noGrp="1"/>
          </p:cNvSpPr>
          <p:nvPr>
            <p:ph type="title"/>
          </p:nvPr>
        </p:nvSpPr>
        <p:spPr>
          <a:xfrm>
            <a:off x="3078103" y="497623"/>
            <a:ext cx="5754696" cy="859573"/>
          </a:xfrm>
        </p:spPr>
        <p:txBody>
          <a:bodyPr anchor="b">
            <a:normAutofit/>
          </a:bodyPr>
          <a:lstStyle/>
          <a:p>
            <a:pPr algn="ctr"/>
            <a:r>
              <a:rPr lang="en-AU" dirty="0">
                <a:solidFill>
                  <a:schemeClr val="tx2"/>
                </a:solidFill>
              </a:rPr>
              <a:t>YES</a:t>
            </a:r>
            <a:r>
              <a:rPr lang="en-AU" sz="3600" dirty="0">
                <a:solidFill>
                  <a:schemeClr val="tx2"/>
                </a:solidFill>
              </a:rPr>
              <a:t> </a:t>
            </a:r>
          </a:p>
        </p:txBody>
      </p:sp>
      <p:grpSp>
        <p:nvGrpSpPr>
          <p:cNvPr id="10" name="Group 9">
            <a:extLst>
              <a:ext uri="{FF2B5EF4-FFF2-40B4-BE49-F238E27FC236}">
                <a16:creationId xmlns:a16="http://schemas.microsoft.com/office/drawing/2014/main" id="{5C3921CD-DDE5-4B57-8FDF-B37ADE4EDAC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91219" y="3985"/>
            <a:ext cx="9747620" cy="6858000"/>
            <a:chOff x="1318434" y="36937"/>
            <a:chExt cx="9747620" cy="6858000"/>
          </a:xfrm>
        </p:grpSpPr>
        <p:sp>
          <p:nvSpPr>
            <p:cNvPr id="11" name="Freeform: Shape 10">
              <a:extLst>
                <a:ext uri="{FF2B5EF4-FFF2-40B4-BE49-F238E27FC236}">
                  <a16:creationId xmlns:a16="http://schemas.microsoft.com/office/drawing/2014/main" id="{A4CBEDF6-7B5F-471F-AF99-301A2374812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60551" y="36937"/>
              <a:ext cx="9313016" cy="6858000"/>
            </a:xfrm>
            <a:custGeom>
              <a:avLst/>
              <a:gdLst>
                <a:gd name="connsiteX0" fmla="*/ 6993556 w 9313016"/>
                <a:gd name="connsiteY0" fmla="*/ 0 h 6858000"/>
                <a:gd name="connsiteX1" fmla="*/ 7358516 w 9313016"/>
                <a:gd name="connsiteY1" fmla="*/ 0 h 6858000"/>
                <a:gd name="connsiteX2" fmla="*/ 7475006 w 9313016"/>
                <a:gd name="connsiteY2" fmla="*/ 82722 h 6858000"/>
                <a:gd name="connsiteX3" fmla="*/ 7816357 w 9313016"/>
                <a:gd name="connsiteY3" fmla="*/ 358482 h 6858000"/>
                <a:gd name="connsiteX4" fmla="*/ 8421752 w 9313016"/>
                <a:gd name="connsiteY4" fmla="*/ 995405 h 6858000"/>
                <a:gd name="connsiteX5" fmla="*/ 8897059 w 9313016"/>
                <a:gd name="connsiteY5" fmla="*/ 1737211 h 6858000"/>
                <a:gd name="connsiteX6" fmla="*/ 9206633 w 9313016"/>
                <a:gd name="connsiteY6" fmla="*/ 2564460 h 6858000"/>
                <a:gd name="connsiteX7" fmla="*/ 9286787 w 9313016"/>
                <a:gd name="connsiteY7" fmla="*/ 3000164 h 6858000"/>
                <a:gd name="connsiteX8" fmla="*/ 9312914 w 9313016"/>
                <a:gd name="connsiteY8" fmla="*/ 3442493 h 6858000"/>
                <a:gd name="connsiteX9" fmla="*/ 9190562 w 9313016"/>
                <a:gd name="connsiteY9" fmla="*/ 4316686 h 6858000"/>
                <a:gd name="connsiteX10" fmla="*/ 9043416 w 9313016"/>
                <a:gd name="connsiteY10" fmla="*/ 4734917 h 6858000"/>
                <a:gd name="connsiteX11" fmla="*/ 8809657 w 9313016"/>
                <a:gd name="connsiteY11" fmla="*/ 5128718 h 6858000"/>
                <a:gd name="connsiteX12" fmla="*/ 8645997 w 9313016"/>
                <a:gd name="connsiteY12" fmla="*/ 5297441 h 6858000"/>
                <a:gd name="connsiteX13" fmla="*/ 8457787 w 9313016"/>
                <a:gd name="connsiteY13" fmla="*/ 5433763 h 6858000"/>
                <a:gd name="connsiteX14" fmla="*/ 8260803 w 9313016"/>
                <a:gd name="connsiteY14" fmla="*/ 5541237 h 6858000"/>
                <a:gd name="connsiteX15" fmla="*/ 8066136 w 9313016"/>
                <a:gd name="connsiteY15" fmla="*/ 5635704 h 6858000"/>
                <a:gd name="connsiteX16" fmla="*/ 7698638 w 9313016"/>
                <a:gd name="connsiteY16" fmla="*/ 5837163 h 6858000"/>
                <a:gd name="connsiteX17" fmla="*/ 7370135 w 9313016"/>
                <a:gd name="connsiteY17" fmla="*/ 6090081 h 6858000"/>
                <a:gd name="connsiteX18" fmla="*/ 7218897 w 9313016"/>
                <a:gd name="connsiteY18" fmla="*/ 6235860 h 6858000"/>
                <a:gd name="connsiteX19" fmla="*/ 7070665 w 9313016"/>
                <a:gd name="connsiteY19" fmla="*/ 6387205 h 6858000"/>
                <a:gd name="connsiteX20" fmla="*/ 6779035 w 9313016"/>
                <a:gd name="connsiteY20" fmla="*/ 6697100 h 6858000"/>
                <a:gd name="connsiteX21" fmla="*/ 6631837 w 9313016"/>
                <a:gd name="connsiteY21" fmla="*/ 6852239 h 6858000"/>
                <a:gd name="connsiteX22" fmla="*/ 6626221 w 9313016"/>
                <a:gd name="connsiteY22" fmla="*/ 6858000 h 6858000"/>
                <a:gd name="connsiteX23" fmla="*/ 6424725 w 9313016"/>
                <a:gd name="connsiteY23" fmla="*/ 6858000 h 6858000"/>
                <a:gd name="connsiteX24" fmla="*/ 6527382 w 9313016"/>
                <a:gd name="connsiteY24" fmla="*/ 6756333 h 6858000"/>
                <a:gd name="connsiteX25" fmla="*/ 6674233 w 9313016"/>
                <a:gd name="connsiteY25" fmla="*/ 6603450 h 6858000"/>
                <a:gd name="connsiteX26" fmla="*/ 6965813 w 9313016"/>
                <a:gd name="connsiteY26" fmla="*/ 6292932 h 6858000"/>
                <a:gd name="connsiteX27" fmla="*/ 7112961 w 9313016"/>
                <a:gd name="connsiteY27" fmla="*/ 6137505 h 6858000"/>
                <a:gd name="connsiteX28" fmla="*/ 7264790 w 9313016"/>
                <a:gd name="connsiteY28" fmla="*/ 5983710 h 6858000"/>
                <a:gd name="connsiteX29" fmla="*/ 7974595 w 9313016"/>
                <a:gd name="connsiteY29" fmla="*/ 5470773 h 6858000"/>
                <a:gd name="connsiteX30" fmla="*/ 8331591 w 9313016"/>
                <a:gd name="connsiteY30" fmla="*/ 5254048 h 6858000"/>
                <a:gd name="connsiteX31" fmla="*/ 8599807 w 9313016"/>
                <a:gd name="connsiteY31" fmla="*/ 4980010 h 6858000"/>
                <a:gd name="connsiteX32" fmla="*/ 8766474 w 9313016"/>
                <a:gd name="connsiteY32" fmla="*/ 4631524 h 6858000"/>
                <a:gd name="connsiteX33" fmla="*/ 8865755 w 9313016"/>
                <a:gd name="connsiteY33" fmla="*/ 4244445 h 6858000"/>
                <a:gd name="connsiteX34" fmla="*/ 8882911 w 9313016"/>
                <a:gd name="connsiteY34" fmla="*/ 4145659 h 6858000"/>
                <a:gd name="connsiteX35" fmla="*/ 8897403 w 9313016"/>
                <a:gd name="connsiteY35" fmla="*/ 4046633 h 6858000"/>
                <a:gd name="connsiteX36" fmla="*/ 8908298 w 9313016"/>
                <a:gd name="connsiteY36" fmla="*/ 3947271 h 6858000"/>
                <a:gd name="connsiteX37" fmla="*/ 8916184 w 9313016"/>
                <a:gd name="connsiteY37" fmla="*/ 3847765 h 6858000"/>
                <a:gd name="connsiteX38" fmla="*/ 8920670 w 9313016"/>
                <a:gd name="connsiteY38" fmla="*/ 3449597 h 6858000"/>
                <a:gd name="connsiteX39" fmla="*/ 8914607 w 9313016"/>
                <a:gd name="connsiteY39" fmla="*/ 3350283 h 6858000"/>
                <a:gd name="connsiteX40" fmla="*/ 8905340 w 9313016"/>
                <a:gd name="connsiteY40" fmla="*/ 3251209 h 6858000"/>
                <a:gd name="connsiteX41" fmla="*/ 8893854 w 9313016"/>
                <a:gd name="connsiteY41" fmla="*/ 3152376 h 6858000"/>
                <a:gd name="connsiteX42" fmla="*/ 8879706 w 9313016"/>
                <a:gd name="connsiteY42" fmla="*/ 3053878 h 6858000"/>
                <a:gd name="connsiteX43" fmla="*/ 8797531 w 9313016"/>
                <a:gd name="connsiteY43" fmla="*/ 2663966 h 6858000"/>
                <a:gd name="connsiteX44" fmla="*/ 8520442 w 9313016"/>
                <a:gd name="connsiteY44" fmla="*/ 1911983 h 6858000"/>
                <a:gd name="connsiteX45" fmla="*/ 8332626 w 9313016"/>
                <a:gd name="connsiteY45" fmla="*/ 1553608 h 6858000"/>
                <a:gd name="connsiteX46" fmla="*/ 8116317 w 9313016"/>
                <a:gd name="connsiteY46" fmla="*/ 1208529 h 6858000"/>
                <a:gd name="connsiteX47" fmla="*/ 7873293 w 9313016"/>
                <a:gd name="connsiteY47" fmla="*/ 878284 h 6858000"/>
                <a:gd name="connsiteX48" fmla="*/ 7604337 w 9313016"/>
                <a:gd name="connsiteY48" fmla="*/ 565125 h 6858000"/>
                <a:gd name="connsiteX49" fmla="*/ 7311128 w 9313016"/>
                <a:gd name="connsiteY49" fmla="*/ 270591 h 6858000"/>
                <a:gd name="connsiteX50" fmla="*/ 1752019 w 9313016"/>
                <a:gd name="connsiteY50" fmla="*/ 0 h 6858000"/>
                <a:gd name="connsiteX51" fmla="*/ 2155804 w 9313016"/>
                <a:gd name="connsiteY51" fmla="*/ 0 h 6858000"/>
                <a:gd name="connsiteX52" fmla="*/ 2103975 w 9313016"/>
                <a:gd name="connsiteY52" fmla="*/ 40789 h 6858000"/>
                <a:gd name="connsiteX53" fmla="*/ 1656310 w 9313016"/>
                <a:gd name="connsiteY53" fmla="*/ 470035 h 6858000"/>
                <a:gd name="connsiteX54" fmla="*/ 806013 w 9313016"/>
                <a:gd name="connsiteY54" fmla="*/ 1841133 h 6858000"/>
                <a:gd name="connsiteX55" fmla="*/ 580685 w 9313016"/>
                <a:gd name="connsiteY55" fmla="*/ 2606364 h 6858000"/>
                <a:gd name="connsiteX56" fmla="*/ 503489 w 9313016"/>
                <a:gd name="connsiteY56" fmla="*/ 3397276 h 6858000"/>
                <a:gd name="connsiteX57" fmla="*/ 570135 w 9313016"/>
                <a:gd name="connsiteY57" fmla="*/ 4188235 h 6858000"/>
                <a:gd name="connsiteX58" fmla="*/ 783387 w 9313016"/>
                <a:gd name="connsiteY58" fmla="*/ 4953850 h 6858000"/>
                <a:gd name="connsiteX59" fmla="*/ 1628014 w 9313016"/>
                <a:gd name="connsiteY59" fmla="*/ 6308245 h 6858000"/>
                <a:gd name="connsiteX60" fmla="*/ 2235998 w 9313016"/>
                <a:gd name="connsiteY60" fmla="*/ 6844829 h 6858000"/>
                <a:gd name="connsiteX61" fmla="*/ 2255028 w 9313016"/>
                <a:gd name="connsiteY61" fmla="*/ 6858000 h 6858000"/>
                <a:gd name="connsiteX62" fmla="*/ 1578787 w 9313016"/>
                <a:gd name="connsiteY62" fmla="*/ 6858000 h 6858000"/>
                <a:gd name="connsiteX63" fmla="*/ 1465153 w 9313016"/>
                <a:gd name="connsiteY63" fmla="*/ 6759050 h 6858000"/>
                <a:gd name="connsiteX64" fmla="*/ 1303650 w 9313016"/>
                <a:gd name="connsiteY64" fmla="*/ 6604267 h 6858000"/>
                <a:gd name="connsiteX65" fmla="*/ 323708 w 9313016"/>
                <a:gd name="connsiteY65" fmla="*/ 5126365 h 6858000"/>
                <a:gd name="connsiteX66" fmla="*/ 872 w 9313016"/>
                <a:gd name="connsiteY66" fmla="*/ 3391228 h 6858000"/>
                <a:gd name="connsiteX67" fmla="*/ 105428 w 9313016"/>
                <a:gd name="connsiteY67" fmla="*/ 2511899 h 6858000"/>
                <a:gd name="connsiteX68" fmla="*/ 384933 w 9313016"/>
                <a:gd name="connsiteY68" fmla="*/ 1670971 h 6858000"/>
                <a:gd name="connsiteX69" fmla="*/ 1433593 w 9313016"/>
                <a:gd name="connsiteY69" fmla="*/ 256095 h 6858000"/>
                <a:gd name="connsiteX70" fmla="*/ 1602664 w 9313016"/>
                <a:gd name="connsiteY70" fmla="*/ 1137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l="l" t="t" r="r" b="b"/>
              <a:pathLst>
                <a:path w="9313016" h="6858000">
                  <a:moveTo>
                    <a:pt x="6993556" y="0"/>
                  </a:moveTo>
                  <a:lnTo>
                    <a:pt x="7358516" y="0"/>
                  </a:lnTo>
                  <a:lnTo>
                    <a:pt x="7475006" y="82722"/>
                  </a:lnTo>
                  <a:cubicBezTo>
                    <a:pt x="7592423" y="169778"/>
                    <a:pt x="7706366" y="261748"/>
                    <a:pt x="7816357" y="358482"/>
                  </a:cubicBezTo>
                  <a:cubicBezTo>
                    <a:pt x="8036559" y="551589"/>
                    <a:pt x="8239655" y="764905"/>
                    <a:pt x="8421752" y="995405"/>
                  </a:cubicBezTo>
                  <a:cubicBezTo>
                    <a:pt x="8604736" y="1225282"/>
                    <a:pt x="8763567" y="1474646"/>
                    <a:pt x="8897059" y="1737211"/>
                  </a:cubicBezTo>
                  <a:cubicBezTo>
                    <a:pt x="9029909" y="2000162"/>
                    <a:pt x="9134317" y="2277990"/>
                    <a:pt x="9206633" y="2564460"/>
                  </a:cubicBezTo>
                  <a:cubicBezTo>
                    <a:pt x="9242322" y="2707791"/>
                    <a:pt x="9269041" y="2853474"/>
                    <a:pt x="9286787" y="3000164"/>
                  </a:cubicBezTo>
                  <a:cubicBezTo>
                    <a:pt x="9304977" y="3146856"/>
                    <a:pt x="9314097" y="3294698"/>
                    <a:pt x="9312914" y="3442493"/>
                  </a:cubicBezTo>
                  <a:cubicBezTo>
                    <a:pt x="9309906" y="3737987"/>
                    <a:pt x="9270717" y="4033288"/>
                    <a:pt x="9190562" y="4316686"/>
                  </a:cubicBezTo>
                  <a:cubicBezTo>
                    <a:pt x="9150486" y="4458240"/>
                    <a:pt x="9103951" y="4597587"/>
                    <a:pt x="9043416" y="4734917"/>
                  </a:cubicBezTo>
                  <a:cubicBezTo>
                    <a:pt x="8982980" y="4871817"/>
                    <a:pt x="8908740" y="5007131"/>
                    <a:pt x="8809657" y="5128718"/>
                  </a:cubicBezTo>
                  <a:cubicBezTo>
                    <a:pt x="8760312" y="5189247"/>
                    <a:pt x="8706137" y="5246945"/>
                    <a:pt x="8645997" y="5297441"/>
                  </a:cubicBezTo>
                  <a:cubicBezTo>
                    <a:pt x="8586252" y="5348274"/>
                    <a:pt x="8522809" y="5393730"/>
                    <a:pt x="8457787" y="5433763"/>
                  </a:cubicBezTo>
                  <a:cubicBezTo>
                    <a:pt x="8392816" y="5474132"/>
                    <a:pt x="8326219" y="5508213"/>
                    <a:pt x="8260803" y="5541237"/>
                  </a:cubicBezTo>
                  <a:cubicBezTo>
                    <a:pt x="8195289" y="5574071"/>
                    <a:pt x="8130023" y="5604838"/>
                    <a:pt x="8066136" y="5635704"/>
                  </a:cubicBezTo>
                  <a:cubicBezTo>
                    <a:pt x="7938313" y="5697433"/>
                    <a:pt x="7815222" y="5762186"/>
                    <a:pt x="7698638" y="5837163"/>
                  </a:cubicBezTo>
                  <a:cubicBezTo>
                    <a:pt x="7582449" y="5912381"/>
                    <a:pt x="7471881" y="5996094"/>
                    <a:pt x="7370135" y="6090081"/>
                  </a:cubicBezTo>
                  <a:cubicBezTo>
                    <a:pt x="7319460" y="6136593"/>
                    <a:pt x="7268881" y="6186082"/>
                    <a:pt x="7218897" y="6235860"/>
                  </a:cubicBezTo>
                  <a:cubicBezTo>
                    <a:pt x="7168763" y="6285493"/>
                    <a:pt x="7119665" y="6336229"/>
                    <a:pt x="7070665" y="6387205"/>
                  </a:cubicBezTo>
                  <a:cubicBezTo>
                    <a:pt x="6972715" y="6489208"/>
                    <a:pt x="6876195" y="6593131"/>
                    <a:pt x="6779035" y="6697100"/>
                  </a:cubicBezTo>
                  <a:cubicBezTo>
                    <a:pt x="6730379" y="6748989"/>
                    <a:pt x="6681528" y="6800878"/>
                    <a:pt x="6631837" y="6852239"/>
                  </a:cubicBezTo>
                  <a:lnTo>
                    <a:pt x="6626221" y="6858000"/>
                  </a:lnTo>
                  <a:lnTo>
                    <a:pt x="6424725" y="6858000"/>
                  </a:lnTo>
                  <a:lnTo>
                    <a:pt x="6527382" y="6756333"/>
                  </a:lnTo>
                  <a:cubicBezTo>
                    <a:pt x="6576726" y="6705932"/>
                    <a:pt x="6625480" y="6654811"/>
                    <a:pt x="6674233" y="6603450"/>
                  </a:cubicBezTo>
                  <a:cubicBezTo>
                    <a:pt x="6771788" y="6500920"/>
                    <a:pt x="6868309" y="6396757"/>
                    <a:pt x="6965813" y="6292932"/>
                  </a:cubicBezTo>
                  <a:lnTo>
                    <a:pt x="7112961" y="6137505"/>
                  </a:lnTo>
                  <a:cubicBezTo>
                    <a:pt x="7162354" y="6085808"/>
                    <a:pt x="7211945" y="6034640"/>
                    <a:pt x="7264790" y="5983710"/>
                  </a:cubicBezTo>
                  <a:cubicBezTo>
                    <a:pt x="7472373" y="5779130"/>
                    <a:pt x="7721610" y="5610648"/>
                    <a:pt x="7974595" y="5470773"/>
                  </a:cubicBezTo>
                  <a:cubicBezTo>
                    <a:pt x="8099903" y="5399395"/>
                    <a:pt x="8224127" y="5332529"/>
                    <a:pt x="8331591" y="5254048"/>
                  </a:cubicBezTo>
                  <a:cubicBezTo>
                    <a:pt x="8439351" y="5176047"/>
                    <a:pt x="8529660" y="5085949"/>
                    <a:pt x="8599807" y="4980010"/>
                  </a:cubicBezTo>
                  <a:cubicBezTo>
                    <a:pt x="8671187" y="4875128"/>
                    <a:pt x="8723982" y="4756086"/>
                    <a:pt x="8766474" y="4631524"/>
                  </a:cubicBezTo>
                  <a:cubicBezTo>
                    <a:pt x="8808968" y="4507010"/>
                    <a:pt x="8840615" y="4375872"/>
                    <a:pt x="8865755" y="4244445"/>
                  </a:cubicBezTo>
                  <a:cubicBezTo>
                    <a:pt x="8871375" y="4211468"/>
                    <a:pt x="8878129" y="4178731"/>
                    <a:pt x="8882911" y="4145659"/>
                  </a:cubicBezTo>
                  <a:lnTo>
                    <a:pt x="8897403" y="4046633"/>
                  </a:lnTo>
                  <a:lnTo>
                    <a:pt x="8908298" y="3947271"/>
                  </a:lnTo>
                  <a:cubicBezTo>
                    <a:pt x="8912389" y="3914247"/>
                    <a:pt x="8913425" y="3880886"/>
                    <a:pt x="8916184" y="3847765"/>
                  </a:cubicBezTo>
                  <a:cubicBezTo>
                    <a:pt x="8925797" y="3715091"/>
                    <a:pt x="8925945" y="3582127"/>
                    <a:pt x="8920670" y="3449597"/>
                  </a:cubicBezTo>
                  <a:lnTo>
                    <a:pt x="8914607" y="3350283"/>
                  </a:lnTo>
                  <a:cubicBezTo>
                    <a:pt x="8911995" y="3317211"/>
                    <a:pt x="8908348" y="3284233"/>
                    <a:pt x="8905340" y="3251209"/>
                  </a:cubicBezTo>
                  <a:cubicBezTo>
                    <a:pt x="8902628" y="3218185"/>
                    <a:pt x="8897551" y="3185305"/>
                    <a:pt x="8893854" y="3152376"/>
                  </a:cubicBezTo>
                  <a:cubicBezTo>
                    <a:pt x="8890305" y="3119399"/>
                    <a:pt x="8884932" y="3086662"/>
                    <a:pt x="8879706" y="3053878"/>
                  </a:cubicBezTo>
                  <a:cubicBezTo>
                    <a:pt x="8858707" y="2922835"/>
                    <a:pt x="8831249" y="2792705"/>
                    <a:pt x="8797531" y="2663966"/>
                  </a:cubicBezTo>
                  <a:cubicBezTo>
                    <a:pt x="8728616" y="2406777"/>
                    <a:pt x="8635497" y="2155109"/>
                    <a:pt x="8520442" y="1911983"/>
                  </a:cubicBezTo>
                  <a:cubicBezTo>
                    <a:pt x="8462667" y="1790541"/>
                    <a:pt x="8400112" y="1670923"/>
                    <a:pt x="8332626" y="1553608"/>
                  </a:cubicBezTo>
                  <a:cubicBezTo>
                    <a:pt x="8265683" y="1436006"/>
                    <a:pt x="8192973" y="1321188"/>
                    <a:pt x="8116317" y="1208529"/>
                  </a:cubicBezTo>
                  <a:cubicBezTo>
                    <a:pt x="8039811" y="1095776"/>
                    <a:pt x="7958079" y="986094"/>
                    <a:pt x="7873293" y="878284"/>
                  </a:cubicBezTo>
                  <a:cubicBezTo>
                    <a:pt x="7787814" y="771002"/>
                    <a:pt x="7697999" y="666551"/>
                    <a:pt x="7604337" y="565125"/>
                  </a:cubicBezTo>
                  <a:cubicBezTo>
                    <a:pt x="7510479" y="463891"/>
                    <a:pt x="7413367" y="364818"/>
                    <a:pt x="7311128" y="270591"/>
                  </a:cubicBezTo>
                  <a:close/>
                  <a:moveTo>
                    <a:pt x="1752019" y="0"/>
                  </a:moveTo>
                  <a:lnTo>
                    <a:pt x="2155804" y="0"/>
                  </a:lnTo>
                  <a:lnTo>
                    <a:pt x="2103975" y="40789"/>
                  </a:lnTo>
                  <a:cubicBezTo>
                    <a:pt x="1943592" y="173585"/>
                    <a:pt x="1793955" y="317500"/>
                    <a:pt x="1656310" y="470035"/>
                  </a:cubicBezTo>
                  <a:cubicBezTo>
                    <a:pt x="1288172" y="876939"/>
                    <a:pt x="1002998" y="1344708"/>
                    <a:pt x="806013" y="1841133"/>
                  </a:cubicBezTo>
                  <a:cubicBezTo>
                    <a:pt x="707818" y="2089538"/>
                    <a:pt x="630868" y="2345480"/>
                    <a:pt x="580685" y="2606364"/>
                  </a:cubicBezTo>
                  <a:cubicBezTo>
                    <a:pt x="530749" y="2867250"/>
                    <a:pt x="504868" y="3132119"/>
                    <a:pt x="503489" y="3397276"/>
                  </a:cubicBezTo>
                  <a:cubicBezTo>
                    <a:pt x="501467" y="3662434"/>
                    <a:pt x="524093" y="3927351"/>
                    <a:pt x="570135" y="4188235"/>
                  </a:cubicBezTo>
                  <a:cubicBezTo>
                    <a:pt x="615734" y="4449264"/>
                    <a:pt x="688642" y="4705493"/>
                    <a:pt x="783387" y="4953850"/>
                  </a:cubicBezTo>
                  <a:cubicBezTo>
                    <a:pt x="974357" y="5449796"/>
                    <a:pt x="1259630" y="5913773"/>
                    <a:pt x="1628014" y="6308245"/>
                  </a:cubicBezTo>
                  <a:cubicBezTo>
                    <a:pt x="1812182" y="6505481"/>
                    <a:pt x="2016215" y="6685052"/>
                    <a:pt x="2235998" y="6844829"/>
                  </a:cubicBezTo>
                  <a:lnTo>
                    <a:pt x="2255028" y="6858000"/>
                  </a:lnTo>
                  <a:lnTo>
                    <a:pt x="1578787" y="6858000"/>
                  </a:lnTo>
                  <a:lnTo>
                    <a:pt x="1465153" y="6759050"/>
                  </a:lnTo>
                  <a:cubicBezTo>
                    <a:pt x="1410086" y="6708726"/>
                    <a:pt x="1356236" y="6657104"/>
                    <a:pt x="1303650" y="6604267"/>
                  </a:cubicBezTo>
                  <a:cubicBezTo>
                    <a:pt x="883506" y="6181043"/>
                    <a:pt x="548150" y="5676072"/>
                    <a:pt x="323708" y="5126365"/>
                  </a:cubicBezTo>
                  <a:cubicBezTo>
                    <a:pt x="97737" y="4577139"/>
                    <a:pt x="-10958" y="3981927"/>
                    <a:pt x="872" y="3391228"/>
                  </a:cubicBezTo>
                  <a:cubicBezTo>
                    <a:pt x="5951" y="3095783"/>
                    <a:pt x="40506" y="2800528"/>
                    <a:pt x="105428" y="2511899"/>
                  </a:cubicBezTo>
                  <a:cubicBezTo>
                    <a:pt x="170104" y="2223317"/>
                    <a:pt x="262089" y="1940399"/>
                    <a:pt x="384933" y="1670971"/>
                  </a:cubicBezTo>
                  <a:cubicBezTo>
                    <a:pt x="629092" y="1131344"/>
                    <a:pt x="991955" y="646919"/>
                    <a:pt x="1433593" y="256095"/>
                  </a:cubicBezTo>
                  <a:cubicBezTo>
                    <a:pt x="1488791" y="207206"/>
                    <a:pt x="1545179" y="159733"/>
                    <a:pt x="1602664" y="113704"/>
                  </a:cubicBezTo>
                  <a:close/>
                </a:path>
              </a:pathLst>
            </a:custGeom>
            <a:gradFill>
              <a:gsLst>
                <a:gs pos="2000">
                  <a:schemeClr val="bg1">
                    <a:alpha val="10000"/>
                  </a:schemeClr>
                </a:gs>
                <a:gs pos="16000">
                  <a:schemeClr val="accent6">
                    <a:alpha val="8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2" name="Freeform: Shape 11">
              <a:extLst>
                <a:ext uri="{FF2B5EF4-FFF2-40B4-BE49-F238E27FC236}">
                  <a16:creationId xmlns:a16="http://schemas.microsoft.com/office/drawing/2014/main" id="{1D43DB10-4F84-47C2-8170-CB9EED8667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59468" y="36937"/>
              <a:ext cx="9065550" cy="6858000"/>
            </a:xfrm>
            <a:custGeom>
              <a:avLst/>
              <a:gdLst>
                <a:gd name="connsiteX0" fmla="*/ 1839951 w 9065550"/>
                <a:gd name="connsiteY0" fmla="*/ 0 h 6858000"/>
                <a:gd name="connsiteX1" fmla="*/ 6979427 w 9065550"/>
                <a:gd name="connsiteY1" fmla="*/ 0 h 6858000"/>
                <a:gd name="connsiteX2" fmla="*/ 6989586 w 9065550"/>
                <a:gd name="connsiteY2" fmla="*/ 6825 h 6858000"/>
                <a:gd name="connsiteX3" fmla="*/ 8932062 w 9065550"/>
                <a:gd name="connsiteY3" fmla="*/ 4580835 h 6858000"/>
                <a:gd name="connsiteX4" fmla="*/ 7166294 w 9065550"/>
                <a:gd name="connsiteY4" fmla="*/ 6259703 h 6858000"/>
                <a:gd name="connsiteX5" fmla="*/ 6868878 w 9065550"/>
                <a:gd name="connsiteY5" fmla="*/ 6564765 h 6858000"/>
                <a:gd name="connsiteX6" fmla="*/ 6591881 w 9065550"/>
                <a:gd name="connsiteY6" fmla="*/ 6858000 h 6858000"/>
                <a:gd name="connsiteX7" fmla="*/ 5184648 w 9065550"/>
                <a:gd name="connsiteY7" fmla="*/ 6858000 h 6858000"/>
                <a:gd name="connsiteX8" fmla="*/ 5244877 w 9065550"/>
                <a:gd name="connsiteY8" fmla="*/ 6817615 h 6858000"/>
                <a:gd name="connsiteX9" fmla="*/ 6033853 w 9065550"/>
                <a:gd name="connsiteY9" fmla="*/ 6069135 h 6858000"/>
                <a:gd name="connsiteX10" fmla="*/ 6480248 w 9065550"/>
                <a:gd name="connsiteY10" fmla="*/ 5607082 h 6858000"/>
                <a:gd name="connsiteX11" fmla="*/ 7551502 w 9065550"/>
                <a:gd name="connsiteY11" fmla="*/ 4859004 h 6858000"/>
                <a:gd name="connsiteX12" fmla="*/ 7844227 w 9065550"/>
                <a:gd name="connsiteY12" fmla="*/ 4683074 h 6858000"/>
                <a:gd name="connsiteX13" fmla="*/ 8005810 w 9065550"/>
                <a:gd name="connsiteY13" fmla="*/ 4330239 h 6858000"/>
                <a:gd name="connsiteX14" fmla="*/ 8016191 w 9065550"/>
                <a:gd name="connsiteY14" fmla="*/ 2956574 h 6858000"/>
                <a:gd name="connsiteX15" fmla="*/ 7346424 w 9065550"/>
                <a:gd name="connsiteY15" fmla="*/ 1636739 h 6858000"/>
                <a:gd name="connsiteX16" fmla="*/ 5995751 w 9065550"/>
                <a:gd name="connsiteY16" fmla="*/ 493319 h 6858000"/>
                <a:gd name="connsiteX17" fmla="*/ 4494836 w 9065550"/>
                <a:gd name="connsiteY17" fmla="*/ 75383 h 6858000"/>
                <a:gd name="connsiteX18" fmla="*/ 2002499 w 9065550"/>
                <a:gd name="connsiteY18" fmla="*/ 1094261 h 6858000"/>
                <a:gd name="connsiteX19" fmla="*/ 1241306 w 9065550"/>
                <a:gd name="connsiteY19" fmla="*/ 2206935 h 6858000"/>
                <a:gd name="connsiteX20" fmla="*/ 961736 w 9065550"/>
                <a:gd name="connsiteY20" fmla="*/ 3573719 h 6858000"/>
                <a:gd name="connsiteX21" fmla="*/ 1193878 w 9065550"/>
                <a:gd name="connsiteY21" fmla="*/ 4824208 h 6858000"/>
                <a:gd name="connsiteX22" fmla="*/ 1832096 w 9065550"/>
                <a:gd name="connsiteY22" fmla="*/ 5873050 h 6858000"/>
                <a:gd name="connsiteX23" fmla="*/ 3010752 w 9065550"/>
                <a:gd name="connsiteY23" fmla="*/ 6749475 h 6858000"/>
                <a:gd name="connsiteX24" fmla="*/ 3187037 w 9065550"/>
                <a:gd name="connsiteY24" fmla="*/ 6824756 h 6858000"/>
                <a:gd name="connsiteX25" fmla="*/ 3278211 w 9065550"/>
                <a:gd name="connsiteY25" fmla="*/ 6858000 h 6858000"/>
                <a:gd name="connsiteX26" fmla="*/ 1480830 w 9065550"/>
                <a:gd name="connsiteY26" fmla="*/ 6858000 h 6858000"/>
                <a:gd name="connsiteX27" fmla="*/ 1427607 w 9065550"/>
                <a:gd name="connsiteY27" fmla="*/ 6811515 h 6858000"/>
                <a:gd name="connsiteX28" fmla="*/ 1100739 w 9065550"/>
                <a:gd name="connsiteY28" fmla="*/ 6477651 h 6858000"/>
                <a:gd name="connsiteX29" fmla="*/ 0 w 9065550"/>
                <a:gd name="connsiteY29" fmla="*/ 3573620 h 6858000"/>
                <a:gd name="connsiteX30" fmla="*/ 1805513 w 9065550"/>
                <a:gd name="connsiteY30"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9065550" h="6858000">
                  <a:moveTo>
                    <a:pt x="1839951" y="0"/>
                  </a:moveTo>
                  <a:lnTo>
                    <a:pt x="6979427" y="0"/>
                  </a:lnTo>
                  <a:lnTo>
                    <a:pt x="6989586" y="6825"/>
                  </a:lnTo>
                  <a:cubicBezTo>
                    <a:pt x="8438828" y="1031353"/>
                    <a:pt x="9439169" y="2823601"/>
                    <a:pt x="8932062" y="4580835"/>
                  </a:cubicBezTo>
                  <a:cubicBezTo>
                    <a:pt x="8592517" y="5757293"/>
                    <a:pt x="7979652" y="5458140"/>
                    <a:pt x="7166294" y="6259703"/>
                  </a:cubicBezTo>
                  <a:cubicBezTo>
                    <a:pt x="7064618" y="6359905"/>
                    <a:pt x="6966014" y="6462297"/>
                    <a:pt x="6868878" y="6564765"/>
                  </a:cubicBezTo>
                  <a:lnTo>
                    <a:pt x="6591881" y="6858000"/>
                  </a:lnTo>
                  <a:lnTo>
                    <a:pt x="5184648" y="6858000"/>
                  </a:lnTo>
                  <a:lnTo>
                    <a:pt x="5244877" y="6817615"/>
                  </a:lnTo>
                  <a:cubicBezTo>
                    <a:pt x="5481027" y="6649287"/>
                    <a:pt x="5723665" y="6398593"/>
                    <a:pt x="6033853" y="6069135"/>
                  </a:cubicBezTo>
                  <a:cubicBezTo>
                    <a:pt x="6175680" y="5918484"/>
                    <a:pt x="6322395" y="5762660"/>
                    <a:pt x="6480248" y="5607082"/>
                  </a:cubicBezTo>
                  <a:cubicBezTo>
                    <a:pt x="6893276" y="5200077"/>
                    <a:pt x="7273697" y="5002920"/>
                    <a:pt x="7551502" y="4859004"/>
                  </a:cubicBezTo>
                  <a:cubicBezTo>
                    <a:pt x="7687884" y="4788339"/>
                    <a:pt x="7795540" y="4732559"/>
                    <a:pt x="7844227" y="4683074"/>
                  </a:cubicBezTo>
                  <a:cubicBezTo>
                    <a:pt x="7898759" y="4627636"/>
                    <a:pt x="7956165" y="4502313"/>
                    <a:pt x="8005810" y="4330239"/>
                  </a:cubicBezTo>
                  <a:cubicBezTo>
                    <a:pt x="8132968" y="3889611"/>
                    <a:pt x="8136446" y="3427460"/>
                    <a:pt x="8016191" y="2956574"/>
                  </a:cubicBezTo>
                  <a:cubicBezTo>
                    <a:pt x="7900876" y="2505064"/>
                    <a:pt x="7669287" y="2048671"/>
                    <a:pt x="7346424" y="1636739"/>
                  </a:cubicBezTo>
                  <a:cubicBezTo>
                    <a:pt x="6979764" y="1168830"/>
                    <a:pt x="6512706" y="773489"/>
                    <a:pt x="5995751" y="493319"/>
                  </a:cubicBezTo>
                  <a:cubicBezTo>
                    <a:pt x="5491195" y="219884"/>
                    <a:pt x="4972174" y="75383"/>
                    <a:pt x="4494836" y="75383"/>
                  </a:cubicBezTo>
                  <a:cubicBezTo>
                    <a:pt x="3554318" y="75383"/>
                    <a:pt x="2669191" y="437197"/>
                    <a:pt x="2002499" y="1094261"/>
                  </a:cubicBezTo>
                  <a:cubicBezTo>
                    <a:pt x="1676360" y="1415667"/>
                    <a:pt x="1420225" y="1790023"/>
                    <a:pt x="1241306" y="2206935"/>
                  </a:cubicBezTo>
                  <a:cubicBezTo>
                    <a:pt x="1055782" y="2639169"/>
                    <a:pt x="961736" y="3099027"/>
                    <a:pt x="961736" y="3573719"/>
                  </a:cubicBezTo>
                  <a:cubicBezTo>
                    <a:pt x="961736" y="4005124"/>
                    <a:pt x="1039805" y="4425841"/>
                    <a:pt x="1193878" y="4824208"/>
                  </a:cubicBezTo>
                  <a:cubicBezTo>
                    <a:pt x="1342457" y="5208423"/>
                    <a:pt x="1557214" y="5561306"/>
                    <a:pt x="1832096" y="5873050"/>
                  </a:cubicBezTo>
                  <a:cubicBezTo>
                    <a:pt x="2157126" y="6241599"/>
                    <a:pt x="2564661" y="6544656"/>
                    <a:pt x="3010752" y="6749475"/>
                  </a:cubicBezTo>
                  <a:cubicBezTo>
                    <a:pt x="3069003" y="6776219"/>
                    <a:pt x="3127773" y="6801314"/>
                    <a:pt x="3187037" y="6824756"/>
                  </a:cubicBezTo>
                  <a:lnTo>
                    <a:pt x="3278211" y="6858000"/>
                  </a:lnTo>
                  <a:lnTo>
                    <a:pt x="1480830" y="6858000"/>
                  </a:lnTo>
                  <a:lnTo>
                    <a:pt x="1427607" y="6811515"/>
                  </a:lnTo>
                  <a:cubicBezTo>
                    <a:pt x="1312870" y="6705919"/>
                    <a:pt x="1203751" y="6594470"/>
                    <a:pt x="1100739" y="6477651"/>
                  </a:cubicBezTo>
                  <a:cubicBezTo>
                    <a:pt x="415045" y="5700097"/>
                    <a:pt x="0" y="4684635"/>
                    <a:pt x="0" y="3573620"/>
                  </a:cubicBezTo>
                  <a:cubicBezTo>
                    <a:pt x="0" y="2121118"/>
                    <a:pt x="709459" y="831902"/>
                    <a:pt x="1805513" y="24133"/>
                  </a:cubicBezTo>
                  <a:close/>
                </a:path>
              </a:pathLst>
            </a:custGeom>
            <a:solidFill>
              <a:schemeClr val="accent1">
                <a:alpha val="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3" name="Freeform: Shape 12">
              <a:extLst>
                <a:ext uri="{FF2B5EF4-FFF2-40B4-BE49-F238E27FC236}">
                  <a16:creationId xmlns:a16="http://schemas.microsoft.com/office/drawing/2014/main" id="{9F35C7A0-1526-4D97-BCD8-91B3576E3C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48217" y="36937"/>
              <a:ext cx="9088051" cy="6858000"/>
            </a:xfrm>
            <a:custGeom>
              <a:avLst/>
              <a:gdLst>
                <a:gd name="connsiteX0" fmla="*/ 5158786 w 9088051"/>
                <a:gd name="connsiteY0" fmla="*/ 0 h 6858000"/>
                <a:gd name="connsiteX1" fmla="*/ 6996771 w 9088051"/>
                <a:gd name="connsiteY1" fmla="*/ 0 h 6858000"/>
                <a:gd name="connsiteX2" fmla="*/ 7006955 w 9088051"/>
                <a:gd name="connsiteY2" fmla="*/ 6825 h 6858000"/>
                <a:gd name="connsiteX3" fmla="*/ 8954230 w 9088051"/>
                <a:gd name="connsiteY3" fmla="*/ 4580835 h 6858000"/>
                <a:gd name="connsiteX4" fmla="*/ 7184080 w 9088051"/>
                <a:gd name="connsiteY4" fmla="*/ 6259703 h 6858000"/>
                <a:gd name="connsiteX5" fmla="*/ 6885926 w 9088051"/>
                <a:gd name="connsiteY5" fmla="*/ 6564765 h 6858000"/>
                <a:gd name="connsiteX6" fmla="*/ 6608241 w 9088051"/>
                <a:gd name="connsiteY6" fmla="*/ 6858000 h 6858000"/>
                <a:gd name="connsiteX7" fmla="*/ 5462870 w 9088051"/>
                <a:gd name="connsiteY7" fmla="*/ 6858000 h 6858000"/>
                <a:gd name="connsiteX8" fmla="*/ 5529056 w 9088051"/>
                <a:gd name="connsiteY8" fmla="*/ 6804645 h 6858000"/>
                <a:gd name="connsiteX9" fmla="*/ 6167613 w 9088051"/>
                <a:gd name="connsiteY9" fmla="*/ 6173667 h 6858000"/>
                <a:gd name="connsiteX10" fmla="*/ 6610973 w 9088051"/>
                <a:gd name="connsiteY10" fmla="*/ 5715860 h 6858000"/>
                <a:gd name="connsiteX11" fmla="*/ 7646083 w 9088051"/>
                <a:gd name="connsiteY11" fmla="*/ 4995842 h 6858000"/>
                <a:gd name="connsiteX12" fmla="*/ 7980054 w 9088051"/>
                <a:gd name="connsiteY12" fmla="*/ 4790095 h 6858000"/>
                <a:gd name="connsiteX13" fmla="*/ 8180437 w 9088051"/>
                <a:gd name="connsiteY13" fmla="*/ 4371964 h 6858000"/>
                <a:gd name="connsiteX14" fmla="*/ 8192058 w 9088051"/>
                <a:gd name="connsiteY14" fmla="*/ 2919242 h 6858000"/>
                <a:gd name="connsiteX15" fmla="*/ 7492638 w 9088051"/>
                <a:gd name="connsiteY15" fmla="*/ 1542845 h 6858000"/>
                <a:gd name="connsiteX16" fmla="*/ 6089097 w 9088051"/>
                <a:gd name="connsiteY16" fmla="*/ 357847 h 6858000"/>
                <a:gd name="connsiteX17" fmla="*/ 5288639 w 9088051"/>
                <a:gd name="connsiteY17" fmla="*/ 31627 h 6858000"/>
                <a:gd name="connsiteX18" fmla="*/ 1844517 w 9088051"/>
                <a:gd name="connsiteY18" fmla="*/ 0 h 6858000"/>
                <a:gd name="connsiteX19" fmla="*/ 3734467 w 9088051"/>
                <a:gd name="connsiteY19" fmla="*/ 0 h 6858000"/>
                <a:gd name="connsiteX20" fmla="*/ 3603618 w 9088051"/>
                <a:gd name="connsiteY20" fmla="*/ 28853 h 6858000"/>
                <a:gd name="connsiteX21" fmla="*/ 1892878 w 9088051"/>
                <a:gd name="connsiteY21" fmla="*/ 985434 h 6858000"/>
                <a:gd name="connsiteX22" fmla="*/ 1096045 w 9088051"/>
                <a:gd name="connsiteY22" fmla="*/ 2147349 h 6858000"/>
                <a:gd name="connsiteX23" fmla="*/ 803453 w 9088051"/>
                <a:gd name="connsiteY23" fmla="*/ 3573669 h 6858000"/>
                <a:gd name="connsiteX24" fmla="*/ 1046377 w 9088051"/>
                <a:gd name="connsiteY24" fmla="*/ 4878573 h 6858000"/>
                <a:gd name="connsiteX25" fmla="*/ 1714473 w 9088051"/>
                <a:gd name="connsiteY25" fmla="*/ 5973776 h 6858000"/>
                <a:gd name="connsiteX26" fmla="*/ 2776083 w 9088051"/>
                <a:gd name="connsiteY26" fmla="*/ 6804641 h 6858000"/>
                <a:gd name="connsiteX27" fmla="*/ 2884836 w 9088051"/>
                <a:gd name="connsiteY27" fmla="*/ 6858000 h 6858000"/>
                <a:gd name="connsiteX28" fmla="*/ 1484505 w 9088051"/>
                <a:gd name="connsiteY28" fmla="*/ 6858000 h 6858000"/>
                <a:gd name="connsiteX29" fmla="*/ 1431151 w 9088051"/>
                <a:gd name="connsiteY29" fmla="*/ 6811515 h 6858000"/>
                <a:gd name="connsiteX30" fmla="*/ 1103471 w 9088051"/>
                <a:gd name="connsiteY30" fmla="*/ 6477651 h 6858000"/>
                <a:gd name="connsiteX31" fmla="*/ 0 w 9088051"/>
                <a:gd name="connsiteY31" fmla="*/ 3573620 h 6858000"/>
                <a:gd name="connsiteX32" fmla="*/ 1809994 w 9088051"/>
                <a:gd name="connsiteY32"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088051" h="6858000">
                  <a:moveTo>
                    <a:pt x="5158786" y="0"/>
                  </a:moveTo>
                  <a:lnTo>
                    <a:pt x="6996771" y="0"/>
                  </a:lnTo>
                  <a:lnTo>
                    <a:pt x="7006955" y="6825"/>
                  </a:lnTo>
                  <a:cubicBezTo>
                    <a:pt x="8459794" y="1031353"/>
                    <a:pt x="9462596" y="2823601"/>
                    <a:pt x="8954230" y="4580835"/>
                  </a:cubicBezTo>
                  <a:cubicBezTo>
                    <a:pt x="8613842" y="5757293"/>
                    <a:pt x="7999457" y="5458140"/>
                    <a:pt x="7184080" y="6259703"/>
                  </a:cubicBezTo>
                  <a:cubicBezTo>
                    <a:pt x="7082152" y="6359905"/>
                    <a:pt x="6983303" y="6462297"/>
                    <a:pt x="6885926" y="6564765"/>
                  </a:cubicBezTo>
                  <a:lnTo>
                    <a:pt x="6608241" y="6858000"/>
                  </a:lnTo>
                  <a:lnTo>
                    <a:pt x="5462870" y="6858000"/>
                  </a:lnTo>
                  <a:lnTo>
                    <a:pt x="5529056" y="6804645"/>
                  </a:lnTo>
                  <a:cubicBezTo>
                    <a:pt x="5740217" y="6626505"/>
                    <a:pt x="5949382" y="6404876"/>
                    <a:pt x="6167613" y="6173667"/>
                  </a:cubicBezTo>
                  <a:cubicBezTo>
                    <a:pt x="6308782" y="6024091"/>
                    <a:pt x="6454799" y="5869390"/>
                    <a:pt x="6610973" y="5715860"/>
                  </a:cubicBezTo>
                  <a:cubicBezTo>
                    <a:pt x="7007847" y="5325741"/>
                    <a:pt x="7376733" y="5135074"/>
                    <a:pt x="7646083" y="4995842"/>
                  </a:cubicBezTo>
                  <a:cubicBezTo>
                    <a:pt x="7816858" y="4907561"/>
                    <a:pt x="7916545" y="4854514"/>
                    <a:pt x="7980054" y="4790095"/>
                  </a:cubicBezTo>
                  <a:cubicBezTo>
                    <a:pt x="8054629" y="4714405"/>
                    <a:pt x="8122031" y="4573758"/>
                    <a:pt x="8180437" y="4371964"/>
                  </a:cubicBezTo>
                  <a:cubicBezTo>
                    <a:pt x="8315441" y="3905228"/>
                    <a:pt x="8319381" y="3416431"/>
                    <a:pt x="8192058" y="2919242"/>
                  </a:cubicBezTo>
                  <a:cubicBezTo>
                    <a:pt x="8071251" y="2447381"/>
                    <a:pt x="7829388" y="1971467"/>
                    <a:pt x="7492638" y="1542845"/>
                  </a:cubicBezTo>
                  <a:cubicBezTo>
                    <a:pt x="7111829" y="1058099"/>
                    <a:pt x="6626484" y="648361"/>
                    <a:pt x="6089097" y="357847"/>
                  </a:cubicBezTo>
                  <a:cubicBezTo>
                    <a:pt x="5824244" y="214687"/>
                    <a:pt x="5554957" y="105262"/>
                    <a:pt x="5288639" y="31627"/>
                  </a:cubicBezTo>
                  <a:close/>
                  <a:moveTo>
                    <a:pt x="1844517" y="0"/>
                  </a:moveTo>
                  <a:lnTo>
                    <a:pt x="3734467" y="0"/>
                  </a:lnTo>
                  <a:lnTo>
                    <a:pt x="3603618" y="28853"/>
                  </a:lnTo>
                  <a:cubicBezTo>
                    <a:pt x="2962049" y="186733"/>
                    <a:pt x="2373277" y="513136"/>
                    <a:pt x="1892878" y="985434"/>
                  </a:cubicBezTo>
                  <a:cubicBezTo>
                    <a:pt x="1551428" y="1321091"/>
                    <a:pt x="1283341" y="1711990"/>
                    <a:pt x="1096045" y="2147349"/>
                  </a:cubicBezTo>
                  <a:cubicBezTo>
                    <a:pt x="901876" y="2598519"/>
                    <a:pt x="803453" y="3078432"/>
                    <a:pt x="803453" y="3573669"/>
                  </a:cubicBezTo>
                  <a:cubicBezTo>
                    <a:pt x="803453" y="4023717"/>
                    <a:pt x="885151" y="4462735"/>
                    <a:pt x="1046377" y="4878573"/>
                  </a:cubicBezTo>
                  <a:cubicBezTo>
                    <a:pt x="1201945" y="5279770"/>
                    <a:pt x="1426681" y="5648221"/>
                    <a:pt x="1714473" y="5973776"/>
                  </a:cubicBezTo>
                  <a:cubicBezTo>
                    <a:pt x="2012357" y="6310732"/>
                    <a:pt x="2376505" y="6595304"/>
                    <a:pt x="2776083" y="6804641"/>
                  </a:cubicBezTo>
                  <a:lnTo>
                    <a:pt x="2884836" y="6858000"/>
                  </a:lnTo>
                  <a:lnTo>
                    <a:pt x="1484505" y="6858000"/>
                  </a:lnTo>
                  <a:lnTo>
                    <a:pt x="1431151" y="6811515"/>
                  </a:lnTo>
                  <a:cubicBezTo>
                    <a:pt x="1316128" y="6705919"/>
                    <a:pt x="1206738" y="6594470"/>
                    <a:pt x="1103471" y="6477651"/>
                  </a:cubicBezTo>
                  <a:cubicBezTo>
                    <a:pt x="416075" y="5700097"/>
                    <a:pt x="0" y="4684635"/>
                    <a:pt x="0" y="3573620"/>
                  </a:cubicBezTo>
                  <a:cubicBezTo>
                    <a:pt x="0" y="2121118"/>
                    <a:pt x="711220" y="831902"/>
                    <a:pt x="1809994" y="24133"/>
                  </a:cubicBezTo>
                  <a:close/>
                </a:path>
              </a:pathLst>
            </a:custGeom>
            <a:gradFill>
              <a:gsLst>
                <a:gs pos="2000">
                  <a:schemeClr val="bg1">
                    <a:alpha val="10000"/>
                  </a:schemeClr>
                </a:gs>
                <a:gs pos="16000">
                  <a:schemeClr val="accent6">
                    <a:alpha val="2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Shape 13">
              <a:extLst>
                <a:ext uri="{FF2B5EF4-FFF2-40B4-BE49-F238E27FC236}">
                  <a16:creationId xmlns:a16="http://schemas.microsoft.com/office/drawing/2014/main" id="{1009574A-38B7-43A8-A925-1FB54C6B1A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29061" y="36937"/>
              <a:ext cx="9107210" cy="6858000"/>
            </a:xfrm>
            <a:custGeom>
              <a:avLst/>
              <a:gdLst>
                <a:gd name="connsiteX0" fmla="*/ 6184722 w 9107210"/>
                <a:gd name="connsiteY0" fmla="*/ 0 h 6858000"/>
                <a:gd name="connsiteX1" fmla="*/ 6985680 w 9107210"/>
                <a:gd name="connsiteY1" fmla="*/ 0 h 6858000"/>
                <a:gd name="connsiteX2" fmla="*/ 7324323 w 9107210"/>
                <a:gd name="connsiteY2" fmla="*/ 247136 h 6858000"/>
                <a:gd name="connsiteX3" fmla="*/ 7652712 w 9107210"/>
                <a:gd name="connsiteY3" fmla="*/ 528495 h 6858000"/>
                <a:gd name="connsiteX4" fmla="*/ 8236677 w 9107210"/>
                <a:gd name="connsiteY4" fmla="*/ 1166289 h 6858000"/>
                <a:gd name="connsiteX5" fmla="*/ 8704298 w 9107210"/>
                <a:gd name="connsiteY5" fmla="*/ 1897038 h 6858000"/>
                <a:gd name="connsiteX6" fmla="*/ 8885160 w 9107210"/>
                <a:gd name="connsiteY6" fmla="*/ 2294087 h 6858000"/>
                <a:gd name="connsiteX7" fmla="*/ 8924247 w 9107210"/>
                <a:gd name="connsiteY7" fmla="*/ 2396286 h 6858000"/>
                <a:gd name="connsiteX8" fmla="*/ 8960022 w 9107210"/>
                <a:gd name="connsiteY8" fmla="*/ 2499767 h 6858000"/>
                <a:gd name="connsiteX9" fmla="*/ 8991720 w 9107210"/>
                <a:gd name="connsiteY9" fmla="*/ 2604671 h 6858000"/>
                <a:gd name="connsiteX10" fmla="*/ 9019646 w 9107210"/>
                <a:gd name="connsiteY10" fmla="*/ 2710708 h 6858000"/>
                <a:gd name="connsiteX11" fmla="*/ 9105822 w 9107210"/>
                <a:gd name="connsiteY11" fmla="*/ 3582266 h 6858000"/>
                <a:gd name="connsiteX12" fmla="*/ 9057716 w 9107210"/>
                <a:gd name="connsiteY12" fmla="*/ 4017873 h 6858000"/>
                <a:gd name="connsiteX13" fmla="*/ 8945600 w 9107210"/>
                <a:gd name="connsiteY13" fmla="*/ 4439659 h 6858000"/>
                <a:gd name="connsiteX14" fmla="*/ 8796080 w 9107210"/>
                <a:gd name="connsiteY14" fmla="*/ 4847428 h 6858000"/>
                <a:gd name="connsiteX15" fmla="*/ 8702056 w 9107210"/>
                <a:gd name="connsiteY15" fmla="*/ 5050108 h 6858000"/>
                <a:gd name="connsiteX16" fmla="*/ 8581125 w 9107210"/>
                <a:gd name="connsiteY16" fmla="*/ 5247525 h 6858000"/>
                <a:gd name="connsiteX17" fmla="*/ 8426254 w 9107210"/>
                <a:gd name="connsiteY17" fmla="*/ 5429647 h 6858000"/>
                <a:gd name="connsiteX18" fmla="*/ 8337174 w 9107210"/>
                <a:gd name="connsiteY18" fmla="*/ 5510552 h 6858000"/>
                <a:gd name="connsiteX19" fmla="*/ 8243200 w 9107210"/>
                <a:gd name="connsiteY19" fmla="*/ 5582948 h 6858000"/>
                <a:gd name="connsiteX20" fmla="*/ 7868330 w 9107210"/>
                <a:gd name="connsiteY20" fmla="*/ 5811104 h 6858000"/>
                <a:gd name="connsiteX21" fmla="*/ 7538916 w 9107210"/>
                <a:gd name="connsiteY21" fmla="*/ 6018899 h 6858000"/>
                <a:gd name="connsiteX22" fmla="*/ 7391280 w 9107210"/>
                <a:gd name="connsiteY22" fmla="*/ 6134132 h 6858000"/>
                <a:gd name="connsiteX23" fmla="*/ 7252511 w 9107210"/>
                <a:gd name="connsiteY23" fmla="*/ 6259105 h 6858000"/>
                <a:gd name="connsiteX24" fmla="*/ 7185601 w 9107210"/>
                <a:gd name="connsiteY24" fmla="*/ 6325894 h 6858000"/>
                <a:gd name="connsiteX25" fmla="*/ 7116651 w 9107210"/>
                <a:gd name="connsiteY25" fmla="*/ 6397010 h 6858000"/>
                <a:gd name="connsiteX26" fmla="*/ 6978545 w 9107210"/>
                <a:gd name="connsiteY26" fmla="*/ 6541607 h 6858000"/>
                <a:gd name="connsiteX27" fmla="*/ 6693009 w 9107210"/>
                <a:gd name="connsiteY27" fmla="*/ 6832716 h 6858000"/>
                <a:gd name="connsiteX28" fmla="*/ 6667488 w 9107210"/>
                <a:gd name="connsiteY28" fmla="*/ 6858000 h 6858000"/>
                <a:gd name="connsiteX29" fmla="*/ 6056793 w 9107210"/>
                <a:gd name="connsiteY29" fmla="*/ 6858000 h 6858000"/>
                <a:gd name="connsiteX30" fmla="*/ 6077345 w 9107210"/>
                <a:gd name="connsiteY30" fmla="*/ 6835420 h 6858000"/>
                <a:gd name="connsiteX31" fmla="*/ 6208519 w 9107210"/>
                <a:gd name="connsiteY31" fmla="*/ 6683989 h 6858000"/>
                <a:gd name="connsiteX32" fmla="*/ 6340001 w 9107210"/>
                <a:gd name="connsiteY32" fmla="*/ 6529852 h 6858000"/>
                <a:gd name="connsiteX33" fmla="*/ 6611419 w 9107210"/>
                <a:gd name="connsiteY33" fmla="*/ 6219317 h 6858000"/>
                <a:gd name="connsiteX34" fmla="*/ 6757678 w 9107210"/>
                <a:gd name="connsiteY34" fmla="*/ 6068228 h 6858000"/>
                <a:gd name="connsiteX35" fmla="*/ 6833713 w 9107210"/>
                <a:gd name="connsiteY35" fmla="*/ 5994061 h 6858000"/>
                <a:gd name="connsiteX36" fmla="*/ 6915148 w 9107210"/>
                <a:gd name="connsiteY36" fmla="*/ 5918812 h 6858000"/>
                <a:gd name="connsiteX37" fmla="*/ 7276311 w 9107210"/>
                <a:gd name="connsiteY37" fmla="*/ 5650229 h 6858000"/>
                <a:gd name="connsiteX38" fmla="*/ 7664942 w 9107210"/>
                <a:gd name="connsiteY38" fmla="*/ 5445681 h 6858000"/>
                <a:gd name="connsiteX39" fmla="*/ 7848505 w 9107210"/>
                <a:gd name="connsiteY39" fmla="*/ 5358333 h 6858000"/>
                <a:gd name="connsiteX40" fmla="*/ 8011785 w 9107210"/>
                <a:gd name="connsiteY40" fmla="*/ 5267788 h 6858000"/>
                <a:gd name="connsiteX41" fmla="*/ 8260273 w 9107210"/>
                <a:gd name="connsiteY41" fmla="*/ 5034370 h 6858000"/>
                <a:gd name="connsiteX42" fmla="*/ 8417589 w 9107210"/>
                <a:gd name="connsiteY42" fmla="*/ 4714488 h 6858000"/>
                <a:gd name="connsiteX43" fmla="*/ 8495000 w 9107210"/>
                <a:gd name="connsiteY43" fmla="*/ 4346409 h 6858000"/>
                <a:gd name="connsiteX44" fmla="*/ 8508556 w 9107210"/>
                <a:gd name="connsiteY44" fmla="*/ 3971101 h 6858000"/>
                <a:gd name="connsiteX45" fmla="*/ 8483330 w 9107210"/>
                <a:gd name="connsiteY45" fmla="*/ 3600710 h 6858000"/>
                <a:gd name="connsiteX46" fmla="*/ 8425336 w 9107210"/>
                <a:gd name="connsiteY46" fmla="*/ 3236121 h 6858000"/>
                <a:gd name="connsiteX47" fmla="*/ 8334575 w 9107210"/>
                <a:gd name="connsiteY47" fmla="*/ 2877977 h 6858000"/>
                <a:gd name="connsiteX48" fmla="*/ 8087513 w 9107210"/>
                <a:gd name="connsiteY48" fmla="*/ 2174622 h 6858000"/>
                <a:gd name="connsiteX49" fmla="*/ 7723650 w 9107210"/>
                <a:gd name="connsiteY49" fmla="*/ 1507613 h 6858000"/>
                <a:gd name="connsiteX50" fmla="*/ 7501815 w 9107210"/>
                <a:gd name="connsiteY50" fmla="*/ 1192947 h 6858000"/>
                <a:gd name="connsiteX51" fmla="*/ 7254399 w 9107210"/>
                <a:gd name="connsiteY51" fmla="*/ 894361 h 6858000"/>
                <a:gd name="connsiteX52" fmla="*/ 6689339 w 9107210"/>
                <a:gd name="connsiteY52" fmla="*/ 354046 h 6858000"/>
                <a:gd name="connsiteX53" fmla="*/ 6206651 w 9107210"/>
                <a:gd name="connsiteY53" fmla="*/ 12626 h 6858000"/>
                <a:gd name="connsiteX54" fmla="*/ 1827105 w 9107210"/>
                <a:gd name="connsiteY54" fmla="*/ 0 h 6858000"/>
                <a:gd name="connsiteX55" fmla="*/ 2807607 w 9107210"/>
                <a:gd name="connsiteY55" fmla="*/ 0 h 6858000"/>
                <a:gd name="connsiteX56" fmla="*/ 2667958 w 9107210"/>
                <a:gd name="connsiteY56" fmla="*/ 88235 h 6858000"/>
                <a:gd name="connsiteX57" fmla="*/ 2354723 w 9107210"/>
                <a:gd name="connsiteY57" fmla="*/ 314947 h 6858000"/>
                <a:gd name="connsiteX58" fmla="*/ 2059963 w 9107210"/>
                <a:gd name="connsiteY58" fmla="*/ 561545 h 6858000"/>
                <a:gd name="connsiteX59" fmla="*/ 1780798 w 9107210"/>
                <a:gd name="connsiteY59" fmla="*/ 824425 h 6858000"/>
                <a:gd name="connsiteX60" fmla="*/ 954714 w 9107210"/>
                <a:gd name="connsiteY60" fmla="*/ 2094309 h 6858000"/>
                <a:gd name="connsiteX61" fmla="*/ 732676 w 9107210"/>
                <a:gd name="connsiteY61" fmla="*/ 2813646 h 6858000"/>
                <a:gd name="connsiteX62" fmla="*/ 673867 w 9107210"/>
                <a:gd name="connsiteY62" fmla="*/ 3183989 h 6858000"/>
                <a:gd name="connsiteX63" fmla="*/ 647621 w 9107210"/>
                <a:gd name="connsiteY63" fmla="*/ 3557281 h 6858000"/>
                <a:gd name="connsiteX64" fmla="*/ 653381 w 9107210"/>
                <a:gd name="connsiteY64" fmla="*/ 3931214 h 6858000"/>
                <a:gd name="connsiteX65" fmla="*/ 690428 w 9107210"/>
                <a:gd name="connsiteY65" fmla="*/ 4303719 h 6858000"/>
                <a:gd name="connsiteX66" fmla="*/ 871801 w 9107210"/>
                <a:gd name="connsiteY66" fmla="*/ 5033041 h 6858000"/>
                <a:gd name="connsiteX67" fmla="*/ 1197749 w 9107210"/>
                <a:gd name="connsiteY67" fmla="*/ 5718494 h 6858000"/>
                <a:gd name="connsiteX68" fmla="*/ 1411480 w 9107210"/>
                <a:gd name="connsiteY68" fmla="*/ 6036703 h 6858000"/>
                <a:gd name="connsiteX69" fmla="*/ 1530170 w 9107210"/>
                <a:gd name="connsiteY69" fmla="*/ 6188430 h 6858000"/>
                <a:gd name="connsiteX70" fmla="*/ 1657165 w 9107210"/>
                <a:gd name="connsiteY70" fmla="*/ 6335385 h 6858000"/>
                <a:gd name="connsiteX71" fmla="*/ 1931343 w 9107210"/>
                <a:gd name="connsiteY71" fmla="*/ 6612896 h 6858000"/>
                <a:gd name="connsiteX72" fmla="*/ 2220133 w 9107210"/>
                <a:gd name="connsiteY72" fmla="*/ 6858000 h 6858000"/>
                <a:gd name="connsiteX73" fmla="*/ 1539862 w 9107210"/>
                <a:gd name="connsiteY73" fmla="*/ 6858000 h 6858000"/>
                <a:gd name="connsiteX74" fmla="*/ 1307111 w 9107210"/>
                <a:gd name="connsiteY74" fmla="*/ 6648873 h 6858000"/>
                <a:gd name="connsiteX75" fmla="*/ 750258 w 9107210"/>
                <a:gd name="connsiteY75" fmla="*/ 5987570 h 6858000"/>
                <a:gd name="connsiteX76" fmla="*/ 335382 w 9107210"/>
                <a:gd name="connsiteY76" fmla="*/ 5229279 h 6858000"/>
                <a:gd name="connsiteX77" fmla="*/ 79351 w 9107210"/>
                <a:gd name="connsiteY77" fmla="*/ 4403854 h 6858000"/>
                <a:gd name="connsiteX78" fmla="*/ 16007 w 9107210"/>
                <a:gd name="connsiteY78" fmla="*/ 3975723 h 6858000"/>
                <a:gd name="connsiteX79" fmla="*/ 871 w 9107210"/>
                <a:gd name="connsiteY79" fmla="*/ 3543362 h 6858000"/>
                <a:gd name="connsiteX80" fmla="*/ 32519 w 9107210"/>
                <a:gd name="connsiteY80" fmla="*/ 3112085 h 6858000"/>
                <a:gd name="connsiteX81" fmla="*/ 108502 w 9107210"/>
                <a:gd name="connsiteY81" fmla="*/ 2686511 h 6858000"/>
                <a:gd name="connsiteX82" fmla="*/ 378239 w 9107210"/>
                <a:gd name="connsiteY82" fmla="*/ 1865955 h 6858000"/>
                <a:gd name="connsiteX83" fmla="*/ 1343701 w 9107210"/>
                <a:gd name="connsiteY83" fmla="*/ 431508 h 6858000"/>
                <a:gd name="connsiteX84" fmla="*/ 1661853 w 9107210"/>
                <a:gd name="connsiteY84" fmla="*/ 130268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Lst>
              <a:rect l="l" t="t" r="r" b="b"/>
              <a:pathLst>
                <a:path w="9107210" h="6858000">
                  <a:moveTo>
                    <a:pt x="6184722" y="0"/>
                  </a:moveTo>
                  <a:lnTo>
                    <a:pt x="6985680" y="0"/>
                  </a:lnTo>
                  <a:lnTo>
                    <a:pt x="7324323" y="247136"/>
                  </a:lnTo>
                  <a:cubicBezTo>
                    <a:pt x="7437502" y="336500"/>
                    <a:pt x="7547171" y="430254"/>
                    <a:pt x="7652712" y="528495"/>
                  </a:cubicBezTo>
                  <a:cubicBezTo>
                    <a:pt x="7863743" y="724929"/>
                    <a:pt x="8060097" y="937593"/>
                    <a:pt x="8236677" y="1166289"/>
                  </a:cubicBezTo>
                  <a:cubicBezTo>
                    <a:pt x="8413818" y="1394594"/>
                    <a:pt x="8570168" y="1639471"/>
                    <a:pt x="8704298" y="1897038"/>
                  </a:cubicBezTo>
                  <a:cubicBezTo>
                    <a:pt x="8770803" y="2026141"/>
                    <a:pt x="8830836" y="2158786"/>
                    <a:pt x="8885160" y="2294087"/>
                  </a:cubicBezTo>
                  <a:cubicBezTo>
                    <a:pt x="8898360" y="2328071"/>
                    <a:pt x="8912169" y="2361810"/>
                    <a:pt x="8924247" y="2396286"/>
                  </a:cubicBezTo>
                  <a:lnTo>
                    <a:pt x="8960022" y="2499767"/>
                  </a:lnTo>
                  <a:lnTo>
                    <a:pt x="8991720" y="2604671"/>
                  </a:lnTo>
                  <a:cubicBezTo>
                    <a:pt x="9002116" y="2639690"/>
                    <a:pt x="9010474" y="2675346"/>
                    <a:pt x="9019646" y="2710708"/>
                  </a:cubicBezTo>
                  <a:cubicBezTo>
                    <a:pt x="9089055" y="2995079"/>
                    <a:pt x="9113620" y="3289927"/>
                    <a:pt x="9105822" y="3582266"/>
                  </a:cubicBezTo>
                  <a:cubicBezTo>
                    <a:pt x="9101796" y="3728484"/>
                    <a:pt x="9085744" y="3874458"/>
                    <a:pt x="9057716" y="4017873"/>
                  </a:cubicBezTo>
                  <a:cubicBezTo>
                    <a:pt x="9029534" y="4161336"/>
                    <a:pt x="8990497" y="4302046"/>
                    <a:pt x="8945600" y="4439659"/>
                  </a:cubicBezTo>
                  <a:cubicBezTo>
                    <a:pt x="8900857" y="4577566"/>
                    <a:pt x="8852901" y="4711784"/>
                    <a:pt x="8796080" y="4847428"/>
                  </a:cubicBezTo>
                  <a:cubicBezTo>
                    <a:pt x="8767695" y="4915152"/>
                    <a:pt x="8737016" y="4982926"/>
                    <a:pt x="8702056" y="5050108"/>
                  </a:cubicBezTo>
                  <a:cubicBezTo>
                    <a:pt x="8666485" y="5116997"/>
                    <a:pt x="8627347" y="5183687"/>
                    <a:pt x="8581125" y="5247525"/>
                  </a:cubicBezTo>
                  <a:cubicBezTo>
                    <a:pt x="8535565" y="5311660"/>
                    <a:pt x="8483534" y="5373185"/>
                    <a:pt x="8426254" y="5429647"/>
                  </a:cubicBezTo>
                  <a:cubicBezTo>
                    <a:pt x="8397512" y="5457779"/>
                    <a:pt x="8367801" y="5484879"/>
                    <a:pt x="8337174" y="5510552"/>
                  </a:cubicBezTo>
                  <a:cubicBezTo>
                    <a:pt x="8306444" y="5536077"/>
                    <a:pt x="8274899" y="5560029"/>
                    <a:pt x="8243200" y="5582948"/>
                  </a:cubicBezTo>
                  <a:cubicBezTo>
                    <a:pt x="8115543" y="5674574"/>
                    <a:pt x="7986203" y="5743233"/>
                    <a:pt x="7868330" y="5811104"/>
                  </a:cubicBezTo>
                  <a:cubicBezTo>
                    <a:pt x="7749844" y="5878385"/>
                    <a:pt x="7640685" y="5945126"/>
                    <a:pt x="7538916" y="6018899"/>
                  </a:cubicBezTo>
                  <a:cubicBezTo>
                    <a:pt x="7487749" y="6055392"/>
                    <a:pt x="7438777" y="6093950"/>
                    <a:pt x="7391280" y="6134132"/>
                  </a:cubicBezTo>
                  <a:cubicBezTo>
                    <a:pt x="7343427" y="6173921"/>
                    <a:pt x="7297511" y="6215922"/>
                    <a:pt x="7252511" y="6259105"/>
                  </a:cubicBezTo>
                  <a:cubicBezTo>
                    <a:pt x="7229784" y="6280990"/>
                    <a:pt x="7208635" y="6302433"/>
                    <a:pt x="7185601" y="6325894"/>
                  </a:cubicBezTo>
                  <a:lnTo>
                    <a:pt x="7116651" y="6397010"/>
                  </a:lnTo>
                  <a:lnTo>
                    <a:pt x="6978545" y="6541607"/>
                  </a:lnTo>
                  <a:cubicBezTo>
                    <a:pt x="6885693" y="6638397"/>
                    <a:pt x="6789885" y="6734943"/>
                    <a:pt x="6693009" y="6832716"/>
                  </a:cubicBezTo>
                  <a:lnTo>
                    <a:pt x="6667488" y="6858000"/>
                  </a:lnTo>
                  <a:lnTo>
                    <a:pt x="6056793" y="6858000"/>
                  </a:lnTo>
                  <a:lnTo>
                    <a:pt x="6077345" y="6835420"/>
                  </a:lnTo>
                  <a:cubicBezTo>
                    <a:pt x="6121427" y="6785747"/>
                    <a:pt x="6164948" y="6735090"/>
                    <a:pt x="6208519" y="6683989"/>
                  </a:cubicBezTo>
                  <a:lnTo>
                    <a:pt x="6340001" y="6529852"/>
                  </a:lnTo>
                  <a:cubicBezTo>
                    <a:pt x="6428315" y="6426667"/>
                    <a:pt x="6516733" y="6321417"/>
                    <a:pt x="6611419" y="6219317"/>
                  </a:cubicBezTo>
                  <a:cubicBezTo>
                    <a:pt x="6658864" y="6168363"/>
                    <a:pt x="6707584" y="6117950"/>
                    <a:pt x="6757678" y="6068228"/>
                  </a:cubicBezTo>
                  <a:lnTo>
                    <a:pt x="6833713" y="5994061"/>
                  </a:lnTo>
                  <a:cubicBezTo>
                    <a:pt x="6859346" y="5969422"/>
                    <a:pt x="6887579" y="5943404"/>
                    <a:pt x="6915148" y="5918812"/>
                  </a:cubicBezTo>
                  <a:cubicBezTo>
                    <a:pt x="7026295" y="5819219"/>
                    <a:pt x="7148602" y="5729117"/>
                    <a:pt x="7276311" y="5650229"/>
                  </a:cubicBezTo>
                  <a:cubicBezTo>
                    <a:pt x="7403918" y="5571046"/>
                    <a:pt x="7537794" y="5505190"/>
                    <a:pt x="7664942" y="5445681"/>
                  </a:cubicBezTo>
                  <a:cubicBezTo>
                    <a:pt x="7728491" y="5416024"/>
                    <a:pt x="7790410" y="5387449"/>
                    <a:pt x="7848505" y="5358333"/>
                  </a:cubicBezTo>
                  <a:cubicBezTo>
                    <a:pt x="7906805" y="5329315"/>
                    <a:pt x="7961843" y="5300101"/>
                    <a:pt x="8011785" y="5267788"/>
                  </a:cubicBezTo>
                  <a:cubicBezTo>
                    <a:pt x="8112281" y="5203950"/>
                    <a:pt x="8193615" y="5128111"/>
                    <a:pt x="8260273" y="5034370"/>
                  </a:cubicBezTo>
                  <a:cubicBezTo>
                    <a:pt x="8326370" y="4940776"/>
                    <a:pt x="8378657" y="4831640"/>
                    <a:pt x="8417589" y="4714488"/>
                  </a:cubicBezTo>
                  <a:cubicBezTo>
                    <a:pt x="8456372" y="4597485"/>
                    <a:pt x="8481140" y="4471332"/>
                    <a:pt x="8495000" y="4346409"/>
                  </a:cubicBezTo>
                  <a:cubicBezTo>
                    <a:pt x="8508404" y="4221044"/>
                    <a:pt x="8511359" y="4095482"/>
                    <a:pt x="8508556" y="3971101"/>
                  </a:cubicBezTo>
                  <a:cubicBezTo>
                    <a:pt x="8504530" y="3846571"/>
                    <a:pt x="8495663" y="3723222"/>
                    <a:pt x="8483330" y="3600710"/>
                  </a:cubicBezTo>
                  <a:cubicBezTo>
                    <a:pt x="8470793" y="3478148"/>
                    <a:pt x="8451888" y="3356421"/>
                    <a:pt x="8425336" y="3236121"/>
                  </a:cubicBezTo>
                  <a:cubicBezTo>
                    <a:pt x="8399091" y="3115774"/>
                    <a:pt x="8367801" y="2996655"/>
                    <a:pt x="8334575" y="2877977"/>
                  </a:cubicBezTo>
                  <a:cubicBezTo>
                    <a:pt x="8268222" y="2640772"/>
                    <a:pt x="8190100" y="2404057"/>
                    <a:pt x="8087513" y="2174622"/>
                  </a:cubicBezTo>
                  <a:cubicBezTo>
                    <a:pt x="7985081" y="1945237"/>
                    <a:pt x="7863233" y="1721900"/>
                    <a:pt x="7723650" y="1507613"/>
                  </a:cubicBezTo>
                  <a:cubicBezTo>
                    <a:pt x="7653527" y="1400692"/>
                    <a:pt x="7579684" y="1295589"/>
                    <a:pt x="7501815" y="1192947"/>
                  </a:cubicBezTo>
                  <a:cubicBezTo>
                    <a:pt x="7423844" y="1090353"/>
                    <a:pt x="7340778" y="991103"/>
                    <a:pt x="7254399" y="894361"/>
                  </a:cubicBezTo>
                  <a:cubicBezTo>
                    <a:pt x="7082047" y="700485"/>
                    <a:pt x="6893083" y="519052"/>
                    <a:pt x="6689339" y="354046"/>
                  </a:cubicBezTo>
                  <a:cubicBezTo>
                    <a:pt x="6536914" y="229775"/>
                    <a:pt x="6375602" y="115325"/>
                    <a:pt x="6206651" y="12626"/>
                  </a:cubicBezTo>
                  <a:close/>
                  <a:moveTo>
                    <a:pt x="1827105" y="0"/>
                  </a:moveTo>
                  <a:lnTo>
                    <a:pt x="2807607" y="0"/>
                  </a:lnTo>
                  <a:lnTo>
                    <a:pt x="2667958" y="88235"/>
                  </a:lnTo>
                  <a:cubicBezTo>
                    <a:pt x="2560098" y="159777"/>
                    <a:pt x="2455754" y="235690"/>
                    <a:pt x="2354723" y="314947"/>
                  </a:cubicBezTo>
                  <a:cubicBezTo>
                    <a:pt x="2253464" y="394030"/>
                    <a:pt x="2156943" y="478181"/>
                    <a:pt x="2059963" y="561545"/>
                  </a:cubicBezTo>
                  <a:cubicBezTo>
                    <a:pt x="1962831" y="644811"/>
                    <a:pt x="1868297" y="731322"/>
                    <a:pt x="1780798" y="824425"/>
                  </a:cubicBezTo>
                  <a:cubicBezTo>
                    <a:pt x="1429010" y="1195013"/>
                    <a:pt x="1148011" y="1628455"/>
                    <a:pt x="954714" y="2094309"/>
                  </a:cubicBezTo>
                  <a:cubicBezTo>
                    <a:pt x="857938" y="2327186"/>
                    <a:pt x="783229" y="2568326"/>
                    <a:pt x="732676" y="2813646"/>
                  </a:cubicBezTo>
                  <a:cubicBezTo>
                    <a:pt x="707552" y="2936307"/>
                    <a:pt x="688085" y="3059952"/>
                    <a:pt x="673867" y="3183989"/>
                  </a:cubicBezTo>
                  <a:cubicBezTo>
                    <a:pt x="660056" y="3308075"/>
                    <a:pt x="651341" y="3432605"/>
                    <a:pt x="647621" y="3557281"/>
                  </a:cubicBezTo>
                  <a:cubicBezTo>
                    <a:pt x="644411" y="3681958"/>
                    <a:pt x="645329" y="3806733"/>
                    <a:pt x="653381" y="3931214"/>
                  </a:cubicBezTo>
                  <a:cubicBezTo>
                    <a:pt x="659852" y="4055792"/>
                    <a:pt x="672949" y="4179977"/>
                    <a:pt x="690428" y="4303719"/>
                  </a:cubicBezTo>
                  <a:cubicBezTo>
                    <a:pt x="726408" y="4551057"/>
                    <a:pt x="786440" y="4795835"/>
                    <a:pt x="871801" y="5033041"/>
                  </a:cubicBezTo>
                  <a:cubicBezTo>
                    <a:pt x="957007" y="5270247"/>
                    <a:pt x="1065962" y="5500322"/>
                    <a:pt x="1197749" y="5718494"/>
                  </a:cubicBezTo>
                  <a:cubicBezTo>
                    <a:pt x="1263846" y="5827433"/>
                    <a:pt x="1334937" y="5933813"/>
                    <a:pt x="1411480" y="6036703"/>
                  </a:cubicBezTo>
                  <a:cubicBezTo>
                    <a:pt x="1449548" y="6088295"/>
                    <a:pt x="1489451" y="6138609"/>
                    <a:pt x="1530170" y="6188430"/>
                  </a:cubicBezTo>
                  <a:cubicBezTo>
                    <a:pt x="1571447" y="6238055"/>
                    <a:pt x="1613644" y="6287336"/>
                    <a:pt x="1657165" y="6335385"/>
                  </a:cubicBezTo>
                  <a:cubicBezTo>
                    <a:pt x="1744079" y="6431708"/>
                    <a:pt x="1835644" y="6524282"/>
                    <a:pt x="1931343" y="6612896"/>
                  </a:cubicBezTo>
                  <a:lnTo>
                    <a:pt x="2220133" y="6858000"/>
                  </a:lnTo>
                  <a:lnTo>
                    <a:pt x="1539862" y="6858000"/>
                  </a:lnTo>
                  <a:lnTo>
                    <a:pt x="1307111" y="6648873"/>
                  </a:lnTo>
                  <a:cubicBezTo>
                    <a:pt x="1101839" y="6448063"/>
                    <a:pt x="913180" y="6225465"/>
                    <a:pt x="750258" y="5987570"/>
                  </a:cubicBezTo>
                  <a:cubicBezTo>
                    <a:pt x="587232" y="5749281"/>
                    <a:pt x="448261" y="5494813"/>
                    <a:pt x="335382" y="5229279"/>
                  </a:cubicBezTo>
                  <a:cubicBezTo>
                    <a:pt x="222298" y="4963793"/>
                    <a:pt x="137040" y="4686652"/>
                    <a:pt x="79351" y="4403854"/>
                  </a:cubicBezTo>
                  <a:cubicBezTo>
                    <a:pt x="50150" y="4262456"/>
                    <a:pt x="29767" y="4119385"/>
                    <a:pt x="16007" y="3975723"/>
                  </a:cubicBezTo>
                  <a:cubicBezTo>
                    <a:pt x="3930" y="3831964"/>
                    <a:pt x="-2441" y="3687614"/>
                    <a:pt x="871" y="3543362"/>
                  </a:cubicBezTo>
                  <a:cubicBezTo>
                    <a:pt x="3522" y="3399160"/>
                    <a:pt x="14172" y="3255105"/>
                    <a:pt x="32519" y="3112085"/>
                  </a:cubicBezTo>
                  <a:cubicBezTo>
                    <a:pt x="50508" y="2969014"/>
                    <a:pt x="76090" y="2826925"/>
                    <a:pt x="108502" y="2686511"/>
                  </a:cubicBezTo>
                  <a:cubicBezTo>
                    <a:pt x="173019" y="2405533"/>
                    <a:pt x="263474" y="2130703"/>
                    <a:pt x="378239" y="1865955"/>
                  </a:cubicBezTo>
                  <a:cubicBezTo>
                    <a:pt x="607922" y="1336607"/>
                    <a:pt x="935706" y="848228"/>
                    <a:pt x="1343701" y="431508"/>
                  </a:cubicBezTo>
                  <a:cubicBezTo>
                    <a:pt x="1446133" y="327783"/>
                    <a:pt x="1550910" y="225926"/>
                    <a:pt x="1661853" y="130268"/>
                  </a:cubicBezTo>
                  <a:close/>
                </a:path>
              </a:pathLst>
            </a:custGeom>
            <a:gradFill>
              <a:gsLst>
                <a:gs pos="2000">
                  <a:schemeClr val="bg1">
                    <a:alpha val="10000"/>
                  </a:schemeClr>
                </a:gs>
                <a:gs pos="16000">
                  <a:schemeClr val="accent6">
                    <a:alpha val="8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5" name="Freeform: Shape 14">
              <a:extLst>
                <a:ext uri="{FF2B5EF4-FFF2-40B4-BE49-F238E27FC236}">
                  <a16:creationId xmlns:a16="http://schemas.microsoft.com/office/drawing/2014/main" id="{EA3AAA50-DE22-4E5D-9064-A37786C590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18434" y="36937"/>
              <a:ext cx="9747620" cy="6858000"/>
            </a:xfrm>
            <a:custGeom>
              <a:avLst/>
              <a:gdLst>
                <a:gd name="connsiteX0" fmla="*/ 7235453 w 9747620"/>
                <a:gd name="connsiteY0" fmla="*/ 0 h 6858000"/>
                <a:gd name="connsiteX1" fmla="*/ 7548130 w 9747620"/>
                <a:gd name="connsiteY1" fmla="*/ 0 h 6858000"/>
                <a:gd name="connsiteX2" fmla="*/ 7710334 w 9747620"/>
                <a:gd name="connsiteY2" fmla="*/ 111973 h 6858000"/>
                <a:gd name="connsiteX3" fmla="*/ 7889188 w 9747620"/>
                <a:gd name="connsiteY3" fmla="*/ 251542 h 6858000"/>
                <a:gd name="connsiteX4" fmla="*/ 8061828 w 9747620"/>
                <a:gd name="connsiteY4" fmla="*/ 398586 h 6858000"/>
                <a:gd name="connsiteX5" fmla="*/ 8145637 w 9747620"/>
                <a:gd name="connsiteY5" fmla="*/ 474218 h 6858000"/>
                <a:gd name="connsiteX6" fmla="*/ 8187242 w 9747620"/>
                <a:gd name="connsiteY6" fmla="*/ 512753 h 6858000"/>
                <a:gd name="connsiteX7" fmla="*/ 8228402 w 9747620"/>
                <a:gd name="connsiteY7" fmla="*/ 551575 h 6858000"/>
                <a:gd name="connsiteX8" fmla="*/ 8389211 w 9747620"/>
                <a:gd name="connsiteY8" fmla="*/ 710937 h 6858000"/>
                <a:gd name="connsiteX9" fmla="*/ 8467206 w 9747620"/>
                <a:gd name="connsiteY9" fmla="*/ 793088 h 6858000"/>
                <a:gd name="connsiteX10" fmla="*/ 8486791 w 9747620"/>
                <a:gd name="connsiteY10" fmla="*/ 814223 h 6858000"/>
                <a:gd name="connsiteX11" fmla="*/ 8505979 w 9747620"/>
                <a:gd name="connsiteY11" fmla="*/ 835409 h 6858000"/>
                <a:gd name="connsiteX12" fmla="*/ 8543509 w 9747620"/>
                <a:gd name="connsiteY12" fmla="*/ 877346 h 6858000"/>
                <a:gd name="connsiteX13" fmla="*/ 8690549 w 9747620"/>
                <a:gd name="connsiteY13" fmla="*/ 1048978 h 6858000"/>
                <a:gd name="connsiteX14" fmla="*/ 8761732 w 9747620"/>
                <a:gd name="connsiteY14" fmla="*/ 1137502 h 6858000"/>
                <a:gd name="connsiteX15" fmla="*/ 8796379 w 9747620"/>
                <a:gd name="connsiteY15" fmla="*/ 1182077 h 6858000"/>
                <a:gd name="connsiteX16" fmla="*/ 8830678 w 9747620"/>
                <a:gd name="connsiteY16" fmla="*/ 1226986 h 6858000"/>
                <a:gd name="connsiteX17" fmla="*/ 8963353 w 9747620"/>
                <a:gd name="connsiteY17" fmla="*/ 1410936 h 6858000"/>
                <a:gd name="connsiteX18" fmla="*/ 9026483 w 9747620"/>
                <a:gd name="connsiteY18" fmla="*/ 1505499 h 6858000"/>
                <a:gd name="connsiteX19" fmla="*/ 9057004 w 9747620"/>
                <a:gd name="connsiteY19" fmla="*/ 1552613 h 6858000"/>
                <a:gd name="connsiteX20" fmla="*/ 9087278 w 9747620"/>
                <a:gd name="connsiteY20" fmla="*/ 1600542 h 6858000"/>
                <a:gd name="connsiteX21" fmla="*/ 9202851 w 9747620"/>
                <a:gd name="connsiteY21" fmla="*/ 1795515 h 6858000"/>
                <a:gd name="connsiteX22" fmla="*/ 9257332 w 9747620"/>
                <a:gd name="connsiteY22" fmla="*/ 1894920 h 6858000"/>
                <a:gd name="connsiteX23" fmla="*/ 9283778 w 9747620"/>
                <a:gd name="connsiteY23" fmla="*/ 1945436 h 6858000"/>
                <a:gd name="connsiteX24" fmla="*/ 9309428 w 9747620"/>
                <a:gd name="connsiteY24" fmla="*/ 1996193 h 6858000"/>
                <a:gd name="connsiteX25" fmla="*/ 9405714 w 9747620"/>
                <a:gd name="connsiteY25" fmla="*/ 2202191 h 6858000"/>
                <a:gd name="connsiteX26" fmla="*/ 9566524 w 9747620"/>
                <a:gd name="connsiteY26" fmla="*/ 2627653 h 6858000"/>
                <a:gd name="connsiteX27" fmla="*/ 9583573 w 9747620"/>
                <a:gd name="connsiteY27" fmla="*/ 2682195 h 6858000"/>
                <a:gd name="connsiteX28" fmla="*/ 9591974 w 9747620"/>
                <a:gd name="connsiteY28" fmla="*/ 2709707 h 6858000"/>
                <a:gd name="connsiteX29" fmla="*/ 9600027 w 9747620"/>
                <a:gd name="connsiteY29" fmla="*/ 2737650 h 6858000"/>
                <a:gd name="connsiteX30" fmla="*/ 9629803 w 9747620"/>
                <a:gd name="connsiteY30" fmla="*/ 2847694 h 6858000"/>
                <a:gd name="connsiteX31" fmla="*/ 9679909 w 9747620"/>
                <a:gd name="connsiteY31" fmla="*/ 3070131 h 6858000"/>
                <a:gd name="connsiteX32" fmla="*/ 9690498 w 9747620"/>
                <a:gd name="connsiteY32" fmla="*/ 3126159 h 6858000"/>
                <a:gd name="connsiteX33" fmla="*/ 9700390 w 9747620"/>
                <a:gd name="connsiteY33" fmla="*/ 3181805 h 6858000"/>
                <a:gd name="connsiteX34" fmla="*/ 9709685 w 9747620"/>
                <a:gd name="connsiteY34" fmla="*/ 3243392 h 6858000"/>
                <a:gd name="connsiteX35" fmla="*/ 9713016 w 9747620"/>
                <a:gd name="connsiteY35" fmla="*/ 3267597 h 6858000"/>
                <a:gd name="connsiteX36" fmla="*/ 9716844 w 9747620"/>
                <a:gd name="connsiteY36" fmla="*/ 3294437 h 6858000"/>
                <a:gd name="connsiteX37" fmla="*/ 9720820 w 9747620"/>
                <a:gd name="connsiteY37" fmla="*/ 3324488 h 6858000"/>
                <a:gd name="connsiteX38" fmla="*/ 9722709 w 9747620"/>
                <a:gd name="connsiteY38" fmla="*/ 3340737 h 6858000"/>
                <a:gd name="connsiteX39" fmla="*/ 9724301 w 9747620"/>
                <a:gd name="connsiteY39" fmla="*/ 3356361 h 6858000"/>
                <a:gd name="connsiteX40" fmla="*/ 9730166 w 9747620"/>
                <a:gd name="connsiteY40" fmla="*/ 3412197 h 6858000"/>
                <a:gd name="connsiteX41" fmla="*/ 9735783 w 9747620"/>
                <a:gd name="connsiteY41" fmla="*/ 3468083 h 6858000"/>
                <a:gd name="connsiteX42" fmla="*/ 9739760 w 9747620"/>
                <a:gd name="connsiteY42" fmla="*/ 3524399 h 6858000"/>
                <a:gd name="connsiteX43" fmla="*/ 9741748 w 9747620"/>
                <a:gd name="connsiteY43" fmla="*/ 3552580 h 6858000"/>
                <a:gd name="connsiteX44" fmla="*/ 9742742 w 9747620"/>
                <a:gd name="connsiteY44" fmla="*/ 3566672 h 6858000"/>
                <a:gd name="connsiteX45" fmla="*/ 9743488 w 9747620"/>
                <a:gd name="connsiteY45" fmla="*/ 3581865 h 6858000"/>
                <a:gd name="connsiteX46" fmla="*/ 9744731 w 9747620"/>
                <a:gd name="connsiteY46" fmla="*/ 3611341 h 6858000"/>
                <a:gd name="connsiteX47" fmla="*/ 9745725 w 9747620"/>
                <a:gd name="connsiteY47" fmla="*/ 3639715 h 6858000"/>
                <a:gd name="connsiteX48" fmla="*/ 9747613 w 9747620"/>
                <a:gd name="connsiteY48" fmla="*/ 3753786 h 6858000"/>
                <a:gd name="connsiteX49" fmla="*/ 9740405 w 9747620"/>
                <a:gd name="connsiteY49" fmla="*/ 3984609 h 6858000"/>
                <a:gd name="connsiteX50" fmla="*/ 9736329 w 9747620"/>
                <a:gd name="connsiteY50" fmla="*/ 4038434 h 6858000"/>
                <a:gd name="connsiteX51" fmla="*/ 9731408 w 9747620"/>
                <a:gd name="connsiteY51" fmla="*/ 4099446 h 6858000"/>
                <a:gd name="connsiteX52" fmla="*/ 9717987 w 9747620"/>
                <a:gd name="connsiteY52" fmla="*/ 4213325 h 6858000"/>
                <a:gd name="connsiteX53" fmla="*/ 9716297 w 9747620"/>
                <a:gd name="connsiteY53" fmla="*/ 4227129 h 6858000"/>
                <a:gd name="connsiteX54" fmla="*/ 9714110 w 9747620"/>
                <a:gd name="connsiteY54" fmla="*/ 4240981 h 6858000"/>
                <a:gd name="connsiteX55" fmla="*/ 9709785 w 9747620"/>
                <a:gd name="connsiteY55" fmla="*/ 4268731 h 6858000"/>
                <a:gd name="connsiteX56" fmla="*/ 9701086 w 9747620"/>
                <a:gd name="connsiteY56" fmla="*/ 4324185 h 6858000"/>
                <a:gd name="connsiteX57" fmla="*/ 9698699 w 9747620"/>
                <a:gd name="connsiteY57" fmla="*/ 4338994 h 6858000"/>
                <a:gd name="connsiteX58" fmla="*/ 9695966 w 9747620"/>
                <a:gd name="connsiteY58" fmla="*/ 4355050 h 6858000"/>
                <a:gd name="connsiteX59" fmla="*/ 9690299 w 9747620"/>
                <a:gd name="connsiteY59" fmla="*/ 4385054 h 6858000"/>
                <a:gd name="connsiteX60" fmla="*/ 9679909 w 9747620"/>
                <a:gd name="connsiteY60" fmla="*/ 4437919 h 6858000"/>
                <a:gd name="connsiteX61" fmla="*/ 9673647 w 9747620"/>
                <a:gd name="connsiteY61" fmla="*/ 4468162 h 6858000"/>
                <a:gd name="connsiteX62" fmla="*/ 9667532 w 9747620"/>
                <a:gd name="connsiteY62" fmla="*/ 4496296 h 6858000"/>
                <a:gd name="connsiteX63" fmla="*/ 9654658 w 9747620"/>
                <a:gd name="connsiteY63" fmla="*/ 4552277 h 6858000"/>
                <a:gd name="connsiteX64" fmla="*/ 9625876 w 9747620"/>
                <a:gd name="connsiteY64" fmla="*/ 4664478 h 6858000"/>
                <a:gd name="connsiteX65" fmla="*/ 9552803 w 9747620"/>
                <a:gd name="connsiteY65" fmla="*/ 4888737 h 6858000"/>
                <a:gd name="connsiteX66" fmla="*/ 9452639 w 9747620"/>
                <a:gd name="connsiteY66" fmla="*/ 5110934 h 6858000"/>
                <a:gd name="connsiteX67" fmla="*/ 9388017 w 9747620"/>
                <a:gd name="connsiteY67" fmla="*/ 5220020 h 6858000"/>
                <a:gd name="connsiteX68" fmla="*/ 9370073 w 9747620"/>
                <a:gd name="connsiteY68" fmla="*/ 5246811 h 6858000"/>
                <a:gd name="connsiteX69" fmla="*/ 9360926 w 9747620"/>
                <a:gd name="connsiteY69" fmla="*/ 5260040 h 6858000"/>
                <a:gd name="connsiteX70" fmla="*/ 9351829 w 9747620"/>
                <a:gd name="connsiteY70" fmla="*/ 5272646 h 6858000"/>
                <a:gd name="connsiteX71" fmla="*/ 9313305 w 9747620"/>
                <a:gd name="connsiteY71" fmla="*/ 5323881 h 6858000"/>
                <a:gd name="connsiteX72" fmla="*/ 9130375 w 9747620"/>
                <a:gd name="connsiteY72" fmla="*/ 5510802 h 6858000"/>
                <a:gd name="connsiteX73" fmla="*/ 9028422 w 9747620"/>
                <a:gd name="connsiteY73" fmla="*/ 5588878 h 6858000"/>
                <a:gd name="connsiteX74" fmla="*/ 9002424 w 9747620"/>
                <a:gd name="connsiteY74" fmla="*/ 5606707 h 6858000"/>
                <a:gd name="connsiteX75" fmla="*/ 8976525 w 9747620"/>
                <a:gd name="connsiteY75" fmla="*/ 5623866 h 6858000"/>
                <a:gd name="connsiteX76" fmla="*/ 8924181 w 9747620"/>
                <a:gd name="connsiteY76" fmla="*/ 5656793 h 6858000"/>
                <a:gd name="connsiteX77" fmla="*/ 8717291 w 9747620"/>
                <a:gd name="connsiteY77" fmla="*/ 5771582 h 6858000"/>
                <a:gd name="connsiteX78" fmla="*/ 8617129 w 9747620"/>
                <a:gd name="connsiteY78" fmla="*/ 5823105 h 6858000"/>
                <a:gd name="connsiteX79" fmla="*/ 8518207 w 9747620"/>
                <a:gd name="connsiteY79" fmla="*/ 5873671 h 6858000"/>
                <a:gd name="connsiteX80" fmla="*/ 8150558 w 9747620"/>
                <a:gd name="connsiteY80" fmla="*/ 6086761 h 6858000"/>
                <a:gd name="connsiteX81" fmla="*/ 7979410 w 9747620"/>
                <a:gd name="connsiteY81" fmla="*/ 6207158 h 6858000"/>
                <a:gd name="connsiteX82" fmla="*/ 7938300 w 9747620"/>
                <a:gd name="connsiteY82" fmla="*/ 6238887 h 6858000"/>
                <a:gd name="connsiteX83" fmla="*/ 7897936 w 9747620"/>
                <a:gd name="connsiteY83" fmla="*/ 6271286 h 6858000"/>
                <a:gd name="connsiteX84" fmla="*/ 7858367 w 9747620"/>
                <a:gd name="connsiteY84" fmla="*/ 6304357 h 6858000"/>
                <a:gd name="connsiteX85" fmla="*/ 7819048 w 9747620"/>
                <a:gd name="connsiteY85" fmla="*/ 6338770 h 6858000"/>
                <a:gd name="connsiteX86" fmla="*/ 7778882 w 9747620"/>
                <a:gd name="connsiteY86" fmla="*/ 6374477 h 6858000"/>
                <a:gd name="connsiteX87" fmla="*/ 7739563 w 9747620"/>
                <a:gd name="connsiteY87" fmla="*/ 6410328 h 6858000"/>
                <a:gd name="connsiteX88" fmla="*/ 7660824 w 9747620"/>
                <a:gd name="connsiteY88" fmla="*/ 6484138 h 6858000"/>
                <a:gd name="connsiteX89" fmla="*/ 7502302 w 9747620"/>
                <a:gd name="connsiteY89" fmla="*/ 6636360 h 6858000"/>
                <a:gd name="connsiteX90" fmla="*/ 7273394 w 9747620"/>
                <a:gd name="connsiteY90" fmla="*/ 6858000 h 6858000"/>
                <a:gd name="connsiteX91" fmla="*/ 6780690 w 9747620"/>
                <a:gd name="connsiteY91" fmla="*/ 6858000 h 6858000"/>
                <a:gd name="connsiteX92" fmla="*/ 6854939 w 9747620"/>
                <a:gd name="connsiteY92" fmla="*/ 6783597 h 6858000"/>
                <a:gd name="connsiteX93" fmla="*/ 6932087 w 9747620"/>
                <a:gd name="connsiteY93" fmla="*/ 6705809 h 6858000"/>
                <a:gd name="connsiteX94" fmla="*/ 7241130 w 9747620"/>
                <a:gd name="connsiteY94" fmla="*/ 6390965 h 6858000"/>
                <a:gd name="connsiteX95" fmla="*/ 7397564 w 9747620"/>
                <a:gd name="connsiteY95" fmla="*/ 6233087 h 6858000"/>
                <a:gd name="connsiteX96" fmla="*/ 7478142 w 9747620"/>
                <a:gd name="connsiteY96" fmla="*/ 6153670 h 6858000"/>
                <a:gd name="connsiteX97" fmla="*/ 7519600 w 9747620"/>
                <a:gd name="connsiteY97" fmla="*/ 6113937 h 6858000"/>
                <a:gd name="connsiteX98" fmla="*/ 7561207 w 9747620"/>
                <a:gd name="connsiteY98" fmla="*/ 6075067 h 6858000"/>
                <a:gd name="connsiteX99" fmla="*/ 7604204 w 9747620"/>
                <a:gd name="connsiteY99" fmla="*/ 6035526 h 6858000"/>
                <a:gd name="connsiteX100" fmla="*/ 7648644 w 9747620"/>
                <a:gd name="connsiteY100" fmla="*/ 5996416 h 6858000"/>
                <a:gd name="connsiteX101" fmla="*/ 7693830 w 9747620"/>
                <a:gd name="connsiteY101" fmla="*/ 5958264 h 6858000"/>
                <a:gd name="connsiteX102" fmla="*/ 7739662 w 9747620"/>
                <a:gd name="connsiteY102" fmla="*/ 5921073 h 6858000"/>
                <a:gd name="connsiteX103" fmla="*/ 7928458 w 9747620"/>
                <a:gd name="connsiteY103" fmla="*/ 5781025 h 6858000"/>
                <a:gd name="connsiteX104" fmla="*/ 8325882 w 9747620"/>
                <a:gd name="connsiteY104" fmla="*/ 5537450 h 6858000"/>
                <a:gd name="connsiteX105" fmla="*/ 8424555 w 9747620"/>
                <a:gd name="connsiteY105" fmla="*/ 5484106 h 6858000"/>
                <a:gd name="connsiteX106" fmla="*/ 8521737 w 9747620"/>
                <a:gd name="connsiteY106" fmla="*/ 5431289 h 6858000"/>
                <a:gd name="connsiteX107" fmla="*/ 8702677 w 9747620"/>
                <a:gd name="connsiteY107" fmla="*/ 5325942 h 6858000"/>
                <a:gd name="connsiteX108" fmla="*/ 8743986 w 9747620"/>
                <a:gd name="connsiteY108" fmla="*/ 5298717 h 6858000"/>
                <a:gd name="connsiteX109" fmla="*/ 8764167 w 9747620"/>
                <a:gd name="connsiteY109" fmla="*/ 5284723 h 6858000"/>
                <a:gd name="connsiteX110" fmla="*/ 8783704 w 9747620"/>
                <a:gd name="connsiteY110" fmla="*/ 5270679 h 6858000"/>
                <a:gd name="connsiteX111" fmla="*/ 8856776 w 9747620"/>
                <a:gd name="connsiteY111" fmla="*/ 5212399 h 6858000"/>
                <a:gd name="connsiteX112" fmla="*/ 8979856 w 9747620"/>
                <a:gd name="connsiteY112" fmla="*/ 5082081 h 6858000"/>
                <a:gd name="connsiteX113" fmla="*/ 9006699 w 9747620"/>
                <a:gd name="connsiteY113" fmla="*/ 5044984 h 6858000"/>
                <a:gd name="connsiteX114" fmla="*/ 9013509 w 9747620"/>
                <a:gd name="connsiteY114" fmla="*/ 5035254 h 6858000"/>
                <a:gd name="connsiteX115" fmla="*/ 9019773 w 9747620"/>
                <a:gd name="connsiteY115" fmla="*/ 5025812 h 6858000"/>
                <a:gd name="connsiteX116" fmla="*/ 9032050 w 9747620"/>
                <a:gd name="connsiteY116" fmla="*/ 5006833 h 6858000"/>
                <a:gd name="connsiteX117" fmla="*/ 9077733 w 9747620"/>
                <a:gd name="connsiteY117" fmla="*/ 4926839 h 6858000"/>
                <a:gd name="connsiteX118" fmla="*/ 9154285 w 9747620"/>
                <a:gd name="connsiteY118" fmla="*/ 4750223 h 6858000"/>
                <a:gd name="connsiteX119" fmla="*/ 9213936 w 9747620"/>
                <a:gd name="connsiteY119" fmla="*/ 4559945 h 6858000"/>
                <a:gd name="connsiteX120" fmla="*/ 9238592 w 9747620"/>
                <a:gd name="connsiteY120" fmla="*/ 4461357 h 6858000"/>
                <a:gd name="connsiteX121" fmla="*/ 9249776 w 9747620"/>
                <a:gd name="connsiteY121" fmla="*/ 4411319 h 6858000"/>
                <a:gd name="connsiteX122" fmla="*/ 9255046 w 9747620"/>
                <a:gd name="connsiteY122" fmla="*/ 4386299 h 6858000"/>
                <a:gd name="connsiteX123" fmla="*/ 9259718 w 9747620"/>
                <a:gd name="connsiteY123" fmla="*/ 4363342 h 6858000"/>
                <a:gd name="connsiteX124" fmla="*/ 9269959 w 9747620"/>
                <a:gd name="connsiteY124" fmla="*/ 4309566 h 6858000"/>
                <a:gd name="connsiteX125" fmla="*/ 9274233 w 9747620"/>
                <a:gd name="connsiteY125" fmla="*/ 4286176 h 6858000"/>
                <a:gd name="connsiteX126" fmla="*/ 9276022 w 9747620"/>
                <a:gd name="connsiteY126" fmla="*/ 4275489 h 6858000"/>
                <a:gd name="connsiteX127" fmla="*/ 9277861 w 9747620"/>
                <a:gd name="connsiteY127" fmla="*/ 4263506 h 6858000"/>
                <a:gd name="connsiteX128" fmla="*/ 9286014 w 9747620"/>
                <a:gd name="connsiteY128" fmla="*/ 4211696 h 6858000"/>
                <a:gd name="connsiteX129" fmla="*/ 9290092 w 9747620"/>
                <a:gd name="connsiteY129" fmla="*/ 4185767 h 6858000"/>
                <a:gd name="connsiteX130" fmla="*/ 9292128 w 9747620"/>
                <a:gd name="connsiteY130" fmla="*/ 4172826 h 6858000"/>
                <a:gd name="connsiteX131" fmla="*/ 9293720 w 9747620"/>
                <a:gd name="connsiteY131" fmla="*/ 4159693 h 6858000"/>
                <a:gd name="connsiteX132" fmla="*/ 9305650 w 9747620"/>
                <a:gd name="connsiteY132" fmla="*/ 4057941 h 6858000"/>
                <a:gd name="connsiteX133" fmla="*/ 9309378 w 9747620"/>
                <a:gd name="connsiteY133" fmla="*/ 4010779 h 6858000"/>
                <a:gd name="connsiteX134" fmla="*/ 9313454 w 9747620"/>
                <a:gd name="connsiteY134" fmla="*/ 3956428 h 6858000"/>
                <a:gd name="connsiteX135" fmla="*/ 9320811 w 9747620"/>
                <a:gd name="connsiteY135" fmla="*/ 3753546 h 6858000"/>
                <a:gd name="connsiteX136" fmla="*/ 9319617 w 9747620"/>
                <a:gd name="connsiteY136" fmla="*/ 3650643 h 6858000"/>
                <a:gd name="connsiteX137" fmla="*/ 9318176 w 9747620"/>
                <a:gd name="connsiteY137" fmla="*/ 3600030 h 6858000"/>
                <a:gd name="connsiteX138" fmla="*/ 9317778 w 9747620"/>
                <a:gd name="connsiteY138" fmla="*/ 3588096 h 6858000"/>
                <a:gd name="connsiteX139" fmla="*/ 9316983 w 9747620"/>
                <a:gd name="connsiteY139" fmla="*/ 3575107 h 6858000"/>
                <a:gd name="connsiteX140" fmla="*/ 9315443 w 9747620"/>
                <a:gd name="connsiteY140" fmla="*/ 3549130 h 6858000"/>
                <a:gd name="connsiteX141" fmla="*/ 9312311 w 9747620"/>
                <a:gd name="connsiteY141" fmla="*/ 3497176 h 6858000"/>
                <a:gd name="connsiteX142" fmla="*/ 9307587 w 9747620"/>
                <a:gd name="connsiteY142" fmla="*/ 3445029 h 6858000"/>
                <a:gd name="connsiteX143" fmla="*/ 9302618 w 9747620"/>
                <a:gd name="connsiteY143" fmla="*/ 3392835 h 6858000"/>
                <a:gd name="connsiteX144" fmla="*/ 9301574 w 9747620"/>
                <a:gd name="connsiteY144" fmla="*/ 3381476 h 6858000"/>
                <a:gd name="connsiteX145" fmla="*/ 9300430 w 9747620"/>
                <a:gd name="connsiteY145" fmla="*/ 3370740 h 6858000"/>
                <a:gd name="connsiteX146" fmla="*/ 9297547 w 9747620"/>
                <a:gd name="connsiteY146" fmla="*/ 3346966 h 6858000"/>
                <a:gd name="connsiteX147" fmla="*/ 9294017 w 9747620"/>
                <a:gd name="connsiteY147" fmla="*/ 3320030 h 6858000"/>
                <a:gd name="connsiteX148" fmla="*/ 9290439 w 9747620"/>
                <a:gd name="connsiteY148" fmla="*/ 3290410 h 6858000"/>
                <a:gd name="connsiteX149" fmla="*/ 9284275 w 9747620"/>
                <a:gd name="connsiteY149" fmla="*/ 3244544 h 6858000"/>
                <a:gd name="connsiteX150" fmla="*/ 9275974 w 9747620"/>
                <a:gd name="connsiteY150" fmla="*/ 3193116 h 6858000"/>
                <a:gd name="connsiteX151" fmla="*/ 9267224 w 9747620"/>
                <a:gd name="connsiteY151" fmla="*/ 3142264 h 6858000"/>
                <a:gd name="connsiteX152" fmla="*/ 9225320 w 9747620"/>
                <a:gd name="connsiteY152" fmla="*/ 2939909 h 6858000"/>
                <a:gd name="connsiteX153" fmla="*/ 9200466 w 9747620"/>
                <a:gd name="connsiteY153" fmla="*/ 2839449 h 6858000"/>
                <a:gd name="connsiteX154" fmla="*/ 9193953 w 9747620"/>
                <a:gd name="connsiteY154" fmla="*/ 2814958 h 6858000"/>
                <a:gd name="connsiteX155" fmla="*/ 9186993 w 9747620"/>
                <a:gd name="connsiteY155" fmla="*/ 2790276 h 6858000"/>
                <a:gd name="connsiteX156" fmla="*/ 9172628 w 9747620"/>
                <a:gd name="connsiteY156" fmla="*/ 2740621 h 6858000"/>
                <a:gd name="connsiteX157" fmla="*/ 9035082 w 9747620"/>
                <a:gd name="connsiteY157" fmla="*/ 2347463 h 6858000"/>
                <a:gd name="connsiteX158" fmla="*/ 8952118 w 9747620"/>
                <a:gd name="connsiteY158" fmla="*/ 2155413 h 6858000"/>
                <a:gd name="connsiteX159" fmla="*/ 8929948 w 9747620"/>
                <a:gd name="connsiteY159" fmla="*/ 2107915 h 6858000"/>
                <a:gd name="connsiteX160" fmla="*/ 8907429 w 9747620"/>
                <a:gd name="connsiteY160" fmla="*/ 2060753 h 6858000"/>
                <a:gd name="connsiteX161" fmla="*/ 8860404 w 9747620"/>
                <a:gd name="connsiteY161" fmla="*/ 1966478 h 6858000"/>
                <a:gd name="connsiteX162" fmla="*/ 8760788 w 9747620"/>
                <a:gd name="connsiteY162" fmla="*/ 1780274 h 6858000"/>
                <a:gd name="connsiteX163" fmla="*/ 8734740 w 9747620"/>
                <a:gd name="connsiteY163" fmla="*/ 1734311 h 6858000"/>
                <a:gd name="connsiteX164" fmla="*/ 8708046 w 9747620"/>
                <a:gd name="connsiteY164" fmla="*/ 1687963 h 6858000"/>
                <a:gd name="connsiteX165" fmla="*/ 8654062 w 9747620"/>
                <a:gd name="connsiteY165" fmla="*/ 1597234 h 6858000"/>
                <a:gd name="connsiteX166" fmla="*/ 8540278 w 9747620"/>
                <a:gd name="connsiteY166" fmla="*/ 1418077 h 6858000"/>
                <a:gd name="connsiteX167" fmla="*/ 8510701 w 9747620"/>
                <a:gd name="connsiteY167" fmla="*/ 1373695 h 6858000"/>
                <a:gd name="connsiteX168" fmla="*/ 8480676 w 9747620"/>
                <a:gd name="connsiteY168" fmla="*/ 1329457 h 6858000"/>
                <a:gd name="connsiteX169" fmla="*/ 8419782 w 9747620"/>
                <a:gd name="connsiteY169" fmla="*/ 1242275 h 6858000"/>
                <a:gd name="connsiteX170" fmla="*/ 8292478 w 9747620"/>
                <a:gd name="connsiteY170" fmla="*/ 1069875 h 6858000"/>
                <a:gd name="connsiteX171" fmla="*/ 8259620 w 9747620"/>
                <a:gd name="connsiteY171" fmla="*/ 1027123 h 6858000"/>
                <a:gd name="connsiteX172" fmla="*/ 8243416 w 9747620"/>
                <a:gd name="connsiteY172" fmla="*/ 1006130 h 6858000"/>
                <a:gd name="connsiteX173" fmla="*/ 8227110 w 9747620"/>
                <a:gd name="connsiteY173" fmla="*/ 985473 h 6858000"/>
                <a:gd name="connsiteX174" fmla="*/ 8159604 w 9747620"/>
                <a:gd name="connsiteY174" fmla="*/ 902029 h 6858000"/>
                <a:gd name="connsiteX175" fmla="*/ 8020022 w 9747620"/>
                <a:gd name="connsiteY175" fmla="*/ 738209 h 6858000"/>
                <a:gd name="connsiteX176" fmla="*/ 7984182 w 9747620"/>
                <a:gd name="connsiteY176" fmla="*/ 697901 h 6858000"/>
                <a:gd name="connsiteX177" fmla="*/ 7948043 w 9747620"/>
                <a:gd name="connsiteY177" fmla="*/ 657976 h 6858000"/>
                <a:gd name="connsiteX178" fmla="*/ 7874324 w 9747620"/>
                <a:gd name="connsiteY178" fmla="*/ 578607 h 6858000"/>
                <a:gd name="connsiteX179" fmla="*/ 7723308 w 9747620"/>
                <a:gd name="connsiteY179" fmla="*/ 424085 h 6858000"/>
                <a:gd name="connsiteX180" fmla="*/ 7565532 w 9747620"/>
                <a:gd name="connsiteY180" fmla="*/ 275602 h 6858000"/>
                <a:gd name="connsiteX181" fmla="*/ 1832515 w 9747620"/>
                <a:gd name="connsiteY181" fmla="*/ 0 h 6858000"/>
                <a:gd name="connsiteX182" fmla="*/ 2158449 w 9747620"/>
                <a:gd name="connsiteY182" fmla="*/ 0 h 6858000"/>
                <a:gd name="connsiteX183" fmla="*/ 2108797 w 9747620"/>
                <a:gd name="connsiteY183" fmla="*/ 37845 h 6858000"/>
                <a:gd name="connsiteX184" fmla="*/ 1942830 w 9747620"/>
                <a:gd name="connsiteY184" fmla="*/ 177587 h 6858000"/>
                <a:gd name="connsiteX185" fmla="*/ 1633191 w 9747620"/>
                <a:gd name="connsiteY185" fmla="*/ 477909 h 6858000"/>
                <a:gd name="connsiteX186" fmla="*/ 702686 w 9747620"/>
                <a:gd name="connsiteY186" fmla="*/ 1889935 h 6858000"/>
                <a:gd name="connsiteX187" fmla="*/ 551769 w 9747620"/>
                <a:gd name="connsiteY187" fmla="*/ 2281416 h 6858000"/>
                <a:gd name="connsiteX188" fmla="*/ 438383 w 9747620"/>
                <a:gd name="connsiteY188" fmla="*/ 2682772 h 6858000"/>
                <a:gd name="connsiteX189" fmla="*/ 397124 w 9747620"/>
                <a:gd name="connsiteY189" fmla="*/ 2887044 h 6858000"/>
                <a:gd name="connsiteX190" fmla="*/ 365658 w 9747620"/>
                <a:gd name="connsiteY190" fmla="*/ 3093424 h 6858000"/>
                <a:gd name="connsiteX191" fmla="*/ 332105 w 9747620"/>
                <a:gd name="connsiteY191" fmla="*/ 3509828 h 6858000"/>
                <a:gd name="connsiteX192" fmla="*/ 383653 w 9747620"/>
                <a:gd name="connsiteY192" fmla="*/ 4346327 h 6858000"/>
                <a:gd name="connsiteX193" fmla="*/ 422327 w 9747620"/>
                <a:gd name="connsiteY193" fmla="*/ 4552900 h 6858000"/>
                <a:gd name="connsiteX194" fmla="*/ 472184 w 9747620"/>
                <a:gd name="connsiteY194" fmla="*/ 4757939 h 6858000"/>
                <a:gd name="connsiteX195" fmla="*/ 533078 w 9747620"/>
                <a:gd name="connsiteY195" fmla="*/ 4960916 h 6858000"/>
                <a:gd name="connsiteX196" fmla="*/ 604710 w 9747620"/>
                <a:gd name="connsiteY196" fmla="*/ 5160875 h 6858000"/>
                <a:gd name="connsiteX197" fmla="*/ 996766 w 9747620"/>
                <a:gd name="connsiteY197" fmla="*/ 5920640 h 6858000"/>
                <a:gd name="connsiteX198" fmla="*/ 1549183 w 9747620"/>
                <a:gd name="connsiteY198" fmla="*/ 6586417 h 6858000"/>
                <a:gd name="connsiteX199" fmla="*/ 1709890 w 9747620"/>
                <a:gd name="connsiteY199" fmla="*/ 6734063 h 6858000"/>
                <a:gd name="connsiteX200" fmla="*/ 1859761 w 9747620"/>
                <a:gd name="connsiteY200" fmla="*/ 6858000 h 6858000"/>
                <a:gd name="connsiteX201" fmla="*/ 1671798 w 9747620"/>
                <a:gd name="connsiteY201" fmla="*/ 6858000 h 6858000"/>
                <a:gd name="connsiteX202" fmla="*/ 1628044 w 9747620"/>
                <a:gd name="connsiteY202" fmla="*/ 6822717 h 6858000"/>
                <a:gd name="connsiteX203" fmla="*/ 1459756 w 9747620"/>
                <a:gd name="connsiteY203" fmla="*/ 6674223 h 6858000"/>
                <a:gd name="connsiteX204" fmla="*/ 402543 w 9747620"/>
                <a:gd name="connsiteY204" fmla="*/ 5241588 h 6858000"/>
                <a:gd name="connsiteX205" fmla="*/ 311923 w 9747620"/>
                <a:gd name="connsiteY205" fmla="*/ 5036741 h 6858000"/>
                <a:gd name="connsiteX206" fmla="*/ 232140 w 9747620"/>
                <a:gd name="connsiteY206" fmla="*/ 4827483 h 6858000"/>
                <a:gd name="connsiteX207" fmla="*/ 163392 w 9747620"/>
                <a:gd name="connsiteY207" fmla="*/ 4613913 h 6858000"/>
                <a:gd name="connsiteX208" fmla="*/ 106823 w 9747620"/>
                <a:gd name="connsiteY208" fmla="*/ 4396365 h 6858000"/>
                <a:gd name="connsiteX209" fmla="*/ 29326 w 9747620"/>
                <a:gd name="connsiteY209" fmla="*/ 3954702 h 6858000"/>
                <a:gd name="connsiteX210" fmla="*/ 8647 w 9747620"/>
                <a:gd name="connsiteY210" fmla="*/ 3730971 h 6858000"/>
                <a:gd name="connsiteX211" fmla="*/ 2880 w 9747620"/>
                <a:gd name="connsiteY211" fmla="*/ 3618674 h 6858000"/>
                <a:gd name="connsiteX212" fmla="*/ 296 w 9747620"/>
                <a:gd name="connsiteY212" fmla="*/ 3506425 h 6858000"/>
                <a:gd name="connsiteX213" fmla="*/ 20030 w 9747620"/>
                <a:gd name="connsiteY213" fmla="*/ 3056711 h 6858000"/>
                <a:gd name="connsiteX214" fmla="*/ 48664 w 9747620"/>
                <a:gd name="connsiteY214" fmla="*/ 2832980 h 6858000"/>
                <a:gd name="connsiteX215" fmla="*/ 89922 w 9747620"/>
                <a:gd name="connsiteY215" fmla="*/ 2610639 h 6858000"/>
                <a:gd name="connsiteX216" fmla="*/ 211163 w 9747620"/>
                <a:gd name="connsiteY216" fmla="*/ 2174343 h 6858000"/>
                <a:gd name="connsiteX217" fmla="*/ 379129 w 9747620"/>
                <a:gd name="connsiteY217" fmla="*/ 1754393 h 6858000"/>
                <a:gd name="connsiteX218" fmla="*/ 841424 w 9747620"/>
                <a:gd name="connsiteY218" fmla="*/ 976270 h 6858000"/>
                <a:gd name="connsiteX219" fmla="*/ 1130234 w 9747620"/>
                <a:gd name="connsiteY219" fmla="*/ 625768 h 6858000"/>
                <a:gd name="connsiteX220" fmla="*/ 1452897 w 9747620"/>
                <a:gd name="connsiteY220" fmla="*/ 305748 h 6858000"/>
                <a:gd name="connsiteX221" fmla="*/ 1805682 w 9747620"/>
                <a:gd name="connsiteY221" fmla="*/ 1875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Lst>
              <a:rect l="l" t="t" r="r" b="b"/>
              <a:pathLst>
                <a:path w="9747620" h="6858000">
                  <a:moveTo>
                    <a:pt x="7235453" y="0"/>
                  </a:moveTo>
                  <a:lnTo>
                    <a:pt x="7548130" y="0"/>
                  </a:lnTo>
                  <a:lnTo>
                    <a:pt x="7710334" y="111973"/>
                  </a:lnTo>
                  <a:cubicBezTo>
                    <a:pt x="7770781" y="157314"/>
                    <a:pt x="7830282" y="203517"/>
                    <a:pt x="7889188" y="251542"/>
                  </a:cubicBezTo>
                  <a:cubicBezTo>
                    <a:pt x="7947894" y="299470"/>
                    <a:pt x="8005557" y="348453"/>
                    <a:pt x="8061828" y="398586"/>
                  </a:cubicBezTo>
                  <a:cubicBezTo>
                    <a:pt x="8090013" y="423605"/>
                    <a:pt x="8117948" y="448816"/>
                    <a:pt x="8145637" y="474218"/>
                  </a:cubicBezTo>
                  <a:cubicBezTo>
                    <a:pt x="8159506" y="486918"/>
                    <a:pt x="8173375" y="499764"/>
                    <a:pt x="8187242" y="512753"/>
                  </a:cubicBezTo>
                  <a:lnTo>
                    <a:pt x="8228402" y="551575"/>
                  </a:lnTo>
                  <a:cubicBezTo>
                    <a:pt x="8283082" y="603577"/>
                    <a:pt x="8336569" y="656778"/>
                    <a:pt x="8389211" y="710937"/>
                  </a:cubicBezTo>
                  <a:cubicBezTo>
                    <a:pt x="8415458" y="738065"/>
                    <a:pt x="8441455" y="765432"/>
                    <a:pt x="8467206" y="793088"/>
                  </a:cubicBezTo>
                  <a:lnTo>
                    <a:pt x="8486791" y="814223"/>
                  </a:lnTo>
                  <a:lnTo>
                    <a:pt x="8505979" y="835409"/>
                  </a:lnTo>
                  <a:lnTo>
                    <a:pt x="8543509" y="877346"/>
                  </a:lnTo>
                  <a:cubicBezTo>
                    <a:pt x="8593418" y="933423"/>
                    <a:pt x="8642579" y="990601"/>
                    <a:pt x="8690549" y="1048978"/>
                  </a:cubicBezTo>
                  <a:cubicBezTo>
                    <a:pt x="8714558" y="1078168"/>
                    <a:pt x="8738368" y="1107644"/>
                    <a:pt x="8761732" y="1137502"/>
                  </a:cubicBezTo>
                  <a:lnTo>
                    <a:pt x="8796379" y="1182077"/>
                  </a:lnTo>
                  <a:lnTo>
                    <a:pt x="8830678" y="1226986"/>
                  </a:lnTo>
                  <a:cubicBezTo>
                    <a:pt x="8876112" y="1287185"/>
                    <a:pt x="8920304" y="1348532"/>
                    <a:pt x="8963353" y="1410936"/>
                  </a:cubicBezTo>
                  <a:cubicBezTo>
                    <a:pt x="8984727" y="1442137"/>
                    <a:pt x="9005954" y="1473915"/>
                    <a:pt x="9026483" y="1505499"/>
                  </a:cubicBezTo>
                  <a:lnTo>
                    <a:pt x="9057004" y="1552613"/>
                  </a:lnTo>
                  <a:cubicBezTo>
                    <a:pt x="9067245" y="1568525"/>
                    <a:pt x="9077336" y="1584534"/>
                    <a:pt x="9087278" y="1600542"/>
                  </a:cubicBezTo>
                  <a:cubicBezTo>
                    <a:pt x="9127145" y="1664766"/>
                    <a:pt x="9165966" y="1729613"/>
                    <a:pt x="9202851" y="1795515"/>
                  </a:cubicBezTo>
                  <a:cubicBezTo>
                    <a:pt x="9221342" y="1828491"/>
                    <a:pt x="9239437" y="1861417"/>
                    <a:pt x="9257332" y="1894920"/>
                  </a:cubicBezTo>
                  <a:lnTo>
                    <a:pt x="9283778" y="1945436"/>
                  </a:lnTo>
                  <a:lnTo>
                    <a:pt x="9309428" y="1996193"/>
                  </a:lnTo>
                  <a:cubicBezTo>
                    <a:pt x="9343280" y="2064013"/>
                    <a:pt x="9375491" y="2132695"/>
                    <a:pt x="9405714" y="2202191"/>
                  </a:cubicBezTo>
                  <a:cubicBezTo>
                    <a:pt x="9466260" y="2341183"/>
                    <a:pt x="9520493" y="2483053"/>
                    <a:pt x="9566524" y="2627653"/>
                  </a:cubicBezTo>
                  <a:cubicBezTo>
                    <a:pt x="9572289" y="2645675"/>
                    <a:pt x="9578056" y="2663792"/>
                    <a:pt x="9583573" y="2682195"/>
                  </a:cubicBezTo>
                  <a:lnTo>
                    <a:pt x="9591974" y="2709707"/>
                  </a:lnTo>
                  <a:lnTo>
                    <a:pt x="9600027" y="2737650"/>
                  </a:lnTo>
                  <a:cubicBezTo>
                    <a:pt x="9610416" y="2774171"/>
                    <a:pt x="9620358" y="2810884"/>
                    <a:pt x="9629803" y="2847694"/>
                  </a:cubicBezTo>
                  <a:cubicBezTo>
                    <a:pt x="9648692" y="2921312"/>
                    <a:pt x="9665196" y="2995506"/>
                    <a:pt x="9679909" y="3070131"/>
                  </a:cubicBezTo>
                  <a:cubicBezTo>
                    <a:pt x="9683587" y="3088775"/>
                    <a:pt x="9687118" y="3107418"/>
                    <a:pt x="9690498" y="3126159"/>
                  </a:cubicBezTo>
                  <a:lnTo>
                    <a:pt x="9700390" y="3181805"/>
                  </a:lnTo>
                  <a:cubicBezTo>
                    <a:pt x="9703670" y="3201120"/>
                    <a:pt x="9706952" y="3222112"/>
                    <a:pt x="9709685" y="3243392"/>
                  </a:cubicBezTo>
                  <a:lnTo>
                    <a:pt x="9713016" y="3267597"/>
                  </a:lnTo>
                  <a:lnTo>
                    <a:pt x="9716844" y="3294437"/>
                  </a:lnTo>
                  <a:cubicBezTo>
                    <a:pt x="9718186" y="3303926"/>
                    <a:pt x="9719527" y="3313895"/>
                    <a:pt x="9720820" y="3324488"/>
                  </a:cubicBezTo>
                  <a:lnTo>
                    <a:pt x="9722709" y="3340737"/>
                  </a:lnTo>
                  <a:lnTo>
                    <a:pt x="9724301" y="3356361"/>
                  </a:lnTo>
                  <a:lnTo>
                    <a:pt x="9730166" y="3412197"/>
                  </a:lnTo>
                  <a:cubicBezTo>
                    <a:pt x="9732005" y="3430842"/>
                    <a:pt x="9734291" y="3449342"/>
                    <a:pt x="9735783" y="3468083"/>
                  </a:cubicBezTo>
                  <a:lnTo>
                    <a:pt x="9739760" y="3524399"/>
                  </a:lnTo>
                  <a:lnTo>
                    <a:pt x="9741748" y="3552580"/>
                  </a:lnTo>
                  <a:lnTo>
                    <a:pt x="9742742" y="3566672"/>
                  </a:lnTo>
                  <a:lnTo>
                    <a:pt x="9743488" y="3581865"/>
                  </a:lnTo>
                  <a:lnTo>
                    <a:pt x="9744731" y="3611341"/>
                  </a:lnTo>
                  <a:lnTo>
                    <a:pt x="9745725" y="3639715"/>
                  </a:lnTo>
                  <a:cubicBezTo>
                    <a:pt x="9746868" y="3677579"/>
                    <a:pt x="9747514" y="3715587"/>
                    <a:pt x="9747613" y="3753786"/>
                  </a:cubicBezTo>
                  <a:cubicBezTo>
                    <a:pt x="9747763" y="3830232"/>
                    <a:pt x="9745675" y="3906870"/>
                    <a:pt x="9740405" y="3984609"/>
                  </a:cubicBezTo>
                  <a:lnTo>
                    <a:pt x="9736329" y="4038434"/>
                  </a:lnTo>
                  <a:cubicBezTo>
                    <a:pt x="9735087" y="4055976"/>
                    <a:pt x="9733794" y="4076346"/>
                    <a:pt x="9731408" y="4099446"/>
                  </a:cubicBezTo>
                  <a:lnTo>
                    <a:pt x="9717987" y="4213325"/>
                  </a:lnTo>
                  <a:cubicBezTo>
                    <a:pt x="9717441" y="4217926"/>
                    <a:pt x="9716943" y="4222527"/>
                    <a:pt x="9716297" y="4227129"/>
                  </a:cubicBezTo>
                  <a:lnTo>
                    <a:pt x="9714110" y="4240981"/>
                  </a:lnTo>
                  <a:lnTo>
                    <a:pt x="9709785" y="4268731"/>
                  </a:lnTo>
                  <a:lnTo>
                    <a:pt x="9701086" y="4324185"/>
                  </a:lnTo>
                  <a:lnTo>
                    <a:pt x="9698699" y="4338994"/>
                  </a:lnTo>
                  <a:lnTo>
                    <a:pt x="9695966" y="4355050"/>
                  </a:lnTo>
                  <a:cubicBezTo>
                    <a:pt x="9694077" y="4365547"/>
                    <a:pt x="9692188" y="4375516"/>
                    <a:pt x="9690299" y="4385054"/>
                  </a:cubicBezTo>
                  <a:lnTo>
                    <a:pt x="9679909" y="4437919"/>
                  </a:lnTo>
                  <a:cubicBezTo>
                    <a:pt x="9677871" y="4448320"/>
                    <a:pt x="9675735" y="4458097"/>
                    <a:pt x="9673647" y="4468162"/>
                  </a:cubicBezTo>
                  <a:lnTo>
                    <a:pt x="9667532" y="4496296"/>
                  </a:lnTo>
                  <a:cubicBezTo>
                    <a:pt x="9663406" y="4514941"/>
                    <a:pt x="9659081" y="4533585"/>
                    <a:pt x="9654658" y="4552277"/>
                  </a:cubicBezTo>
                  <a:cubicBezTo>
                    <a:pt x="9645760" y="4589613"/>
                    <a:pt x="9636265" y="4627045"/>
                    <a:pt x="9625876" y="4664478"/>
                  </a:cubicBezTo>
                  <a:cubicBezTo>
                    <a:pt x="9605048" y="4739247"/>
                    <a:pt x="9581088" y="4814303"/>
                    <a:pt x="9552803" y="4888737"/>
                  </a:cubicBezTo>
                  <a:cubicBezTo>
                    <a:pt x="9524668" y="4962930"/>
                    <a:pt x="9492109" y="5037459"/>
                    <a:pt x="9452639" y="5110934"/>
                  </a:cubicBezTo>
                  <a:cubicBezTo>
                    <a:pt x="9432905" y="5147695"/>
                    <a:pt x="9411431" y="5184169"/>
                    <a:pt x="9388017" y="5220020"/>
                  </a:cubicBezTo>
                  <a:cubicBezTo>
                    <a:pt x="9382201" y="5228982"/>
                    <a:pt x="9376236" y="5237945"/>
                    <a:pt x="9370073" y="5246811"/>
                  </a:cubicBezTo>
                  <a:lnTo>
                    <a:pt x="9360926" y="5260040"/>
                  </a:lnTo>
                  <a:lnTo>
                    <a:pt x="9351829" y="5272646"/>
                  </a:lnTo>
                  <a:cubicBezTo>
                    <a:pt x="9339700" y="5289468"/>
                    <a:pt x="9327174" y="5306387"/>
                    <a:pt x="9313305" y="5323881"/>
                  </a:cubicBezTo>
                  <a:cubicBezTo>
                    <a:pt x="9258625" y="5393042"/>
                    <a:pt x="9196489" y="5455445"/>
                    <a:pt x="9130375" y="5510802"/>
                  </a:cubicBezTo>
                  <a:cubicBezTo>
                    <a:pt x="9097319" y="5538505"/>
                    <a:pt x="9063268" y="5564530"/>
                    <a:pt x="9028422" y="5588878"/>
                  </a:cubicBezTo>
                  <a:cubicBezTo>
                    <a:pt x="9019723" y="5595109"/>
                    <a:pt x="9011074" y="5600909"/>
                    <a:pt x="9002424" y="5606707"/>
                  </a:cubicBezTo>
                  <a:cubicBezTo>
                    <a:pt x="8993774" y="5612603"/>
                    <a:pt x="8985124" y="5618211"/>
                    <a:pt x="8976525" y="5623866"/>
                  </a:cubicBezTo>
                  <a:cubicBezTo>
                    <a:pt x="8959277" y="5635130"/>
                    <a:pt x="8941629" y="5646201"/>
                    <a:pt x="8924181" y="5656793"/>
                  </a:cubicBezTo>
                  <a:cubicBezTo>
                    <a:pt x="8854291" y="5699259"/>
                    <a:pt x="8784946" y="5736451"/>
                    <a:pt x="8717291" y="5771582"/>
                  </a:cubicBezTo>
                  <a:lnTo>
                    <a:pt x="8617129" y="5823105"/>
                  </a:lnTo>
                  <a:lnTo>
                    <a:pt x="8518207" y="5873671"/>
                  </a:lnTo>
                  <a:cubicBezTo>
                    <a:pt x="8391200" y="5939188"/>
                    <a:pt x="8267922" y="6009788"/>
                    <a:pt x="8150558" y="6086761"/>
                  </a:cubicBezTo>
                  <a:cubicBezTo>
                    <a:pt x="8091901" y="6125248"/>
                    <a:pt x="8034736" y="6165317"/>
                    <a:pt x="7979410" y="6207158"/>
                  </a:cubicBezTo>
                  <a:cubicBezTo>
                    <a:pt x="7965739" y="6217750"/>
                    <a:pt x="7951771" y="6228103"/>
                    <a:pt x="7938300" y="6238887"/>
                  </a:cubicBezTo>
                  <a:lnTo>
                    <a:pt x="7897936" y="6271286"/>
                  </a:lnTo>
                  <a:lnTo>
                    <a:pt x="7858367" y="6304357"/>
                  </a:lnTo>
                  <a:lnTo>
                    <a:pt x="7819048" y="6338770"/>
                  </a:lnTo>
                  <a:cubicBezTo>
                    <a:pt x="7804882" y="6351232"/>
                    <a:pt x="7792105" y="6362591"/>
                    <a:pt x="7778882" y="6374477"/>
                  </a:cubicBezTo>
                  <a:lnTo>
                    <a:pt x="7739563" y="6410328"/>
                  </a:lnTo>
                  <a:cubicBezTo>
                    <a:pt x="7713366" y="6434485"/>
                    <a:pt x="7687168" y="6459120"/>
                    <a:pt x="7660824" y="6484138"/>
                  </a:cubicBezTo>
                  <a:lnTo>
                    <a:pt x="7502302" y="6636360"/>
                  </a:lnTo>
                  <a:lnTo>
                    <a:pt x="7273394" y="6858000"/>
                  </a:lnTo>
                  <a:lnTo>
                    <a:pt x="6780690" y="6858000"/>
                  </a:lnTo>
                  <a:lnTo>
                    <a:pt x="6854939" y="6783597"/>
                  </a:lnTo>
                  <a:cubicBezTo>
                    <a:pt x="6880688" y="6757810"/>
                    <a:pt x="6906338" y="6732265"/>
                    <a:pt x="6932087" y="6705809"/>
                  </a:cubicBezTo>
                  <a:lnTo>
                    <a:pt x="7241130" y="6390965"/>
                  </a:lnTo>
                  <a:lnTo>
                    <a:pt x="7397564" y="6233087"/>
                  </a:lnTo>
                  <a:cubicBezTo>
                    <a:pt x="7424009" y="6206679"/>
                    <a:pt x="7450802" y="6180175"/>
                    <a:pt x="7478142" y="6153670"/>
                  </a:cubicBezTo>
                  <a:lnTo>
                    <a:pt x="7519600" y="6113937"/>
                  </a:lnTo>
                  <a:cubicBezTo>
                    <a:pt x="7533469" y="6100805"/>
                    <a:pt x="7547934" y="6087288"/>
                    <a:pt x="7561207" y="6075067"/>
                  </a:cubicBezTo>
                  <a:lnTo>
                    <a:pt x="7604204" y="6035526"/>
                  </a:lnTo>
                  <a:lnTo>
                    <a:pt x="7648644" y="5996416"/>
                  </a:lnTo>
                  <a:cubicBezTo>
                    <a:pt x="7663608" y="5983570"/>
                    <a:pt x="7678768" y="5971013"/>
                    <a:pt x="7693830" y="5958264"/>
                  </a:cubicBezTo>
                  <a:cubicBezTo>
                    <a:pt x="7708942" y="5945611"/>
                    <a:pt x="7724352" y="5933485"/>
                    <a:pt x="7739662" y="5921073"/>
                  </a:cubicBezTo>
                  <a:cubicBezTo>
                    <a:pt x="7801154" y="5872088"/>
                    <a:pt x="7864234" y="5825502"/>
                    <a:pt x="7928458" y="5781025"/>
                  </a:cubicBezTo>
                  <a:cubicBezTo>
                    <a:pt x="8057005" y="5692164"/>
                    <a:pt x="8190077" y="5611500"/>
                    <a:pt x="8325882" y="5537450"/>
                  </a:cubicBezTo>
                  <a:lnTo>
                    <a:pt x="8424555" y="5484106"/>
                  </a:lnTo>
                  <a:lnTo>
                    <a:pt x="8521737" y="5431289"/>
                  </a:lnTo>
                  <a:cubicBezTo>
                    <a:pt x="8585315" y="5396349"/>
                    <a:pt x="8646456" y="5361840"/>
                    <a:pt x="8702677" y="5325942"/>
                  </a:cubicBezTo>
                  <a:cubicBezTo>
                    <a:pt x="8716795" y="5316931"/>
                    <a:pt x="8730365" y="5308017"/>
                    <a:pt x="8743986" y="5298717"/>
                  </a:cubicBezTo>
                  <a:cubicBezTo>
                    <a:pt x="8750747" y="5294069"/>
                    <a:pt x="8757606" y="5289420"/>
                    <a:pt x="8764167" y="5284723"/>
                  </a:cubicBezTo>
                  <a:cubicBezTo>
                    <a:pt x="8770778" y="5280074"/>
                    <a:pt x="8777440" y="5275377"/>
                    <a:pt x="8783704" y="5270679"/>
                  </a:cubicBezTo>
                  <a:cubicBezTo>
                    <a:pt x="8809155" y="5251987"/>
                    <a:pt x="8833611" y="5232577"/>
                    <a:pt x="8856776" y="5212399"/>
                  </a:cubicBezTo>
                  <a:cubicBezTo>
                    <a:pt x="8903104" y="5172043"/>
                    <a:pt x="8944463" y="5128668"/>
                    <a:pt x="8979856" y="5082081"/>
                  </a:cubicBezTo>
                  <a:cubicBezTo>
                    <a:pt x="8988555" y="5070722"/>
                    <a:pt x="8997602" y="5057973"/>
                    <a:pt x="9006699" y="5044984"/>
                  </a:cubicBezTo>
                  <a:lnTo>
                    <a:pt x="9013509" y="5035254"/>
                  </a:lnTo>
                  <a:lnTo>
                    <a:pt x="9019773" y="5025812"/>
                  </a:lnTo>
                  <a:cubicBezTo>
                    <a:pt x="9023997" y="5019629"/>
                    <a:pt x="9028073" y="5013254"/>
                    <a:pt x="9032050" y="5006833"/>
                  </a:cubicBezTo>
                  <a:cubicBezTo>
                    <a:pt x="9048206" y="4981238"/>
                    <a:pt x="9063417" y="4954542"/>
                    <a:pt x="9077733" y="4926839"/>
                  </a:cubicBezTo>
                  <a:cubicBezTo>
                    <a:pt x="9106415" y="4871434"/>
                    <a:pt x="9131469" y="4812050"/>
                    <a:pt x="9154285" y="4750223"/>
                  </a:cubicBezTo>
                  <a:cubicBezTo>
                    <a:pt x="9176904" y="4688586"/>
                    <a:pt x="9196537" y="4625032"/>
                    <a:pt x="9213936" y="4559945"/>
                  </a:cubicBezTo>
                  <a:cubicBezTo>
                    <a:pt x="9222635" y="4527402"/>
                    <a:pt x="9230887" y="4494523"/>
                    <a:pt x="9238592" y="4461357"/>
                  </a:cubicBezTo>
                  <a:cubicBezTo>
                    <a:pt x="9242419" y="4444773"/>
                    <a:pt x="9246147" y="4428094"/>
                    <a:pt x="9249776" y="4411319"/>
                  </a:cubicBezTo>
                  <a:lnTo>
                    <a:pt x="9255046" y="4386299"/>
                  </a:lnTo>
                  <a:lnTo>
                    <a:pt x="9259718" y="4363342"/>
                  </a:lnTo>
                  <a:lnTo>
                    <a:pt x="9269959" y="4309566"/>
                  </a:lnTo>
                  <a:lnTo>
                    <a:pt x="9274233" y="4286176"/>
                  </a:lnTo>
                  <a:lnTo>
                    <a:pt x="9276022" y="4275489"/>
                  </a:lnTo>
                  <a:lnTo>
                    <a:pt x="9277861" y="4263506"/>
                  </a:lnTo>
                  <a:lnTo>
                    <a:pt x="9286014" y="4211696"/>
                  </a:lnTo>
                  <a:lnTo>
                    <a:pt x="9290092" y="4185767"/>
                  </a:lnTo>
                  <a:lnTo>
                    <a:pt x="9292128" y="4172826"/>
                  </a:lnTo>
                  <a:cubicBezTo>
                    <a:pt x="9292774" y="4168464"/>
                    <a:pt x="9293173" y="4164055"/>
                    <a:pt x="9293720" y="4159693"/>
                  </a:cubicBezTo>
                  <a:lnTo>
                    <a:pt x="9305650" y="4057941"/>
                  </a:lnTo>
                  <a:cubicBezTo>
                    <a:pt x="9306991" y="4045048"/>
                    <a:pt x="9308085" y="4029328"/>
                    <a:pt x="9309378" y="4010779"/>
                  </a:cubicBezTo>
                  <a:lnTo>
                    <a:pt x="9313454" y="3956428"/>
                  </a:lnTo>
                  <a:cubicBezTo>
                    <a:pt x="9318326" y="3889806"/>
                    <a:pt x="9320611" y="3821796"/>
                    <a:pt x="9320811" y="3753546"/>
                  </a:cubicBezTo>
                  <a:cubicBezTo>
                    <a:pt x="9320910" y="3719373"/>
                    <a:pt x="9320513" y="3685056"/>
                    <a:pt x="9319617" y="3650643"/>
                  </a:cubicBezTo>
                  <a:lnTo>
                    <a:pt x="9318176" y="3600030"/>
                  </a:lnTo>
                  <a:lnTo>
                    <a:pt x="9317778" y="3588096"/>
                  </a:lnTo>
                  <a:lnTo>
                    <a:pt x="9316983" y="3575107"/>
                  </a:lnTo>
                  <a:lnTo>
                    <a:pt x="9315443" y="3549130"/>
                  </a:lnTo>
                  <a:lnTo>
                    <a:pt x="9312311" y="3497176"/>
                  </a:lnTo>
                  <a:cubicBezTo>
                    <a:pt x="9311118" y="3479825"/>
                    <a:pt x="9309129" y="3462427"/>
                    <a:pt x="9307587" y="3445029"/>
                  </a:cubicBezTo>
                  <a:lnTo>
                    <a:pt x="9302618" y="3392835"/>
                  </a:lnTo>
                  <a:lnTo>
                    <a:pt x="9301574" y="3381476"/>
                  </a:lnTo>
                  <a:lnTo>
                    <a:pt x="9300430" y="3370740"/>
                  </a:lnTo>
                  <a:lnTo>
                    <a:pt x="9297547" y="3346966"/>
                  </a:lnTo>
                  <a:lnTo>
                    <a:pt x="9294017" y="3320030"/>
                  </a:lnTo>
                  <a:lnTo>
                    <a:pt x="9290439" y="3290410"/>
                  </a:lnTo>
                  <a:cubicBezTo>
                    <a:pt x="9288849" y="3275745"/>
                    <a:pt x="9286761" y="3260934"/>
                    <a:pt x="9284275" y="3244544"/>
                  </a:cubicBezTo>
                  <a:lnTo>
                    <a:pt x="9275974" y="3193116"/>
                  </a:lnTo>
                  <a:cubicBezTo>
                    <a:pt x="9273189" y="3176197"/>
                    <a:pt x="9270256" y="3159230"/>
                    <a:pt x="9267224" y="3142264"/>
                  </a:cubicBezTo>
                  <a:cubicBezTo>
                    <a:pt x="9255146" y="3074493"/>
                    <a:pt x="9240929" y="3007057"/>
                    <a:pt x="9225320" y="2939909"/>
                  </a:cubicBezTo>
                  <a:cubicBezTo>
                    <a:pt x="9217465" y="2906311"/>
                    <a:pt x="9209214" y="2872809"/>
                    <a:pt x="9200466" y="2839449"/>
                  </a:cubicBezTo>
                  <a:lnTo>
                    <a:pt x="9193953" y="2814958"/>
                  </a:lnTo>
                  <a:lnTo>
                    <a:pt x="9186993" y="2790276"/>
                  </a:lnTo>
                  <a:cubicBezTo>
                    <a:pt x="9182471" y="2773836"/>
                    <a:pt x="9177599" y="2757252"/>
                    <a:pt x="9172628" y="2740621"/>
                  </a:cubicBezTo>
                  <a:cubicBezTo>
                    <a:pt x="9133110" y="2607859"/>
                    <a:pt x="9087527" y="2476533"/>
                    <a:pt x="9035082" y="2347463"/>
                  </a:cubicBezTo>
                  <a:cubicBezTo>
                    <a:pt x="9008836" y="2282951"/>
                    <a:pt x="8981298" y="2218870"/>
                    <a:pt x="8952118" y="2155413"/>
                  </a:cubicBezTo>
                  <a:lnTo>
                    <a:pt x="8929948" y="2107915"/>
                  </a:lnTo>
                  <a:lnTo>
                    <a:pt x="8907429" y="2060753"/>
                  </a:lnTo>
                  <a:cubicBezTo>
                    <a:pt x="8892170" y="2029408"/>
                    <a:pt x="8876411" y="1997726"/>
                    <a:pt x="8860404" y="1966478"/>
                  </a:cubicBezTo>
                  <a:cubicBezTo>
                    <a:pt x="8828243" y="1903931"/>
                    <a:pt x="8795336" y="1841670"/>
                    <a:pt x="8760788" y="1780274"/>
                  </a:cubicBezTo>
                  <a:lnTo>
                    <a:pt x="8734740" y="1734311"/>
                  </a:lnTo>
                  <a:lnTo>
                    <a:pt x="8708046" y="1687963"/>
                  </a:lnTo>
                  <a:cubicBezTo>
                    <a:pt x="8690300" y="1657337"/>
                    <a:pt x="8672455" y="1627334"/>
                    <a:pt x="8654062" y="1597234"/>
                  </a:cubicBezTo>
                  <a:cubicBezTo>
                    <a:pt x="8617575" y="1536988"/>
                    <a:pt x="8579398" y="1477365"/>
                    <a:pt x="8540278" y="1418077"/>
                  </a:cubicBezTo>
                  <a:lnTo>
                    <a:pt x="8510701" y="1373695"/>
                  </a:lnTo>
                  <a:lnTo>
                    <a:pt x="8480676" y="1329457"/>
                  </a:lnTo>
                  <a:cubicBezTo>
                    <a:pt x="8460643" y="1300269"/>
                    <a:pt x="8440411" y="1271224"/>
                    <a:pt x="8419782" y="1242275"/>
                  </a:cubicBezTo>
                  <a:cubicBezTo>
                    <a:pt x="8378476" y="1184425"/>
                    <a:pt x="8335923" y="1127006"/>
                    <a:pt x="8292478" y="1069875"/>
                  </a:cubicBezTo>
                  <a:lnTo>
                    <a:pt x="8259620" y="1027123"/>
                  </a:lnTo>
                  <a:lnTo>
                    <a:pt x="8243416" y="1006130"/>
                  </a:lnTo>
                  <a:lnTo>
                    <a:pt x="8227110" y="985473"/>
                  </a:lnTo>
                  <a:cubicBezTo>
                    <a:pt x="8204890" y="957483"/>
                    <a:pt x="8182422" y="929684"/>
                    <a:pt x="8159604" y="902029"/>
                  </a:cubicBezTo>
                  <a:cubicBezTo>
                    <a:pt x="8114170" y="846671"/>
                    <a:pt x="8067494" y="792177"/>
                    <a:pt x="8020022" y="738209"/>
                  </a:cubicBezTo>
                  <a:lnTo>
                    <a:pt x="7984182" y="697901"/>
                  </a:lnTo>
                  <a:lnTo>
                    <a:pt x="7948043" y="657976"/>
                  </a:lnTo>
                  <a:cubicBezTo>
                    <a:pt x="7923636" y="631328"/>
                    <a:pt x="7899079" y="604823"/>
                    <a:pt x="7874324" y="578607"/>
                  </a:cubicBezTo>
                  <a:cubicBezTo>
                    <a:pt x="7824714" y="526221"/>
                    <a:pt x="7774608" y="474458"/>
                    <a:pt x="7723308" y="424085"/>
                  </a:cubicBezTo>
                  <a:cubicBezTo>
                    <a:pt x="7672157" y="373808"/>
                    <a:pt x="7619168" y="324153"/>
                    <a:pt x="7565532" y="275602"/>
                  </a:cubicBezTo>
                  <a:close/>
                  <a:moveTo>
                    <a:pt x="1832515" y="0"/>
                  </a:moveTo>
                  <a:lnTo>
                    <a:pt x="2158449" y="0"/>
                  </a:lnTo>
                  <a:lnTo>
                    <a:pt x="2108797" y="37845"/>
                  </a:lnTo>
                  <a:cubicBezTo>
                    <a:pt x="2052253" y="83168"/>
                    <a:pt x="1996914" y="129778"/>
                    <a:pt x="1942830" y="177587"/>
                  </a:cubicBezTo>
                  <a:cubicBezTo>
                    <a:pt x="1834563" y="273109"/>
                    <a:pt x="1731317" y="373472"/>
                    <a:pt x="1633191" y="477909"/>
                  </a:cubicBezTo>
                  <a:cubicBezTo>
                    <a:pt x="1240290" y="896038"/>
                    <a:pt x="927123" y="1375900"/>
                    <a:pt x="702686" y="1889935"/>
                  </a:cubicBezTo>
                  <a:cubicBezTo>
                    <a:pt x="646565" y="2018192"/>
                    <a:pt x="596210" y="2149182"/>
                    <a:pt x="551769" y="2281416"/>
                  </a:cubicBezTo>
                  <a:cubicBezTo>
                    <a:pt x="507429" y="2413700"/>
                    <a:pt x="469451" y="2547613"/>
                    <a:pt x="438383" y="2682772"/>
                  </a:cubicBezTo>
                  <a:cubicBezTo>
                    <a:pt x="423122" y="2750111"/>
                    <a:pt x="409203" y="2818553"/>
                    <a:pt x="397124" y="2887044"/>
                  </a:cubicBezTo>
                  <a:cubicBezTo>
                    <a:pt x="385144" y="2955581"/>
                    <a:pt x="374357" y="3024359"/>
                    <a:pt x="365658" y="3093424"/>
                  </a:cubicBezTo>
                  <a:cubicBezTo>
                    <a:pt x="347813" y="3231506"/>
                    <a:pt x="336727" y="3370260"/>
                    <a:pt x="332105" y="3509828"/>
                  </a:cubicBezTo>
                  <a:cubicBezTo>
                    <a:pt x="322311" y="3788822"/>
                    <a:pt x="339660" y="4068628"/>
                    <a:pt x="383653" y="4346327"/>
                  </a:cubicBezTo>
                  <a:cubicBezTo>
                    <a:pt x="394539" y="4415489"/>
                    <a:pt x="407464" y="4484267"/>
                    <a:pt x="422327" y="4552900"/>
                  </a:cubicBezTo>
                  <a:cubicBezTo>
                    <a:pt x="437041" y="4621534"/>
                    <a:pt x="453693" y="4689881"/>
                    <a:pt x="472184" y="4757939"/>
                  </a:cubicBezTo>
                  <a:cubicBezTo>
                    <a:pt x="490677" y="4825949"/>
                    <a:pt x="511007" y="4893673"/>
                    <a:pt x="533078" y="4960916"/>
                  </a:cubicBezTo>
                  <a:cubicBezTo>
                    <a:pt x="555249" y="5028208"/>
                    <a:pt x="578662" y="5095022"/>
                    <a:pt x="604710" y="5160875"/>
                  </a:cubicBezTo>
                  <a:cubicBezTo>
                    <a:pt x="707358" y="5425298"/>
                    <a:pt x="838443" y="5680902"/>
                    <a:pt x="996766" y="5920640"/>
                  </a:cubicBezTo>
                  <a:cubicBezTo>
                    <a:pt x="1154790" y="6160571"/>
                    <a:pt x="1340404" y="6384350"/>
                    <a:pt x="1549183" y="6586417"/>
                  </a:cubicBezTo>
                  <a:cubicBezTo>
                    <a:pt x="1601365" y="6636982"/>
                    <a:pt x="1654970" y="6686208"/>
                    <a:pt x="1709890" y="6734063"/>
                  </a:cubicBezTo>
                  <a:lnTo>
                    <a:pt x="1859761" y="6858000"/>
                  </a:lnTo>
                  <a:lnTo>
                    <a:pt x="1671798" y="6858000"/>
                  </a:lnTo>
                  <a:lnTo>
                    <a:pt x="1628044" y="6822717"/>
                  </a:lnTo>
                  <a:cubicBezTo>
                    <a:pt x="1570828" y="6774460"/>
                    <a:pt x="1514710" y="6724955"/>
                    <a:pt x="1459756" y="6674223"/>
                  </a:cubicBezTo>
                  <a:cubicBezTo>
                    <a:pt x="1019931" y="6268363"/>
                    <a:pt x="658296" y="5781216"/>
                    <a:pt x="402543" y="5241588"/>
                  </a:cubicBezTo>
                  <a:cubicBezTo>
                    <a:pt x="370231" y="5174103"/>
                    <a:pt x="340306" y="5105661"/>
                    <a:pt x="311923" y="5036741"/>
                  </a:cubicBezTo>
                  <a:cubicBezTo>
                    <a:pt x="283539" y="4967771"/>
                    <a:pt x="256895" y="4897986"/>
                    <a:pt x="232140" y="4827483"/>
                  </a:cubicBezTo>
                  <a:cubicBezTo>
                    <a:pt x="207334" y="4756981"/>
                    <a:pt x="184368" y="4685758"/>
                    <a:pt x="163392" y="4613913"/>
                  </a:cubicBezTo>
                  <a:cubicBezTo>
                    <a:pt x="142514" y="4542020"/>
                    <a:pt x="123624" y="4469360"/>
                    <a:pt x="106823" y="4396365"/>
                  </a:cubicBezTo>
                  <a:cubicBezTo>
                    <a:pt x="73120" y="4250902"/>
                    <a:pt x="47371" y="4103281"/>
                    <a:pt x="29326" y="3954702"/>
                  </a:cubicBezTo>
                  <a:cubicBezTo>
                    <a:pt x="20478" y="3880365"/>
                    <a:pt x="13320" y="3805789"/>
                    <a:pt x="8647" y="3730971"/>
                  </a:cubicBezTo>
                  <a:cubicBezTo>
                    <a:pt x="6311" y="3693587"/>
                    <a:pt x="4322" y="3656106"/>
                    <a:pt x="2880" y="3618674"/>
                  </a:cubicBezTo>
                  <a:cubicBezTo>
                    <a:pt x="1539" y="3581146"/>
                    <a:pt x="694" y="3543809"/>
                    <a:pt x="296" y="3506425"/>
                  </a:cubicBezTo>
                  <a:cubicBezTo>
                    <a:pt x="-1543" y="3356649"/>
                    <a:pt x="5217" y="3206200"/>
                    <a:pt x="20030" y="3056711"/>
                  </a:cubicBezTo>
                  <a:cubicBezTo>
                    <a:pt x="27686" y="2981942"/>
                    <a:pt x="36931" y="2907317"/>
                    <a:pt x="48664" y="2832980"/>
                  </a:cubicBezTo>
                  <a:cubicBezTo>
                    <a:pt x="60395" y="2758642"/>
                    <a:pt x="73716" y="2684784"/>
                    <a:pt x="89922" y="2610639"/>
                  </a:cubicBezTo>
                  <a:cubicBezTo>
                    <a:pt x="121736" y="2462826"/>
                    <a:pt x="162645" y="2317220"/>
                    <a:pt x="211163" y="2174343"/>
                  </a:cubicBezTo>
                  <a:cubicBezTo>
                    <a:pt x="259778" y="2031468"/>
                    <a:pt x="315601" y="1891517"/>
                    <a:pt x="379129" y="1754393"/>
                  </a:cubicBezTo>
                  <a:cubicBezTo>
                    <a:pt x="505540" y="1480433"/>
                    <a:pt x="660930" y="1219318"/>
                    <a:pt x="841424" y="976270"/>
                  </a:cubicBezTo>
                  <a:cubicBezTo>
                    <a:pt x="931498" y="854627"/>
                    <a:pt x="1028182" y="737777"/>
                    <a:pt x="1130234" y="625768"/>
                  </a:cubicBezTo>
                  <a:cubicBezTo>
                    <a:pt x="1232486" y="513855"/>
                    <a:pt x="1340157" y="407117"/>
                    <a:pt x="1452897" y="305748"/>
                  </a:cubicBezTo>
                  <a:cubicBezTo>
                    <a:pt x="1565736" y="204380"/>
                    <a:pt x="1683596" y="108665"/>
                    <a:pt x="1805682" y="18752"/>
                  </a:cubicBezTo>
                  <a:close/>
                </a:path>
              </a:pathLst>
            </a:custGeom>
            <a:gradFill>
              <a:gsLst>
                <a:gs pos="2000">
                  <a:schemeClr val="bg1">
                    <a:alpha val="10000"/>
                  </a:schemeClr>
                </a:gs>
                <a:gs pos="16000">
                  <a:schemeClr val="accent6">
                    <a:alpha val="2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3" name="Content Placeholder 2">
            <a:extLst>
              <a:ext uri="{FF2B5EF4-FFF2-40B4-BE49-F238E27FC236}">
                <a16:creationId xmlns:a16="http://schemas.microsoft.com/office/drawing/2014/main" id="{F3F8FC9D-59DC-3FA3-08AA-B1D060137606}"/>
              </a:ext>
            </a:extLst>
          </p:cNvPr>
          <p:cNvSpPr>
            <a:spLocks noGrp="1"/>
          </p:cNvSpPr>
          <p:nvPr>
            <p:ph idx="1"/>
          </p:nvPr>
        </p:nvSpPr>
        <p:spPr>
          <a:xfrm>
            <a:off x="1000125" y="1443210"/>
            <a:ext cx="10420349" cy="2494211"/>
          </a:xfrm>
        </p:spPr>
        <p:txBody>
          <a:bodyPr anchor="t">
            <a:noAutofit/>
          </a:bodyPr>
          <a:lstStyle/>
          <a:p>
            <a:r>
              <a:rPr lang="en-AU" sz="2400" dirty="0">
                <a:solidFill>
                  <a:schemeClr val="tx2"/>
                </a:solidFill>
              </a:rPr>
              <a:t>Outstanding matters that are likely to result in a fulltime sentence will need to be vacated and brought to the Drug Court. If a person has outstanding matters they may be unavailable at the ballot stage. It is always helpful to find out if the outstanding matters are something they are willing to bring across to Drug Court – you do not need to vacate them to refer the client </a:t>
            </a:r>
          </a:p>
          <a:p>
            <a:r>
              <a:rPr lang="en-AU" sz="2400" dirty="0">
                <a:solidFill>
                  <a:schemeClr val="tx2"/>
                </a:solidFill>
              </a:rPr>
              <a:t>The court can deal with current matters of violence if they are low level and not the main charge. The court can adj under s11 or impose a short fixed term using pre sentence custody. R v </a:t>
            </a:r>
            <a:r>
              <a:rPr lang="en-AU" sz="2400" dirty="0" err="1">
                <a:solidFill>
                  <a:schemeClr val="tx2"/>
                </a:solidFill>
              </a:rPr>
              <a:t>Tewake</a:t>
            </a:r>
            <a:r>
              <a:rPr lang="en-AU" sz="2400" dirty="0">
                <a:solidFill>
                  <a:schemeClr val="tx2"/>
                </a:solidFill>
              </a:rPr>
              <a:t> [2005] NSW DRGC 2 </a:t>
            </a:r>
          </a:p>
          <a:p>
            <a:r>
              <a:rPr lang="en-US" sz="2400" dirty="0">
                <a:solidFill>
                  <a:schemeClr val="tx2"/>
                </a:solidFill>
              </a:rPr>
              <a:t>Revocation of an ICO or parole is not a barrier to a Drug Court Program. </a:t>
            </a:r>
          </a:p>
          <a:p>
            <a:r>
              <a:rPr lang="en-US" sz="2400" dirty="0">
                <a:solidFill>
                  <a:schemeClr val="tx2"/>
                </a:solidFill>
              </a:rPr>
              <a:t>Drug Court has a memorandum of understanding with Corrective Services, a persons revocation will be rescinded if accepted onto the Drug Court and their supervision will be transferred to the Drug Court. </a:t>
            </a:r>
          </a:p>
          <a:p>
            <a:endParaRPr lang="en-AU" sz="2400" dirty="0">
              <a:solidFill>
                <a:schemeClr val="tx2"/>
              </a:solidFill>
            </a:endParaRPr>
          </a:p>
        </p:txBody>
      </p:sp>
    </p:spTree>
    <p:extLst>
      <p:ext uri="{BB962C8B-B14F-4D97-AF65-F5344CB8AC3E}">
        <p14:creationId xmlns:p14="http://schemas.microsoft.com/office/powerpoint/2010/main" val="4910321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8873D23-2DCF-4B31-A009-95721C06E8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13EF075-D4EF-4929-ADBC-91B27DA199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12" name="Group 11">
            <a:extLst>
              <a:ext uri="{FF2B5EF4-FFF2-40B4-BE49-F238E27FC236}">
                <a16:creationId xmlns:a16="http://schemas.microsoft.com/office/drawing/2014/main" id="{DAA26DFA-AAB2-4973-9C17-16D587C7B19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1863" y="508838"/>
            <a:ext cx="5217958" cy="6239661"/>
            <a:chOff x="-19221" y="251144"/>
            <a:chExt cx="5217958" cy="6239661"/>
          </a:xfrm>
        </p:grpSpPr>
        <p:sp>
          <p:nvSpPr>
            <p:cNvPr id="13" name="Freeform: Shape 12">
              <a:extLst>
                <a:ext uri="{FF2B5EF4-FFF2-40B4-BE49-F238E27FC236}">
                  <a16:creationId xmlns:a16="http://schemas.microsoft.com/office/drawing/2014/main" id="{3F407F11-7321-4BF6-8536-CCE8E34245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251144"/>
              <a:ext cx="5187198" cy="6239661"/>
            </a:xfrm>
            <a:custGeom>
              <a:avLst/>
              <a:gdLst>
                <a:gd name="connsiteX0" fmla="*/ 2011811 w 5187198"/>
                <a:gd name="connsiteY0" fmla="*/ 4 h 6239661"/>
                <a:gd name="connsiteX1" fmla="*/ 2617011 w 5187198"/>
                <a:gd name="connsiteY1" fmla="*/ 70590 h 6239661"/>
                <a:gd name="connsiteX2" fmla="*/ 2690321 w 5187198"/>
                <a:gd name="connsiteY2" fmla="*/ 88146 h 6239661"/>
                <a:gd name="connsiteX3" fmla="*/ 2726863 w 5187198"/>
                <a:gd name="connsiteY3" fmla="*/ 97127 h 6239661"/>
                <a:gd name="connsiteX4" fmla="*/ 2762951 w 5187198"/>
                <a:gd name="connsiteY4" fmla="*/ 107375 h 6239661"/>
                <a:gd name="connsiteX5" fmla="*/ 2834843 w 5187198"/>
                <a:gd name="connsiteY5" fmla="*/ 128493 h 6239661"/>
                <a:gd name="connsiteX6" fmla="*/ 2906574 w 5187198"/>
                <a:gd name="connsiteY6" fmla="*/ 151076 h 6239661"/>
                <a:gd name="connsiteX7" fmla="*/ 3049504 w 5187198"/>
                <a:gd name="connsiteY7" fmla="*/ 202124 h 6239661"/>
                <a:gd name="connsiteX8" fmla="*/ 3189518 w 5187198"/>
                <a:gd name="connsiteY8" fmla="*/ 260159 h 6239661"/>
                <a:gd name="connsiteX9" fmla="*/ 3326048 w 5187198"/>
                <a:gd name="connsiteY9" fmla="*/ 325143 h 6239661"/>
                <a:gd name="connsiteX10" fmla="*/ 3459166 w 5187198"/>
                <a:gd name="connsiteY10" fmla="*/ 395936 h 6239661"/>
                <a:gd name="connsiteX11" fmla="*/ 3588578 w 5187198"/>
                <a:gd name="connsiteY11" fmla="*/ 472343 h 6239661"/>
                <a:gd name="connsiteX12" fmla="*/ 3651864 w 5187198"/>
                <a:gd name="connsiteY12" fmla="*/ 512600 h 6239661"/>
                <a:gd name="connsiteX13" fmla="*/ 3714514 w 5187198"/>
                <a:gd name="connsiteY13" fmla="*/ 553499 h 6239661"/>
                <a:gd name="connsiteX14" fmla="*/ 4181221 w 5187198"/>
                <a:gd name="connsiteY14" fmla="*/ 922912 h 6239661"/>
                <a:gd name="connsiteX15" fmla="*/ 4582963 w 5187198"/>
                <a:gd name="connsiteY15" fmla="*/ 1358264 h 6239661"/>
                <a:gd name="connsiteX16" fmla="*/ 4670721 w 5187198"/>
                <a:gd name="connsiteY16" fmla="*/ 1477644 h 6239661"/>
                <a:gd name="connsiteX17" fmla="*/ 4752378 w 5187198"/>
                <a:gd name="connsiteY17" fmla="*/ 1601187 h 6239661"/>
                <a:gd name="connsiteX18" fmla="*/ 4772168 w 5187198"/>
                <a:gd name="connsiteY18" fmla="*/ 1632456 h 6239661"/>
                <a:gd name="connsiteX19" fmla="*/ 4782117 w 5187198"/>
                <a:gd name="connsiteY19" fmla="*/ 1648104 h 6239661"/>
                <a:gd name="connsiteX20" fmla="*/ 4791381 w 5187198"/>
                <a:gd name="connsiteY20" fmla="*/ 1664150 h 6239661"/>
                <a:gd name="connsiteX21" fmla="*/ 4828190 w 5187198"/>
                <a:gd name="connsiteY21" fmla="*/ 1728379 h 6239661"/>
                <a:gd name="connsiteX22" fmla="*/ 4864832 w 5187198"/>
                <a:gd name="connsiteY22" fmla="*/ 1792796 h 6239661"/>
                <a:gd name="connsiteX23" fmla="*/ 4899201 w 5187198"/>
                <a:gd name="connsiteY23" fmla="*/ 1858342 h 6239661"/>
                <a:gd name="connsiteX24" fmla="*/ 4933266 w 5187198"/>
                <a:gd name="connsiteY24" fmla="*/ 1924155 h 6239661"/>
                <a:gd name="connsiteX25" fmla="*/ 4964403 w 5187198"/>
                <a:gd name="connsiteY25" fmla="*/ 1991384 h 6239661"/>
                <a:gd name="connsiteX26" fmla="*/ 4995019 w 5187198"/>
                <a:gd name="connsiteY26" fmla="*/ 2058823 h 6239661"/>
                <a:gd name="connsiteX27" fmla="*/ 5021999 w 5187198"/>
                <a:gd name="connsiteY27" fmla="*/ 2127723 h 6239661"/>
                <a:gd name="connsiteX28" fmla="*/ 5048321 w 5187198"/>
                <a:gd name="connsiteY28" fmla="*/ 2196908 h 6239661"/>
                <a:gd name="connsiteX29" fmla="*/ 5070546 w 5187198"/>
                <a:gd name="connsiteY29" fmla="*/ 2267547 h 6239661"/>
                <a:gd name="connsiteX30" fmla="*/ 5092171 w 5187198"/>
                <a:gd name="connsiteY30" fmla="*/ 2338256 h 6239661"/>
                <a:gd name="connsiteX31" fmla="*/ 5110305 w 5187198"/>
                <a:gd name="connsiteY31" fmla="*/ 2409886 h 6239661"/>
                <a:gd name="connsiteX32" fmla="*/ 5186393 w 5187198"/>
                <a:gd name="connsiteY32" fmla="*/ 2992022 h 6239661"/>
                <a:gd name="connsiteX33" fmla="*/ 5149045 w 5187198"/>
                <a:gd name="connsiteY33" fmla="*/ 3571816 h 6239661"/>
                <a:gd name="connsiteX34" fmla="*/ 5126572 w 5187198"/>
                <a:gd name="connsiteY34" fmla="*/ 3714520 h 6239661"/>
                <a:gd name="connsiteX35" fmla="*/ 5099067 w 5187198"/>
                <a:gd name="connsiteY35" fmla="*/ 3856108 h 6239661"/>
                <a:gd name="connsiteX36" fmla="*/ 5095699 w 5187198"/>
                <a:gd name="connsiteY36" fmla="*/ 3873868 h 6239661"/>
                <a:gd name="connsiteX37" fmla="*/ 5091573 w 5187198"/>
                <a:gd name="connsiteY37" fmla="*/ 3891426 h 6239661"/>
                <a:gd name="connsiteX38" fmla="*/ 5083324 w 5187198"/>
                <a:gd name="connsiteY38" fmla="*/ 3926541 h 6239661"/>
                <a:gd name="connsiteX39" fmla="*/ 5067256 w 5187198"/>
                <a:gd name="connsiteY39" fmla="*/ 3996889 h 6239661"/>
                <a:gd name="connsiteX40" fmla="*/ 5059194 w 5187198"/>
                <a:gd name="connsiteY40" fmla="*/ 4032171 h 6239661"/>
                <a:gd name="connsiteX41" fmla="*/ 5049522 w 5187198"/>
                <a:gd name="connsiteY41" fmla="*/ 4067833 h 6239661"/>
                <a:gd name="connsiteX42" fmla="*/ 5040067 w 5187198"/>
                <a:gd name="connsiteY42" fmla="*/ 4103553 h 6239661"/>
                <a:gd name="connsiteX43" fmla="*/ 5028960 w 5187198"/>
                <a:gd name="connsiteY43" fmla="*/ 4138946 h 6239661"/>
                <a:gd name="connsiteX44" fmla="*/ 4917351 w 5187198"/>
                <a:gd name="connsiteY44" fmla="*/ 4417041 h 6239661"/>
                <a:gd name="connsiteX45" fmla="*/ 4756163 w 5187198"/>
                <a:gd name="connsiteY45" fmla="*/ 4676402 h 6239661"/>
                <a:gd name="connsiteX46" fmla="*/ 4322493 w 5187198"/>
                <a:gd name="connsiteY46" fmla="*/ 5105604 h 6239661"/>
                <a:gd name="connsiteX47" fmla="*/ 3840510 w 5187198"/>
                <a:gd name="connsiteY47" fmla="*/ 5429590 h 6239661"/>
                <a:gd name="connsiteX48" fmla="*/ 3606447 w 5187198"/>
                <a:gd name="connsiteY48" fmla="*/ 5572862 h 6239661"/>
                <a:gd name="connsiteX49" fmla="*/ 3488814 w 5187198"/>
                <a:gd name="connsiteY49" fmla="*/ 5647178 h 6239661"/>
                <a:gd name="connsiteX50" fmla="*/ 3365864 w 5187198"/>
                <a:gd name="connsiteY50" fmla="*/ 5722735 h 6239661"/>
                <a:gd name="connsiteX51" fmla="*/ 2839486 w 5187198"/>
                <a:gd name="connsiteY51" fmla="*/ 5999120 h 6239661"/>
                <a:gd name="connsiteX52" fmla="*/ 2242423 w 5187198"/>
                <a:gd name="connsiteY52" fmla="*/ 6192346 h 6239661"/>
                <a:gd name="connsiteX53" fmla="*/ 1589380 w 5187198"/>
                <a:gd name="connsiteY53" fmla="*/ 6230657 h 6239661"/>
                <a:gd name="connsiteX54" fmla="*/ 1548244 w 5187198"/>
                <a:gd name="connsiteY54" fmla="*/ 6226706 h 6239661"/>
                <a:gd name="connsiteX55" fmla="*/ 1507348 w 5187198"/>
                <a:gd name="connsiteY55" fmla="*/ 6221428 h 6239661"/>
                <a:gd name="connsiteX56" fmla="*/ 1466401 w 5187198"/>
                <a:gd name="connsiteY56" fmla="*/ 6215904 h 6239661"/>
                <a:gd name="connsiteX57" fmla="*/ 1425773 w 5187198"/>
                <a:gd name="connsiteY57" fmla="*/ 6209191 h 6239661"/>
                <a:gd name="connsiteX58" fmla="*/ 1344960 w 5187198"/>
                <a:gd name="connsiteY58" fmla="*/ 6193681 h 6239661"/>
                <a:gd name="connsiteX59" fmla="*/ 1265007 w 5187198"/>
                <a:gd name="connsiteY59" fmla="*/ 6175388 h 6239661"/>
                <a:gd name="connsiteX60" fmla="*/ 1225415 w 5187198"/>
                <a:gd name="connsiteY60" fmla="*/ 6165243 h 6239661"/>
                <a:gd name="connsiteX61" fmla="*/ 1186567 w 5187198"/>
                <a:gd name="connsiteY61" fmla="*/ 6154486 h 6239661"/>
                <a:gd name="connsiteX62" fmla="*/ 1111158 w 5187198"/>
                <a:gd name="connsiteY62" fmla="*/ 6130918 h 6239661"/>
                <a:gd name="connsiteX63" fmla="*/ 1035915 w 5187198"/>
                <a:gd name="connsiteY63" fmla="*/ 6107163 h 6239661"/>
                <a:gd name="connsiteX64" fmla="*/ 961579 w 5187198"/>
                <a:gd name="connsiteY64" fmla="*/ 6079594 h 6239661"/>
                <a:gd name="connsiteX65" fmla="*/ 395297 w 5187198"/>
                <a:gd name="connsiteY65" fmla="*/ 5792812 h 6239661"/>
                <a:gd name="connsiteX66" fmla="*/ 265239 w 5187198"/>
                <a:gd name="connsiteY66" fmla="*/ 5701511 h 6239661"/>
                <a:gd name="connsiteX67" fmla="*/ 233756 w 5187198"/>
                <a:gd name="connsiteY67" fmla="*/ 5677542 h 6239661"/>
                <a:gd name="connsiteX68" fmla="*/ 202800 w 5187198"/>
                <a:gd name="connsiteY68" fmla="*/ 5652902 h 6239661"/>
                <a:gd name="connsiteX69" fmla="*/ 140918 w 5187198"/>
                <a:gd name="connsiteY69" fmla="*/ 5603515 h 6239661"/>
                <a:gd name="connsiteX70" fmla="*/ 110625 w 5187198"/>
                <a:gd name="connsiteY70" fmla="*/ 5578127 h 6239661"/>
                <a:gd name="connsiteX71" fmla="*/ 95631 w 5187198"/>
                <a:gd name="connsiteY71" fmla="*/ 5565299 h 6239661"/>
                <a:gd name="connsiteX72" fmla="*/ 81966 w 5187198"/>
                <a:gd name="connsiteY72" fmla="*/ 5550973 h 6239661"/>
                <a:gd name="connsiteX73" fmla="*/ 27991 w 5187198"/>
                <a:gd name="connsiteY73" fmla="*/ 5493272 h 6239661"/>
                <a:gd name="connsiteX74" fmla="*/ 1454 w 5187198"/>
                <a:gd name="connsiteY74" fmla="*/ 5464252 h 6239661"/>
                <a:gd name="connsiteX75" fmla="*/ 0 w 5187198"/>
                <a:gd name="connsiteY75" fmla="*/ 5462518 h 6239661"/>
                <a:gd name="connsiteX76" fmla="*/ 0 w 5187198"/>
                <a:gd name="connsiteY76" fmla="*/ 4720187 h 6239661"/>
                <a:gd name="connsiteX77" fmla="*/ 109684 w 5187198"/>
                <a:gd name="connsiteY77" fmla="*/ 4836724 h 6239661"/>
                <a:gd name="connsiteX78" fmla="*/ 306959 w 5187198"/>
                <a:gd name="connsiteY78" fmla="*/ 5007200 h 6239661"/>
                <a:gd name="connsiteX79" fmla="*/ 358101 w 5187198"/>
                <a:gd name="connsiteY79" fmla="*/ 5046057 h 6239661"/>
                <a:gd name="connsiteX80" fmla="*/ 383328 w 5187198"/>
                <a:gd name="connsiteY80" fmla="*/ 5065684 h 6239661"/>
                <a:gd name="connsiteX81" fmla="*/ 409503 w 5187198"/>
                <a:gd name="connsiteY81" fmla="*/ 5083942 h 6239661"/>
                <a:gd name="connsiteX82" fmla="*/ 461889 w 5187198"/>
                <a:gd name="connsiteY82" fmla="*/ 5119888 h 6239661"/>
                <a:gd name="connsiteX83" fmla="*/ 474883 w 5187198"/>
                <a:gd name="connsiteY83" fmla="*/ 5128933 h 6239661"/>
                <a:gd name="connsiteX84" fmla="*/ 486410 w 5187198"/>
                <a:gd name="connsiteY84" fmla="*/ 5139557 h 6239661"/>
                <a:gd name="connsiteX85" fmla="*/ 510852 w 5187198"/>
                <a:gd name="connsiteY85" fmla="*/ 5159089 h 6239661"/>
                <a:gd name="connsiteX86" fmla="*/ 560653 w 5187198"/>
                <a:gd name="connsiteY86" fmla="*/ 5196893 h 6239661"/>
                <a:gd name="connsiteX87" fmla="*/ 585485 w 5187198"/>
                <a:gd name="connsiteY87" fmla="*/ 5215834 h 6239661"/>
                <a:gd name="connsiteX88" fmla="*/ 610707 w 5187198"/>
                <a:gd name="connsiteY88" fmla="*/ 5234185 h 6239661"/>
                <a:gd name="connsiteX89" fmla="*/ 714768 w 5187198"/>
                <a:gd name="connsiteY89" fmla="*/ 5303103 h 6239661"/>
                <a:gd name="connsiteX90" fmla="*/ 1166634 w 5187198"/>
                <a:gd name="connsiteY90" fmla="*/ 5513322 h 6239661"/>
                <a:gd name="connsiteX91" fmla="*/ 1225991 w 5187198"/>
                <a:gd name="connsiteY91" fmla="*/ 5533632 h 6239661"/>
                <a:gd name="connsiteX92" fmla="*/ 1286680 w 5187198"/>
                <a:gd name="connsiteY92" fmla="*/ 5550705 h 6239661"/>
                <a:gd name="connsiteX93" fmla="*/ 1347310 w 5187198"/>
                <a:gd name="connsiteY93" fmla="*/ 5567995 h 6239661"/>
                <a:gd name="connsiteX94" fmla="*/ 1377002 w 5187198"/>
                <a:gd name="connsiteY94" fmla="*/ 5575719 h 6239661"/>
                <a:gd name="connsiteX95" fmla="*/ 1406328 w 5187198"/>
                <a:gd name="connsiteY95" fmla="*/ 5582649 h 6239661"/>
                <a:gd name="connsiteX96" fmla="*/ 1465060 w 5187198"/>
                <a:gd name="connsiteY96" fmla="*/ 5594909 h 6239661"/>
                <a:gd name="connsiteX97" fmla="*/ 1523881 w 5187198"/>
                <a:gd name="connsiteY97" fmla="*/ 5605105 h 6239661"/>
                <a:gd name="connsiteX98" fmla="*/ 1553325 w 5187198"/>
                <a:gd name="connsiteY98" fmla="*/ 5609865 h 6239661"/>
                <a:gd name="connsiteX99" fmla="*/ 1582813 w 5187198"/>
                <a:gd name="connsiteY99" fmla="*/ 5613593 h 6239661"/>
                <a:gd name="connsiteX100" fmla="*/ 1612301 w 5187198"/>
                <a:gd name="connsiteY100" fmla="*/ 5617321 h 6239661"/>
                <a:gd name="connsiteX101" fmla="*/ 1641863 w 5187198"/>
                <a:gd name="connsiteY101" fmla="*/ 5619910 h 6239661"/>
                <a:gd name="connsiteX102" fmla="*/ 2117508 w 5187198"/>
                <a:gd name="connsiteY102" fmla="*/ 5595156 h 6239661"/>
                <a:gd name="connsiteX103" fmla="*/ 2597368 w 5187198"/>
                <a:gd name="connsiteY103" fmla="*/ 5447381 h 6239661"/>
                <a:gd name="connsiteX104" fmla="*/ 3082968 w 5187198"/>
                <a:gd name="connsiteY104" fmla="*/ 5223245 h 6239661"/>
                <a:gd name="connsiteX105" fmla="*/ 3334855 w 5187198"/>
                <a:gd name="connsiteY105" fmla="*/ 5097383 h 6239661"/>
                <a:gd name="connsiteX106" fmla="*/ 3599509 w 5187198"/>
                <a:gd name="connsiteY106" fmla="*/ 4976217 h 6239661"/>
                <a:gd name="connsiteX107" fmla="*/ 4112002 w 5187198"/>
                <a:gd name="connsiteY107" fmla="*/ 4766359 h 6239661"/>
                <a:gd name="connsiteX108" fmla="*/ 4348983 w 5187198"/>
                <a:gd name="connsiteY108" fmla="*/ 4649833 h 6239661"/>
                <a:gd name="connsiteX109" fmla="*/ 4560505 w 5187198"/>
                <a:gd name="connsiteY109" fmla="*/ 4501564 h 6239661"/>
                <a:gd name="connsiteX110" fmla="*/ 4731963 w 5187198"/>
                <a:gd name="connsiteY110" fmla="*/ 4309870 h 6239661"/>
                <a:gd name="connsiteX111" fmla="*/ 4852344 w 5187198"/>
                <a:gd name="connsiteY111" fmla="*/ 4078640 h 6239661"/>
                <a:gd name="connsiteX112" fmla="*/ 4863972 w 5187198"/>
                <a:gd name="connsiteY112" fmla="*/ 4047790 h 6239661"/>
                <a:gd name="connsiteX113" fmla="*/ 4874144 w 5187198"/>
                <a:gd name="connsiteY113" fmla="*/ 4016320 h 6239661"/>
                <a:gd name="connsiteX114" fmla="*/ 4884127 w 5187198"/>
                <a:gd name="connsiteY114" fmla="*/ 3984682 h 6239661"/>
                <a:gd name="connsiteX115" fmla="*/ 4892800 w 5187198"/>
                <a:gd name="connsiteY115" fmla="*/ 3951883 h 6239661"/>
                <a:gd name="connsiteX116" fmla="*/ 4909526 w 5187198"/>
                <a:gd name="connsiteY116" fmla="*/ 3886001 h 6239661"/>
                <a:gd name="connsiteX117" fmla="*/ 4917687 w 5187198"/>
                <a:gd name="connsiteY117" fmla="*/ 3852948 h 6239661"/>
                <a:gd name="connsiteX118" fmla="*/ 4921768 w 5187198"/>
                <a:gd name="connsiteY118" fmla="*/ 3836422 h 6239661"/>
                <a:gd name="connsiteX119" fmla="*/ 4924845 w 5187198"/>
                <a:gd name="connsiteY119" fmla="*/ 3819742 h 6239661"/>
                <a:gd name="connsiteX120" fmla="*/ 4948230 w 5187198"/>
                <a:gd name="connsiteY120" fmla="*/ 3685744 h 6239661"/>
                <a:gd name="connsiteX121" fmla="*/ 4962782 w 5187198"/>
                <a:gd name="connsiteY121" fmla="*/ 3550540 h 6239661"/>
                <a:gd name="connsiteX122" fmla="*/ 4939468 w 5187198"/>
                <a:gd name="connsiteY122" fmla="*/ 3010249 h 6239661"/>
                <a:gd name="connsiteX123" fmla="*/ 4816901 w 5187198"/>
                <a:gd name="connsiteY123" fmla="*/ 2488224 h 6239661"/>
                <a:gd name="connsiteX124" fmla="*/ 4797005 w 5187198"/>
                <a:gd name="connsiteY124" fmla="*/ 2424470 h 6239661"/>
                <a:gd name="connsiteX125" fmla="*/ 4774433 w 5187198"/>
                <a:gd name="connsiteY125" fmla="*/ 2361620 h 6239661"/>
                <a:gd name="connsiteX126" fmla="*/ 4752459 w 5187198"/>
                <a:gd name="connsiteY126" fmla="*/ 2298700 h 6239661"/>
                <a:gd name="connsiteX127" fmla="*/ 4728083 w 5187198"/>
                <a:gd name="connsiteY127" fmla="*/ 2236526 h 6239661"/>
                <a:gd name="connsiteX128" fmla="*/ 4704471 w 5187198"/>
                <a:gd name="connsiteY128" fmla="*/ 2174095 h 6239661"/>
                <a:gd name="connsiteX129" fmla="*/ 4678399 w 5187198"/>
                <a:gd name="connsiteY129" fmla="*/ 2112626 h 6239661"/>
                <a:gd name="connsiteX130" fmla="*/ 4652601 w 5187198"/>
                <a:gd name="connsiteY130" fmla="*/ 2050999 h 6239661"/>
                <a:gd name="connsiteX131" fmla="*/ 4624205 w 5187198"/>
                <a:gd name="connsiteY131" fmla="*/ 1990415 h 6239661"/>
                <a:gd name="connsiteX132" fmla="*/ 4595398 w 5187198"/>
                <a:gd name="connsiteY132" fmla="*/ 1930069 h 6239661"/>
                <a:gd name="connsiteX133" fmla="*/ 4563827 w 5187198"/>
                <a:gd name="connsiteY133" fmla="*/ 1870952 h 6239661"/>
                <a:gd name="connsiteX134" fmla="*/ 4531433 w 5187198"/>
                <a:gd name="connsiteY134" fmla="*/ 1812311 h 6239661"/>
                <a:gd name="connsiteX135" fmla="*/ 4523315 w 5187198"/>
                <a:gd name="connsiteY135" fmla="*/ 1797616 h 6239661"/>
                <a:gd name="connsiteX136" fmla="*/ 4514482 w 5187198"/>
                <a:gd name="connsiteY136" fmla="*/ 1783425 h 6239661"/>
                <a:gd name="connsiteX137" fmla="*/ 4496845 w 5187198"/>
                <a:gd name="connsiteY137" fmla="*/ 1754936 h 6239661"/>
                <a:gd name="connsiteX138" fmla="*/ 4461463 w 5187198"/>
                <a:gd name="connsiteY138" fmla="*/ 1697929 h 6239661"/>
                <a:gd name="connsiteX139" fmla="*/ 4452660 w 5187198"/>
                <a:gd name="connsiteY139" fmla="*/ 1683629 h 6239661"/>
                <a:gd name="connsiteX140" fmla="*/ 4443141 w 5187198"/>
                <a:gd name="connsiteY140" fmla="*/ 1669834 h 6239661"/>
                <a:gd name="connsiteX141" fmla="*/ 4424241 w 5187198"/>
                <a:gd name="connsiteY141" fmla="*/ 1642166 h 6239661"/>
                <a:gd name="connsiteX142" fmla="*/ 4346886 w 5187198"/>
                <a:gd name="connsiteY142" fmla="*/ 1532412 h 6239661"/>
                <a:gd name="connsiteX143" fmla="*/ 3985497 w 5187198"/>
                <a:gd name="connsiteY143" fmla="*/ 1134649 h 6239661"/>
                <a:gd name="connsiteX144" fmla="*/ 3545665 w 5187198"/>
                <a:gd name="connsiteY144" fmla="*/ 825877 h 6239661"/>
                <a:gd name="connsiteX145" fmla="*/ 3486190 w 5187198"/>
                <a:gd name="connsiteY145" fmla="*/ 794756 h 6239661"/>
                <a:gd name="connsiteX146" fmla="*/ 3426182 w 5187198"/>
                <a:gd name="connsiteY146" fmla="*/ 764765 h 6239661"/>
                <a:gd name="connsiteX147" fmla="*/ 3365044 w 5187198"/>
                <a:gd name="connsiteY147" fmla="*/ 737255 h 6239661"/>
                <a:gd name="connsiteX148" fmla="*/ 3334529 w 5187198"/>
                <a:gd name="connsiteY148" fmla="*/ 723514 h 6239661"/>
                <a:gd name="connsiteX149" fmla="*/ 3303733 w 5187198"/>
                <a:gd name="connsiteY149" fmla="*/ 710395 h 6239661"/>
                <a:gd name="connsiteX150" fmla="*/ 3179033 w 5187198"/>
                <a:gd name="connsiteY150" fmla="*/ 662259 h 6239661"/>
                <a:gd name="connsiteX151" fmla="*/ 3052408 w 5187198"/>
                <a:gd name="connsiteY151" fmla="*/ 620447 h 6239661"/>
                <a:gd name="connsiteX152" fmla="*/ 2924325 w 5187198"/>
                <a:gd name="connsiteY152" fmla="*/ 584505 h 6239661"/>
                <a:gd name="connsiteX153" fmla="*/ 2859667 w 5187198"/>
                <a:gd name="connsiteY153" fmla="*/ 569266 h 6239661"/>
                <a:gd name="connsiteX154" fmla="*/ 2795226 w 5187198"/>
                <a:gd name="connsiteY154" fmla="*/ 554085 h 6239661"/>
                <a:gd name="connsiteX155" fmla="*/ 2729702 w 5187198"/>
                <a:gd name="connsiteY155" fmla="*/ 540354 h 6239661"/>
                <a:gd name="connsiteX156" fmla="*/ 2663758 w 5187198"/>
                <a:gd name="connsiteY156" fmla="*/ 527322 h 6239661"/>
                <a:gd name="connsiteX157" fmla="*/ 2630927 w 5187198"/>
                <a:gd name="connsiteY157" fmla="*/ 520495 h 6239661"/>
                <a:gd name="connsiteX158" fmla="*/ 2597965 w 5187198"/>
                <a:gd name="connsiteY158" fmla="*/ 515024 h 6239661"/>
                <a:gd name="connsiteX159" fmla="*/ 2532205 w 5187198"/>
                <a:gd name="connsiteY159" fmla="*/ 503895 h 6239661"/>
                <a:gd name="connsiteX160" fmla="*/ 2010064 w 5187198"/>
                <a:gd name="connsiteY160" fmla="*/ 452552 h 6239661"/>
                <a:gd name="connsiteX161" fmla="*/ 1494552 w 5187198"/>
                <a:gd name="connsiteY161" fmla="*/ 485055 h 6239661"/>
                <a:gd name="connsiteX162" fmla="*/ 1366896 w 5187198"/>
                <a:gd name="connsiteY162" fmla="*/ 509389 h 6239661"/>
                <a:gd name="connsiteX163" fmla="*/ 1240175 w 5187198"/>
                <a:gd name="connsiteY163" fmla="*/ 541045 h 6239661"/>
                <a:gd name="connsiteX164" fmla="*/ 1177438 w 5187198"/>
                <a:gd name="connsiteY164" fmla="*/ 560170 h 6239661"/>
                <a:gd name="connsiteX165" fmla="*/ 1145987 w 5187198"/>
                <a:gd name="connsiteY165" fmla="*/ 569826 h 6239661"/>
                <a:gd name="connsiteX166" fmla="*/ 1130315 w 5187198"/>
                <a:gd name="connsiteY166" fmla="*/ 574669 h 6239661"/>
                <a:gd name="connsiteX167" fmla="*/ 1114873 w 5187198"/>
                <a:gd name="connsiteY167" fmla="*/ 580384 h 6239661"/>
                <a:gd name="connsiteX168" fmla="*/ 1052839 w 5187198"/>
                <a:gd name="connsiteY168" fmla="*/ 602943 h 6239661"/>
                <a:gd name="connsiteX169" fmla="*/ 991135 w 5187198"/>
                <a:gd name="connsiteY169" fmla="*/ 626866 h 6239661"/>
                <a:gd name="connsiteX170" fmla="*/ 930179 w 5187198"/>
                <a:gd name="connsiteY170" fmla="*/ 653191 h 6239661"/>
                <a:gd name="connsiteX171" fmla="*/ 869768 w 5187198"/>
                <a:gd name="connsiteY171" fmla="*/ 680937 h 6239661"/>
                <a:gd name="connsiteX172" fmla="*/ 810085 w 5187198"/>
                <a:gd name="connsiteY172" fmla="*/ 710734 h 6239661"/>
                <a:gd name="connsiteX173" fmla="*/ 751220 w 5187198"/>
                <a:gd name="connsiteY173" fmla="*/ 741794 h 6239661"/>
                <a:gd name="connsiteX174" fmla="*/ 532669 w 5187198"/>
                <a:gd name="connsiteY174" fmla="*/ 881688 h 6239661"/>
                <a:gd name="connsiteX175" fmla="*/ 354185 w 5187198"/>
                <a:gd name="connsiteY175" fmla="*/ 1050286 h 6239661"/>
                <a:gd name="connsiteX176" fmla="*/ 315980 w 5187198"/>
                <a:gd name="connsiteY176" fmla="*/ 1098125 h 6239661"/>
                <a:gd name="connsiteX177" fmla="*/ 280345 w 5187198"/>
                <a:gd name="connsiteY177" fmla="*/ 1149782 h 6239661"/>
                <a:gd name="connsiteX178" fmla="*/ 245890 w 5187198"/>
                <a:gd name="connsiteY178" fmla="*/ 1203959 h 6239661"/>
                <a:gd name="connsiteX179" fmla="*/ 212162 w 5187198"/>
                <a:gd name="connsiteY179" fmla="*/ 1260184 h 6239661"/>
                <a:gd name="connsiteX180" fmla="*/ 80716 w 5187198"/>
                <a:gd name="connsiteY180" fmla="*/ 1502476 h 6239661"/>
                <a:gd name="connsiteX181" fmla="*/ 0 w 5187198"/>
                <a:gd name="connsiteY181" fmla="*/ 1648841 h 6239661"/>
                <a:gd name="connsiteX182" fmla="*/ 0 w 5187198"/>
                <a:gd name="connsiteY182" fmla="*/ 954863 h 6239661"/>
                <a:gd name="connsiteX183" fmla="*/ 43491 w 5187198"/>
                <a:gd name="connsiteY183" fmla="*/ 895513 h 6239661"/>
                <a:gd name="connsiteX184" fmla="*/ 93923 w 5187198"/>
                <a:gd name="connsiteY184" fmla="*/ 834489 h 6239661"/>
                <a:gd name="connsiteX185" fmla="*/ 323465 w 5187198"/>
                <a:gd name="connsiteY185" fmla="*/ 617671 h 6239661"/>
                <a:gd name="connsiteX186" fmla="*/ 574777 w 5187198"/>
                <a:gd name="connsiteY186" fmla="*/ 446794 h 6239661"/>
                <a:gd name="connsiteX187" fmla="*/ 638943 w 5187198"/>
                <a:gd name="connsiteY187" fmla="*/ 408925 h 6239661"/>
                <a:gd name="connsiteX188" fmla="*/ 703505 w 5187198"/>
                <a:gd name="connsiteY188" fmla="*/ 371742 h 6239661"/>
                <a:gd name="connsiteX189" fmla="*/ 769262 w 5187198"/>
                <a:gd name="connsiteY189" fmla="*/ 336154 h 6239661"/>
                <a:gd name="connsiteX190" fmla="*/ 835552 w 5187198"/>
                <a:gd name="connsiteY190" fmla="*/ 301173 h 6239661"/>
                <a:gd name="connsiteX191" fmla="*/ 902979 w 5187198"/>
                <a:gd name="connsiteY191" fmla="*/ 268004 h 6239661"/>
                <a:gd name="connsiteX192" fmla="*/ 971127 w 5187198"/>
                <a:gd name="connsiteY192" fmla="*/ 235607 h 6239661"/>
                <a:gd name="connsiteX193" fmla="*/ 988238 w 5187198"/>
                <a:gd name="connsiteY193" fmla="*/ 227556 h 6239661"/>
                <a:gd name="connsiteX194" fmla="*/ 1005744 w 5187198"/>
                <a:gd name="connsiteY194" fmla="*/ 220191 h 6239661"/>
                <a:gd name="connsiteX195" fmla="*/ 1040729 w 5187198"/>
                <a:gd name="connsiteY195" fmla="*/ 205569 h 6239661"/>
                <a:gd name="connsiteX196" fmla="*/ 1110835 w 5187198"/>
                <a:gd name="connsiteY196" fmla="*/ 176248 h 6239661"/>
                <a:gd name="connsiteX197" fmla="*/ 1254256 w 5187198"/>
                <a:gd name="connsiteY197" fmla="*/ 123796 h 6239661"/>
                <a:gd name="connsiteX198" fmla="*/ 1401310 w 5187198"/>
                <a:gd name="connsiteY198" fmla="*/ 79852 h 6239661"/>
                <a:gd name="connsiteX199" fmla="*/ 2011811 w 5187198"/>
                <a:gd name="connsiteY199" fmla="*/ 4 h 6239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Lst>
              <a:rect l="l" t="t" r="r" b="b"/>
              <a:pathLst>
                <a:path w="5187198" h="6239661">
                  <a:moveTo>
                    <a:pt x="2011811" y="4"/>
                  </a:moveTo>
                  <a:cubicBezTo>
                    <a:pt x="2217306" y="120"/>
                    <a:pt x="2420903" y="25925"/>
                    <a:pt x="2617011" y="70590"/>
                  </a:cubicBezTo>
                  <a:lnTo>
                    <a:pt x="2690321" y="88146"/>
                  </a:lnTo>
                  <a:lnTo>
                    <a:pt x="2726863" y="97127"/>
                  </a:lnTo>
                  <a:lnTo>
                    <a:pt x="2762951" y="107375"/>
                  </a:lnTo>
                  <a:lnTo>
                    <a:pt x="2834843" y="128493"/>
                  </a:lnTo>
                  <a:cubicBezTo>
                    <a:pt x="2858788" y="135605"/>
                    <a:pt x="2882632" y="142226"/>
                    <a:pt x="2906574" y="151076"/>
                  </a:cubicBezTo>
                  <a:cubicBezTo>
                    <a:pt x="2954475" y="167852"/>
                    <a:pt x="3002363" y="183813"/>
                    <a:pt x="3049504" y="202124"/>
                  </a:cubicBezTo>
                  <a:lnTo>
                    <a:pt x="3189518" y="260159"/>
                  </a:lnTo>
                  <a:lnTo>
                    <a:pt x="3326048" y="325143"/>
                  </a:lnTo>
                  <a:cubicBezTo>
                    <a:pt x="3370687" y="348464"/>
                    <a:pt x="3414908" y="372485"/>
                    <a:pt x="3459166" y="395936"/>
                  </a:cubicBezTo>
                  <a:cubicBezTo>
                    <a:pt x="3502947" y="420302"/>
                    <a:pt x="3545491" y="447118"/>
                    <a:pt x="3588578" y="472343"/>
                  </a:cubicBezTo>
                  <a:cubicBezTo>
                    <a:pt x="3610346" y="484551"/>
                    <a:pt x="3630797" y="499072"/>
                    <a:pt x="3651864" y="512600"/>
                  </a:cubicBezTo>
                  <a:lnTo>
                    <a:pt x="3714514" y="553499"/>
                  </a:lnTo>
                  <a:cubicBezTo>
                    <a:pt x="3880005" y="664844"/>
                    <a:pt x="4036083" y="788388"/>
                    <a:pt x="4181221" y="922912"/>
                  </a:cubicBezTo>
                  <a:cubicBezTo>
                    <a:pt x="4326221" y="1057515"/>
                    <a:pt x="4461955" y="1202038"/>
                    <a:pt x="4582963" y="1358264"/>
                  </a:cubicBezTo>
                  <a:cubicBezTo>
                    <a:pt x="4614206" y="1396543"/>
                    <a:pt x="4642091" y="1437400"/>
                    <a:pt x="4670721" y="1477644"/>
                  </a:cubicBezTo>
                  <a:cubicBezTo>
                    <a:pt x="4700172" y="1517414"/>
                    <a:pt x="4725864" y="1559538"/>
                    <a:pt x="4752378" y="1601187"/>
                  </a:cubicBezTo>
                  <a:lnTo>
                    <a:pt x="4772168" y="1632456"/>
                  </a:lnTo>
                  <a:lnTo>
                    <a:pt x="4782117" y="1648104"/>
                  </a:lnTo>
                  <a:lnTo>
                    <a:pt x="4791381" y="1664150"/>
                  </a:lnTo>
                  <a:lnTo>
                    <a:pt x="4828190" y="1728379"/>
                  </a:lnTo>
                  <a:cubicBezTo>
                    <a:pt x="4840266" y="1749930"/>
                    <a:pt x="4853470" y="1770740"/>
                    <a:pt x="4864832" y="1792796"/>
                  </a:cubicBezTo>
                  <a:lnTo>
                    <a:pt x="4899201" y="1858342"/>
                  </a:lnTo>
                  <a:cubicBezTo>
                    <a:pt x="4910484" y="1880260"/>
                    <a:pt x="4922532" y="1901920"/>
                    <a:pt x="4933266" y="1924155"/>
                  </a:cubicBezTo>
                  <a:lnTo>
                    <a:pt x="4964403" y="1991384"/>
                  </a:lnTo>
                  <a:cubicBezTo>
                    <a:pt x="4974618" y="2013829"/>
                    <a:pt x="4985323" y="2036171"/>
                    <a:pt x="4995019" y="2058823"/>
                  </a:cubicBezTo>
                  <a:lnTo>
                    <a:pt x="5021999" y="2127723"/>
                  </a:lnTo>
                  <a:lnTo>
                    <a:pt x="5048321" y="2196908"/>
                  </a:lnTo>
                  <a:lnTo>
                    <a:pt x="5070546" y="2267547"/>
                  </a:lnTo>
                  <a:cubicBezTo>
                    <a:pt x="5078054" y="2291004"/>
                    <a:pt x="5085044" y="2314670"/>
                    <a:pt x="5092171" y="2338256"/>
                  </a:cubicBezTo>
                  <a:cubicBezTo>
                    <a:pt x="5098670" y="2362023"/>
                    <a:pt x="5104296" y="2386019"/>
                    <a:pt x="5110305" y="2409886"/>
                  </a:cubicBezTo>
                  <a:cubicBezTo>
                    <a:pt x="5158097" y="2600976"/>
                    <a:pt x="5182068" y="2797044"/>
                    <a:pt x="5186393" y="2992022"/>
                  </a:cubicBezTo>
                  <a:cubicBezTo>
                    <a:pt x="5191013" y="3187195"/>
                    <a:pt x="5175397" y="3380886"/>
                    <a:pt x="5149045" y="3571816"/>
                  </a:cubicBezTo>
                  <a:cubicBezTo>
                    <a:pt x="5141154" y="3619431"/>
                    <a:pt x="5133539" y="3666889"/>
                    <a:pt x="5126572" y="3714520"/>
                  </a:cubicBezTo>
                  <a:cubicBezTo>
                    <a:pt x="5117276" y="3761759"/>
                    <a:pt x="5107793" y="3808831"/>
                    <a:pt x="5099067" y="3856108"/>
                  </a:cubicBezTo>
                  <a:lnTo>
                    <a:pt x="5095699" y="3873868"/>
                  </a:lnTo>
                  <a:lnTo>
                    <a:pt x="5091573" y="3891426"/>
                  </a:lnTo>
                  <a:lnTo>
                    <a:pt x="5083324" y="3926541"/>
                  </a:lnTo>
                  <a:lnTo>
                    <a:pt x="5067256" y="3996889"/>
                  </a:lnTo>
                  <a:cubicBezTo>
                    <a:pt x="5064451" y="4008657"/>
                    <a:pt x="5062244" y="4020353"/>
                    <a:pt x="5059194" y="4032171"/>
                  </a:cubicBezTo>
                  <a:lnTo>
                    <a:pt x="5049522" y="4067833"/>
                  </a:lnTo>
                  <a:lnTo>
                    <a:pt x="5040067" y="4103553"/>
                  </a:lnTo>
                  <a:cubicBezTo>
                    <a:pt x="5036554" y="4115363"/>
                    <a:pt x="5032689" y="4127194"/>
                    <a:pt x="5028960" y="4138946"/>
                  </a:cubicBezTo>
                  <a:cubicBezTo>
                    <a:pt x="4999693" y="4233462"/>
                    <a:pt x="4962869" y="4326764"/>
                    <a:pt x="4917351" y="4417041"/>
                  </a:cubicBezTo>
                  <a:cubicBezTo>
                    <a:pt x="4871860" y="4507209"/>
                    <a:pt x="4817597" y="4594215"/>
                    <a:pt x="4756163" y="4676402"/>
                  </a:cubicBezTo>
                  <a:cubicBezTo>
                    <a:pt x="4632803" y="4840875"/>
                    <a:pt x="4480597" y="4982783"/>
                    <a:pt x="4322493" y="5105604"/>
                  </a:cubicBezTo>
                  <a:cubicBezTo>
                    <a:pt x="4163928" y="5228420"/>
                    <a:pt x="3999564" y="5332640"/>
                    <a:pt x="3840510" y="5429590"/>
                  </a:cubicBezTo>
                  <a:cubicBezTo>
                    <a:pt x="3760954" y="5478172"/>
                    <a:pt x="3682353" y="5524924"/>
                    <a:pt x="3606447" y="5572862"/>
                  </a:cubicBezTo>
                  <a:lnTo>
                    <a:pt x="3488814" y="5647178"/>
                  </a:lnTo>
                  <a:cubicBezTo>
                    <a:pt x="3448270" y="5672597"/>
                    <a:pt x="3407323" y="5697792"/>
                    <a:pt x="3365864" y="5722735"/>
                  </a:cubicBezTo>
                  <a:cubicBezTo>
                    <a:pt x="3200163" y="5822424"/>
                    <a:pt x="3026125" y="5917328"/>
                    <a:pt x="2839486" y="5999120"/>
                  </a:cubicBezTo>
                  <a:cubicBezTo>
                    <a:pt x="2653201" y="6080891"/>
                    <a:pt x="2453560" y="6149344"/>
                    <a:pt x="2242423" y="6192346"/>
                  </a:cubicBezTo>
                  <a:cubicBezTo>
                    <a:pt x="2031719" y="6235463"/>
                    <a:pt x="1808952" y="6251353"/>
                    <a:pt x="1589380" y="6230657"/>
                  </a:cubicBezTo>
                  <a:lnTo>
                    <a:pt x="1548244" y="6226706"/>
                  </a:lnTo>
                  <a:cubicBezTo>
                    <a:pt x="1534528" y="6225117"/>
                    <a:pt x="1520898" y="6223203"/>
                    <a:pt x="1507348" y="6221428"/>
                  </a:cubicBezTo>
                  <a:lnTo>
                    <a:pt x="1466401" y="6215904"/>
                  </a:lnTo>
                  <a:cubicBezTo>
                    <a:pt x="1452772" y="6213991"/>
                    <a:pt x="1439316" y="6211428"/>
                    <a:pt x="1425773" y="6209191"/>
                  </a:cubicBezTo>
                  <a:cubicBezTo>
                    <a:pt x="1398775" y="6204391"/>
                    <a:pt x="1371610" y="6199779"/>
                    <a:pt x="1344960" y="6193681"/>
                  </a:cubicBezTo>
                  <a:cubicBezTo>
                    <a:pt x="1318251" y="6187799"/>
                    <a:pt x="1291260" y="6182538"/>
                    <a:pt x="1265007" y="6175388"/>
                  </a:cubicBezTo>
                  <a:lnTo>
                    <a:pt x="1225415" y="6165243"/>
                  </a:lnTo>
                  <a:cubicBezTo>
                    <a:pt x="1212163" y="6161924"/>
                    <a:pt x="1198939" y="6158496"/>
                    <a:pt x="1186567" y="6154486"/>
                  </a:cubicBezTo>
                  <a:lnTo>
                    <a:pt x="1111158" y="6130918"/>
                  </a:lnTo>
                  <a:lnTo>
                    <a:pt x="1035915" y="6107163"/>
                  </a:lnTo>
                  <a:cubicBezTo>
                    <a:pt x="1010846" y="6099055"/>
                    <a:pt x="986357" y="6088784"/>
                    <a:pt x="961579" y="6079594"/>
                  </a:cubicBezTo>
                  <a:cubicBezTo>
                    <a:pt x="763709" y="6005594"/>
                    <a:pt x="572401" y="5909703"/>
                    <a:pt x="395297" y="5792812"/>
                  </a:cubicBezTo>
                  <a:lnTo>
                    <a:pt x="265239" y="5701511"/>
                  </a:lnTo>
                  <a:cubicBezTo>
                    <a:pt x="254227" y="5694155"/>
                    <a:pt x="244103" y="5685646"/>
                    <a:pt x="233756" y="5677542"/>
                  </a:cubicBezTo>
                  <a:lnTo>
                    <a:pt x="202800" y="5652902"/>
                  </a:lnTo>
                  <a:lnTo>
                    <a:pt x="140918" y="5603515"/>
                  </a:lnTo>
                  <a:cubicBezTo>
                    <a:pt x="130598" y="5595302"/>
                    <a:pt x="120280" y="5587089"/>
                    <a:pt x="110625" y="5578127"/>
                  </a:cubicBezTo>
                  <a:cubicBezTo>
                    <a:pt x="105647" y="5573779"/>
                    <a:pt x="100444" y="5569834"/>
                    <a:pt x="95631" y="5565299"/>
                  </a:cubicBezTo>
                  <a:cubicBezTo>
                    <a:pt x="90955" y="5560684"/>
                    <a:pt x="86505" y="5555666"/>
                    <a:pt x="81966" y="5550973"/>
                  </a:cubicBezTo>
                  <a:lnTo>
                    <a:pt x="27991" y="5493272"/>
                  </a:lnTo>
                  <a:cubicBezTo>
                    <a:pt x="19109" y="5483589"/>
                    <a:pt x="9758" y="5474359"/>
                    <a:pt x="1454" y="5464252"/>
                  </a:cubicBezTo>
                  <a:lnTo>
                    <a:pt x="0" y="5462518"/>
                  </a:lnTo>
                  <a:lnTo>
                    <a:pt x="0" y="4720187"/>
                  </a:lnTo>
                  <a:lnTo>
                    <a:pt x="109684" y="4836724"/>
                  </a:lnTo>
                  <a:cubicBezTo>
                    <a:pt x="173316" y="4897375"/>
                    <a:pt x="239447" y="4954160"/>
                    <a:pt x="306959" y="5007200"/>
                  </a:cubicBezTo>
                  <a:lnTo>
                    <a:pt x="358101" y="5046057"/>
                  </a:lnTo>
                  <a:lnTo>
                    <a:pt x="383328" y="5065684"/>
                  </a:lnTo>
                  <a:cubicBezTo>
                    <a:pt x="391637" y="5072316"/>
                    <a:pt x="400805" y="5077902"/>
                    <a:pt x="409503" y="5083942"/>
                  </a:cubicBezTo>
                  <a:lnTo>
                    <a:pt x="461889" y="5119888"/>
                  </a:lnTo>
                  <a:cubicBezTo>
                    <a:pt x="466184" y="5122893"/>
                    <a:pt x="470616" y="5125820"/>
                    <a:pt x="474883" y="5128933"/>
                  </a:cubicBezTo>
                  <a:cubicBezTo>
                    <a:pt x="478982" y="5132235"/>
                    <a:pt x="482476" y="5136069"/>
                    <a:pt x="486410" y="5139557"/>
                  </a:cubicBezTo>
                  <a:cubicBezTo>
                    <a:pt x="494140" y="5146613"/>
                    <a:pt x="502565" y="5152812"/>
                    <a:pt x="510852" y="5159089"/>
                  </a:cubicBezTo>
                  <a:lnTo>
                    <a:pt x="560653" y="5196893"/>
                  </a:lnTo>
                  <a:lnTo>
                    <a:pt x="585485" y="5215834"/>
                  </a:lnTo>
                  <a:cubicBezTo>
                    <a:pt x="593773" y="5222111"/>
                    <a:pt x="601864" y="5228685"/>
                    <a:pt x="610707" y="5234185"/>
                  </a:cubicBezTo>
                  <a:lnTo>
                    <a:pt x="714768" y="5303103"/>
                  </a:lnTo>
                  <a:cubicBezTo>
                    <a:pt x="856162" y="5390603"/>
                    <a:pt x="1008099" y="5459947"/>
                    <a:pt x="1166634" y="5513322"/>
                  </a:cubicBezTo>
                  <a:cubicBezTo>
                    <a:pt x="1186540" y="5519932"/>
                    <a:pt x="1205774" y="5527751"/>
                    <a:pt x="1225991" y="5533632"/>
                  </a:cubicBezTo>
                  <a:lnTo>
                    <a:pt x="1286680" y="5550705"/>
                  </a:lnTo>
                  <a:lnTo>
                    <a:pt x="1347310" y="5567995"/>
                  </a:lnTo>
                  <a:cubicBezTo>
                    <a:pt x="1357469" y="5571180"/>
                    <a:pt x="1367261" y="5573572"/>
                    <a:pt x="1377002" y="5575719"/>
                  </a:cubicBezTo>
                  <a:lnTo>
                    <a:pt x="1406328" y="5582649"/>
                  </a:lnTo>
                  <a:cubicBezTo>
                    <a:pt x="1425825" y="5587757"/>
                    <a:pt x="1445490" y="5590939"/>
                    <a:pt x="1465060" y="5594909"/>
                  </a:cubicBezTo>
                  <a:cubicBezTo>
                    <a:pt x="1484652" y="5599231"/>
                    <a:pt x="1504324" y="5601952"/>
                    <a:pt x="1523881" y="5605105"/>
                  </a:cubicBezTo>
                  <a:cubicBezTo>
                    <a:pt x="1533660" y="5606682"/>
                    <a:pt x="1543460" y="5608613"/>
                    <a:pt x="1553325" y="5609865"/>
                  </a:cubicBezTo>
                  <a:lnTo>
                    <a:pt x="1582813" y="5613593"/>
                  </a:lnTo>
                  <a:lnTo>
                    <a:pt x="1612301" y="5617321"/>
                  </a:lnTo>
                  <a:lnTo>
                    <a:pt x="1641863" y="5619910"/>
                  </a:lnTo>
                  <a:cubicBezTo>
                    <a:pt x="1799348" y="5633940"/>
                    <a:pt x="1957913" y="5625770"/>
                    <a:pt x="2117508" y="5595156"/>
                  </a:cubicBezTo>
                  <a:cubicBezTo>
                    <a:pt x="2277124" y="5564895"/>
                    <a:pt x="2437004" y="5512449"/>
                    <a:pt x="2597368" y="5447381"/>
                  </a:cubicBezTo>
                  <a:cubicBezTo>
                    <a:pt x="2757791" y="5382096"/>
                    <a:pt x="2918855" y="5304464"/>
                    <a:pt x="3082968" y="5223245"/>
                  </a:cubicBezTo>
                  <a:lnTo>
                    <a:pt x="3334855" y="5097383"/>
                  </a:lnTo>
                  <a:cubicBezTo>
                    <a:pt x="3423528" y="5054142"/>
                    <a:pt x="3511773" y="5013798"/>
                    <a:pt x="3599509" y="4976217"/>
                  </a:cubicBezTo>
                  <a:cubicBezTo>
                    <a:pt x="3774960" y="4900701"/>
                    <a:pt x="3948276" y="4837481"/>
                    <a:pt x="4112002" y="4766359"/>
                  </a:cubicBezTo>
                  <a:cubicBezTo>
                    <a:pt x="4193972" y="4730827"/>
                    <a:pt x="4273429" y="4692997"/>
                    <a:pt x="4348983" y="4649833"/>
                  </a:cubicBezTo>
                  <a:cubicBezTo>
                    <a:pt x="4424508" y="4606778"/>
                    <a:pt x="4496050" y="4558250"/>
                    <a:pt x="4560505" y="4501564"/>
                  </a:cubicBezTo>
                  <a:cubicBezTo>
                    <a:pt x="4625198" y="4445289"/>
                    <a:pt x="4682991" y="4381021"/>
                    <a:pt x="4731963" y="4309870"/>
                  </a:cubicBezTo>
                  <a:cubicBezTo>
                    <a:pt x="4781043" y="4238747"/>
                    <a:pt x="4821275" y="4160848"/>
                    <a:pt x="4852344" y="4078640"/>
                  </a:cubicBezTo>
                  <a:lnTo>
                    <a:pt x="4863972" y="4047790"/>
                  </a:lnTo>
                  <a:lnTo>
                    <a:pt x="4874144" y="4016320"/>
                  </a:lnTo>
                  <a:lnTo>
                    <a:pt x="4884127" y="3984682"/>
                  </a:lnTo>
                  <a:cubicBezTo>
                    <a:pt x="4887242" y="3973925"/>
                    <a:pt x="4889981" y="3962835"/>
                    <a:pt x="4892800" y="3951883"/>
                  </a:cubicBezTo>
                  <a:lnTo>
                    <a:pt x="4909526" y="3886001"/>
                  </a:lnTo>
                  <a:lnTo>
                    <a:pt x="4917687" y="3852948"/>
                  </a:lnTo>
                  <a:lnTo>
                    <a:pt x="4921768" y="3836422"/>
                  </a:lnTo>
                  <a:lnTo>
                    <a:pt x="4924845" y="3819742"/>
                  </a:lnTo>
                  <a:cubicBezTo>
                    <a:pt x="4933092" y="3775120"/>
                    <a:pt x="4941231" y="3730469"/>
                    <a:pt x="4948230" y="3685744"/>
                  </a:cubicBezTo>
                  <a:cubicBezTo>
                    <a:pt x="4953579" y="3640694"/>
                    <a:pt x="4958249" y="3595577"/>
                    <a:pt x="4962782" y="3550540"/>
                  </a:cubicBezTo>
                  <a:cubicBezTo>
                    <a:pt x="4976580" y="3369692"/>
                    <a:pt x="4965812" y="3187942"/>
                    <a:pt x="4939468" y="3010249"/>
                  </a:cubicBezTo>
                  <a:cubicBezTo>
                    <a:pt x="4912965" y="2832281"/>
                    <a:pt x="4870237" y="2658196"/>
                    <a:pt x="4816901" y="2488224"/>
                  </a:cubicBezTo>
                  <a:cubicBezTo>
                    <a:pt x="4810197" y="2466954"/>
                    <a:pt x="4803984" y="2445582"/>
                    <a:pt x="4797005" y="2424470"/>
                  </a:cubicBezTo>
                  <a:cubicBezTo>
                    <a:pt x="4789399" y="2403537"/>
                    <a:pt x="4781686" y="2382574"/>
                    <a:pt x="4774433" y="2361620"/>
                  </a:cubicBezTo>
                  <a:lnTo>
                    <a:pt x="4752459" y="2298700"/>
                  </a:lnTo>
                  <a:lnTo>
                    <a:pt x="4728083" y="2236526"/>
                  </a:lnTo>
                  <a:cubicBezTo>
                    <a:pt x="4719957" y="2215802"/>
                    <a:pt x="4712352" y="2194869"/>
                    <a:pt x="4704471" y="2174095"/>
                  </a:cubicBezTo>
                  <a:lnTo>
                    <a:pt x="4678399" y="2112626"/>
                  </a:lnTo>
                  <a:lnTo>
                    <a:pt x="4652601" y="2050999"/>
                  </a:lnTo>
                  <a:cubicBezTo>
                    <a:pt x="4643711" y="2030533"/>
                    <a:pt x="4633616" y="2010672"/>
                    <a:pt x="4624205" y="1990415"/>
                  </a:cubicBezTo>
                  <a:lnTo>
                    <a:pt x="4595398" y="1930069"/>
                  </a:lnTo>
                  <a:cubicBezTo>
                    <a:pt x="4585714" y="1909969"/>
                    <a:pt x="4574413" y="1890713"/>
                    <a:pt x="4563827" y="1870952"/>
                  </a:cubicBezTo>
                  <a:lnTo>
                    <a:pt x="4531433" y="1812311"/>
                  </a:lnTo>
                  <a:lnTo>
                    <a:pt x="4523315" y="1797616"/>
                  </a:lnTo>
                  <a:lnTo>
                    <a:pt x="4514482" y="1783425"/>
                  </a:lnTo>
                  <a:lnTo>
                    <a:pt x="4496845" y="1754936"/>
                  </a:lnTo>
                  <a:lnTo>
                    <a:pt x="4461463" y="1697929"/>
                  </a:lnTo>
                  <a:lnTo>
                    <a:pt x="4452660" y="1683629"/>
                  </a:lnTo>
                  <a:lnTo>
                    <a:pt x="4443141" y="1669834"/>
                  </a:lnTo>
                  <a:lnTo>
                    <a:pt x="4424241" y="1642166"/>
                  </a:lnTo>
                  <a:cubicBezTo>
                    <a:pt x="4399005" y="1605265"/>
                    <a:pt x="4374512" y="1567751"/>
                    <a:pt x="4346886" y="1532412"/>
                  </a:cubicBezTo>
                  <a:cubicBezTo>
                    <a:pt x="4240477" y="1388328"/>
                    <a:pt x="4120362" y="1253437"/>
                    <a:pt x="3985497" y="1134649"/>
                  </a:cubicBezTo>
                  <a:cubicBezTo>
                    <a:pt x="3850799" y="1015675"/>
                    <a:pt x="3702920" y="911715"/>
                    <a:pt x="3545665" y="825877"/>
                  </a:cubicBezTo>
                  <a:lnTo>
                    <a:pt x="3486190" y="794756"/>
                  </a:lnTo>
                  <a:cubicBezTo>
                    <a:pt x="3466181" y="784640"/>
                    <a:pt x="3446893" y="773560"/>
                    <a:pt x="3426182" y="764765"/>
                  </a:cubicBezTo>
                  <a:lnTo>
                    <a:pt x="3365044" y="737255"/>
                  </a:lnTo>
                  <a:lnTo>
                    <a:pt x="3334529" y="723514"/>
                  </a:lnTo>
                  <a:cubicBezTo>
                    <a:pt x="3324394" y="718943"/>
                    <a:pt x="3314287" y="714265"/>
                    <a:pt x="3303733" y="710395"/>
                  </a:cubicBezTo>
                  <a:cubicBezTo>
                    <a:pt x="3262013" y="694346"/>
                    <a:pt x="3220711" y="677599"/>
                    <a:pt x="3179033" y="662259"/>
                  </a:cubicBezTo>
                  <a:lnTo>
                    <a:pt x="3052408" y="620447"/>
                  </a:lnTo>
                  <a:lnTo>
                    <a:pt x="2924325" y="584505"/>
                  </a:lnTo>
                  <a:cubicBezTo>
                    <a:pt x="2903106" y="578471"/>
                    <a:pt x="2881119" y="574434"/>
                    <a:pt x="2859667" y="569266"/>
                  </a:cubicBezTo>
                  <a:lnTo>
                    <a:pt x="2795226" y="554085"/>
                  </a:lnTo>
                  <a:cubicBezTo>
                    <a:pt x="2774078" y="548652"/>
                    <a:pt x="2751709" y="544744"/>
                    <a:pt x="2729702" y="540354"/>
                  </a:cubicBezTo>
                  <a:lnTo>
                    <a:pt x="2663758" y="527322"/>
                  </a:lnTo>
                  <a:lnTo>
                    <a:pt x="2630927" y="520495"/>
                  </a:lnTo>
                  <a:lnTo>
                    <a:pt x="2597965" y="515024"/>
                  </a:lnTo>
                  <a:cubicBezTo>
                    <a:pt x="2575970" y="511449"/>
                    <a:pt x="2554112" y="507795"/>
                    <a:pt x="2532205" y="503895"/>
                  </a:cubicBezTo>
                  <a:cubicBezTo>
                    <a:pt x="2357016" y="475037"/>
                    <a:pt x="2182954" y="456682"/>
                    <a:pt x="2010064" y="452552"/>
                  </a:cubicBezTo>
                  <a:cubicBezTo>
                    <a:pt x="1837255" y="448558"/>
                    <a:pt x="1665388" y="457916"/>
                    <a:pt x="1494552" y="485055"/>
                  </a:cubicBezTo>
                  <a:cubicBezTo>
                    <a:pt x="1452133" y="492816"/>
                    <a:pt x="1409569" y="501117"/>
                    <a:pt x="1366896" y="509389"/>
                  </a:cubicBezTo>
                  <a:cubicBezTo>
                    <a:pt x="1324862" y="520035"/>
                    <a:pt x="1282333" y="529505"/>
                    <a:pt x="1240175" y="541045"/>
                  </a:cubicBezTo>
                  <a:lnTo>
                    <a:pt x="1177438" y="560170"/>
                  </a:lnTo>
                  <a:lnTo>
                    <a:pt x="1145987" y="569826"/>
                  </a:lnTo>
                  <a:lnTo>
                    <a:pt x="1130315" y="574669"/>
                  </a:lnTo>
                  <a:lnTo>
                    <a:pt x="1114873" y="580384"/>
                  </a:lnTo>
                  <a:lnTo>
                    <a:pt x="1052839" y="602943"/>
                  </a:lnTo>
                  <a:cubicBezTo>
                    <a:pt x="1032151" y="610499"/>
                    <a:pt x="1011255" y="617535"/>
                    <a:pt x="991135" y="626866"/>
                  </a:cubicBezTo>
                  <a:lnTo>
                    <a:pt x="930179" y="653191"/>
                  </a:lnTo>
                  <a:cubicBezTo>
                    <a:pt x="909850" y="662002"/>
                    <a:pt x="889443" y="670676"/>
                    <a:pt x="869768" y="680937"/>
                  </a:cubicBezTo>
                  <a:lnTo>
                    <a:pt x="810085" y="710734"/>
                  </a:lnTo>
                  <a:cubicBezTo>
                    <a:pt x="790331" y="720859"/>
                    <a:pt x="770124" y="730514"/>
                    <a:pt x="751220" y="741794"/>
                  </a:cubicBezTo>
                  <a:cubicBezTo>
                    <a:pt x="673929" y="784955"/>
                    <a:pt x="598827" y="830326"/>
                    <a:pt x="532669" y="881688"/>
                  </a:cubicBezTo>
                  <a:cubicBezTo>
                    <a:pt x="464226" y="931625"/>
                    <a:pt x="406969" y="988270"/>
                    <a:pt x="354185" y="1050286"/>
                  </a:cubicBezTo>
                  <a:lnTo>
                    <a:pt x="315980" y="1098125"/>
                  </a:lnTo>
                  <a:lnTo>
                    <a:pt x="280345" y="1149782"/>
                  </a:lnTo>
                  <a:cubicBezTo>
                    <a:pt x="268144" y="1166335"/>
                    <a:pt x="257438" y="1185955"/>
                    <a:pt x="245890" y="1203959"/>
                  </a:cubicBezTo>
                  <a:cubicBezTo>
                    <a:pt x="234552" y="1222481"/>
                    <a:pt x="223171" y="1240298"/>
                    <a:pt x="212162" y="1260184"/>
                  </a:cubicBezTo>
                  <a:cubicBezTo>
                    <a:pt x="168299" y="1337574"/>
                    <a:pt x="125055" y="1419360"/>
                    <a:pt x="80716" y="1502476"/>
                  </a:cubicBezTo>
                  <a:lnTo>
                    <a:pt x="0" y="1648841"/>
                  </a:lnTo>
                  <a:lnTo>
                    <a:pt x="0" y="954863"/>
                  </a:lnTo>
                  <a:lnTo>
                    <a:pt x="43491" y="895513"/>
                  </a:lnTo>
                  <a:cubicBezTo>
                    <a:pt x="59888" y="874984"/>
                    <a:pt x="77014" y="854766"/>
                    <a:pt x="93923" y="834489"/>
                  </a:cubicBezTo>
                  <a:cubicBezTo>
                    <a:pt x="163245" y="754880"/>
                    <a:pt x="240806" y="679565"/>
                    <a:pt x="323465" y="617671"/>
                  </a:cubicBezTo>
                  <a:cubicBezTo>
                    <a:pt x="405002" y="553042"/>
                    <a:pt x="490132" y="499230"/>
                    <a:pt x="574777" y="446794"/>
                  </a:cubicBezTo>
                  <a:cubicBezTo>
                    <a:pt x="595733" y="433050"/>
                    <a:pt x="617442" y="421248"/>
                    <a:pt x="638943" y="408925"/>
                  </a:cubicBezTo>
                  <a:lnTo>
                    <a:pt x="703505" y="371742"/>
                  </a:lnTo>
                  <a:cubicBezTo>
                    <a:pt x="724798" y="358900"/>
                    <a:pt x="747120" y="347842"/>
                    <a:pt x="769262" y="336154"/>
                  </a:cubicBezTo>
                  <a:lnTo>
                    <a:pt x="835552" y="301173"/>
                  </a:lnTo>
                  <a:cubicBezTo>
                    <a:pt x="857427" y="289183"/>
                    <a:pt x="880470" y="278896"/>
                    <a:pt x="902979" y="268004"/>
                  </a:cubicBezTo>
                  <a:lnTo>
                    <a:pt x="971127" y="235607"/>
                  </a:lnTo>
                  <a:lnTo>
                    <a:pt x="988238" y="227556"/>
                  </a:lnTo>
                  <a:lnTo>
                    <a:pt x="1005744" y="220191"/>
                  </a:lnTo>
                  <a:lnTo>
                    <a:pt x="1040729" y="205569"/>
                  </a:lnTo>
                  <a:lnTo>
                    <a:pt x="1110835" y="176248"/>
                  </a:lnTo>
                  <a:cubicBezTo>
                    <a:pt x="1157999" y="157703"/>
                    <a:pt x="1206322" y="141323"/>
                    <a:pt x="1254256" y="123796"/>
                  </a:cubicBezTo>
                  <a:cubicBezTo>
                    <a:pt x="1302938" y="108671"/>
                    <a:pt x="1352074" y="94017"/>
                    <a:pt x="1401310" y="79852"/>
                  </a:cubicBezTo>
                  <a:cubicBezTo>
                    <a:pt x="1599497" y="26774"/>
                    <a:pt x="1806373" y="-329"/>
                    <a:pt x="2011811" y="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06AC5DCC-C3CC-4FD5-AD4E-13A1BE5F7F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297400"/>
              <a:ext cx="5215811" cy="6107388"/>
            </a:xfrm>
            <a:custGeom>
              <a:avLst/>
              <a:gdLst>
                <a:gd name="connsiteX0" fmla="*/ 1869139 w 5215811"/>
                <a:gd name="connsiteY0" fmla="*/ 9 h 6107388"/>
                <a:gd name="connsiteX1" fmla="*/ 2791149 w 5215811"/>
                <a:gd name="connsiteY1" fmla="*/ 130229 h 6107388"/>
                <a:gd name="connsiteX2" fmla="*/ 4760307 w 5215811"/>
                <a:gd name="connsiteY2" fmla="*/ 1608408 h 6107388"/>
                <a:gd name="connsiteX3" fmla="*/ 5108574 w 5215811"/>
                <a:gd name="connsiteY3" fmla="*/ 4050383 h 6107388"/>
                <a:gd name="connsiteX4" fmla="*/ 3434916 w 5215811"/>
                <a:gd name="connsiteY4" fmla="*/ 5503134 h 6107388"/>
                <a:gd name="connsiteX5" fmla="*/ 1137841 w 5215811"/>
                <a:gd name="connsiteY5" fmla="*/ 6033968 h 6107388"/>
                <a:gd name="connsiteX6" fmla="*/ 217555 w 5215811"/>
                <a:gd name="connsiteY6" fmla="*/ 5598945 h 6107388"/>
                <a:gd name="connsiteX7" fmla="*/ 0 w 5215811"/>
                <a:gd name="connsiteY7" fmla="*/ 5419622 h 6107388"/>
                <a:gd name="connsiteX8" fmla="*/ 0 w 5215811"/>
                <a:gd name="connsiteY8" fmla="*/ 4571683 h 6107388"/>
                <a:gd name="connsiteX9" fmla="*/ 18056 w 5215811"/>
                <a:gd name="connsiteY9" fmla="*/ 4599282 h 6107388"/>
                <a:gd name="connsiteX10" fmla="*/ 358324 w 5215811"/>
                <a:gd name="connsiteY10" fmla="*/ 4988154 h 6107388"/>
                <a:gd name="connsiteX11" fmla="*/ 1282741 w 5215811"/>
                <a:gd name="connsiteY11" fmla="*/ 5493193 h 6107388"/>
                <a:gd name="connsiteX12" fmla="*/ 2172794 w 5215811"/>
                <a:gd name="connsiteY12" fmla="*/ 5470630 h 6107388"/>
                <a:gd name="connsiteX13" fmla="*/ 3146893 w 5215811"/>
                <a:gd name="connsiteY13" fmla="*/ 5016296 h 6107388"/>
                <a:gd name="connsiteX14" fmla="*/ 3574114 w 5215811"/>
                <a:gd name="connsiteY14" fmla="*/ 4791124 h 6107388"/>
                <a:gd name="connsiteX15" fmla="*/ 4244948 w 5215811"/>
                <a:gd name="connsiteY15" fmla="*/ 4392664 h 6107388"/>
                <a:gd name="connsiteX16" fmla="*/ 4556385 w 5215811"/>
                <a:gd name="connsiteY16" fmla="*/ 3902656 h 6107388"/>
                <a:gd name="connsiteX17" fmla="*/ 4616354 w 5215811"/>
                <a:gd name="connsiteY17" fmla="*/ 2851680 h 6107388"/>
                <a:gd name="connsiteX18" fmla="*/ 4269266 w 5215811"/>
                <a:gd name="connsiteY18" fmla="*/ 1889625 h 6107388"/>
                <a:gd name="connsiteX19" fmla="*/ 2645976 w 5215811"/>
                <a:gd name="connsiteY19" fmla="*/ 671162 h 6107388"/>
                <a:gd name="connsiteX20" fmla="*/ 1648930 w 5215811"/>
                <a:gd name="connsiteY20" fmla="*/ 573017 h 6107388"/>
                <a:gd name="connsiteX21" fmla="*/ 771768 w 5215811"/>
                <a:gd name="connsiteY21" fmla="*/ 865882 h 6107388"/>
                <a:gd name="connsiteX22" fmla="*/ 433617 w 5215811"/>
                <a:gd name="connsiteY22" fmla="*/ 1119441 h 6107388"/>
                <a:gd name="connsiteX23" fmla="*/ 200571 w 5215811"/>
                <a:gd name="connsiteY23" fmla="*/ 1486480 h 6107388"/>
                <a:gd name="connsiteX24" fmla="*/ 47077 w 5215811"/>
                <a:gd name="connsiteY24" fmla="*/ 1753604 h 6107388"/>
                <a:gd name="connsiteX25" fmla="*/ 0 w 5215811"/>
                <a:gd name="connsiteY25" fmla="*/ 1831655 h 6107388"/>
                <a:gd name="connsiteX26" fmla="*/ 0 w 5215811"/>
                <a:gd name="connsiteY26" fmla="*/ 751112 h 6107388"/>
                <a:gd name="connsiteX27" fmla="*/ 6994 w 5215811"/>
                <a:gd name="connsiteY27" fmla="*/ 742614 h 6107388"/>
                <a:gd name="connsiteX28" fmla="*/ 484047 w 5215811"/>
                <a:gd name="connsiteY28" fmla="*/ 378777 h 6107388"/>
                <a:gd name="connsiteX29" fmla="*/ 1869139 w 5215811"/>
                <a:gd name="connsiteY29" fmla="*/ 9 h 6107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5811" h="6107388">
                  <a:moveTo>
                    <a:pt x="1869139" y="9"/>
                  </a:moveTo>
                  <a:cubicBezTo>
                    <a:pt x="2160924" y="-706"/>
                    <a:pt x="2465752" y="43039"/>
                    <a:pt x="2791149" y="130229"/>
                  </a:cubicBezTo>
                  <a:cubicBezTo>
                    <a:pt x="3651198" y="360678"/>
                    <a:pt x="4339884" y="907924"/>
                    <a:pt x="4760307" y="1608408"/>
                  </a:cubicBezTo>
                  <a:cubicBezTo>
                    <a:pt x="5188180" y="2321320"/>
                    <a:pt x="5338357" y="3192822"/>
                    <a:pt x="5108574" y="4050383"/>
                  </a:cubicBezTo>
                  <a:cubicBezTo>
                    <a:pt x="4880820" y="4900373"/>
                    <a:pt x="4152841" y="5098512"/>
                    <a:pt x="3434916" y="5503134"/>
                  </a:cubicBezTo>
                  <a:cubicBezTo>
                    <a:pt x="2717099" y="5907783"/>
                    <a:pt x="2005568" y="6266474"/>
                    <a:pt x="1137841" y="6033968"/>
                  </a:cubicBezTo>
                  <a:cubicBezTo>
                    <a:pt x="783079" y="5938910"/>
                    <a:pt x="479573" y="5790114"/>
                    <a:pt x="217555" y="5598945"/>
                  </a:cubicBezTo>
                  <a:lnTo>
                    <a:pt x="0" y="5419622"/>
                  </a:lnTo>
                  <a:lnTo>
                    <a:pt x="0" y="4571683"/>
                  </a:lnTo>
                  <a:lnTo>
                    <a:pt x="18056" y="4599282"/>
                  </a:lnTo>
                  <a:cubicBezTo>
                    <a:pt x="124071" y="4746782"/>
                    <a:pt x="237002" y="4875718"/>
                    <a:pt x="358324" y="4988154"/>
                  </a:cubicBezTo>
                  <a:cubicBezTo>
                    <a:pt x="621323" y="5231809"/>
                    <a:pt x="923667" y="5396979"/>
                    <a:pt x="1282741" y="5493193"/>
                  </a:cubicBezTo>
                  <a:cubicBezTo>
                    <a:pt x="1573894" y="5571207"/>
                    <a:pt x="1856732" y="5563878"/>
                    <a:pt x="2172794" y="5470630"/>
                  </a:cubicBezTo>
                  <a:cubicBezTo>
                    <a:pt x="2498985" y="5374183"/>
                    <a:pt x="2832844" y="5193315"/>
                    <a:pt x="3146893" y="5016296"/>
                  </a:cubicBezTo>
                  <a:cubicBezTo>
                    <a:pt x="3293538" y="4933641"/>
                    <a:pt x="3436182" y="4861160"/>
                    <a:pt x="3574114" y="4791124"/>
                  </a:cubicBezTo>
                  <a:cubicBezTo>
                    <a:pt x="3841238" y="4655550"/>
                    <a:pt x="4071901" y="4538375"/>
                    <a:pt x="4244948" y="4392664"/>
                  </a:cubicBezTo>
                  <a:cubicBezTo>
                    <a:pt x="4405844" y="4257259"/>
                    <a:pt x="4501845" y="4106204"/>
                    <a:pt x="4556385" y="3902656"/>
                  </a:cubicBezTo>
                  <a:cubicBezTo>
                    <a:pt x="4649063" y="3556776"/>
                    <a:pt x="4669271" y="3203187"/>
                    <a:pt x="4616354" y="2851680"/>
                  </a:cubicBezTo>
                  <a:cubicBezTo>
                    <a:pt x="4565198" y="2511774"/>
                    <a:pt x="4448474" y="2188147"/>
                    <a:pt x="4269266" y="1889625"/>
                  </a:cubicBezTo>
                  <a:cubicBezTo>
                    <a:pt x="3907781" y="1287586"/>
                    <a:pt x="3331245" y="854780"/>
                    <a:pt x="2645976" y="671162"/>
                  </a:cubicBezTo>
                  <a:cubicBezTo>
                    <a:pt x="2278249" y="572630"/>
                    <a:pt x="1952074" y="540526"/>
                    <a:pt x="1648930" y="573017"/>
                  </a:cubicBezTo>
                  <a:cubicBezTo>
                    <a:pt x="1351746" y="604901"/>
                    <a:pt x="1064785" y="700731"/>
                    <a:pt x="771768" y="865882"/>
                  </a:cubicBezTo>
                  <a:cubicBezTo>
                    <a:pt x="568061" y="980657"/>
                    <a:pt x="486465" y="1058486"/>
                    <a:pt x="433617" y="1119441"/>
                  </a:cubicBezTo>
                  <a:cubicBezTo>
                    <a:pt x="358307" y="1206256"/>
                    <a:pt x="292149" y="1323808"/>
                    <a:pt x="200571" y="1486480"/>
                  </a:cubicBezTo>
                  <a:cubicBezTo>
                    <a:pt x="156644" y="1564432"/>
                    <a:pt x="106654" y="1653214"/>
                    <a:pt x="47077" y="1753604"/>
                  </a:cubicBezTo>
                  <a:lnTo>
                    <a:pt x="0" y="1831655"/>
                  </a:lnTo>
                  <a:lnTo>
                    <a:pt x="0" y="751112"/>
                  </a:lnTo>
                  <a:lnTo>
                    <a:pt x="6994" y="742614"/>
                  </a:lnTo>
                  <a:cubicBezTo>
                    <a:pt x="117721" y="617683"/>
                    <a:pt x="259696" y="505222"/>
                    <a:pt x="484047" y="378777"/>
                  </a:cubicBezTo>
                  <a:cubicBezTo>
                    <a:pt x="932751" y="125890"/>
                    <a:pt x="1382831" y="1200"/>
                    <a:pt x="1869139" y="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Shape 14">
              <a:extLst>
                <a:ext uri="{FF2B5EF4-FFF2-40B4-BE49-F238E27FC236}">
                  <a16:creationId xmlns:a16="http://schemas.microsoft.com/office/drawing/2014/main" id="{4BBCC2F4-EFA7-4AF4-B538-AC4022D90F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319367"/>
              <a:ext cx="5217956" cy="6100079"/>
            </a:xfrm>
            <a:custGeom>
              <a:avLst/>
              <a:gdLst>
                <a:gd name="connsiteX0" fmla="*/ 1951393 w 5217956"/>
                <a:gd name="connsiteY0" fmla="*/ 82 h 6100079"/>
                <a:gd name="connsiteX1" fmla="*/ 2855177 w 5217956"/>
                <a:gd name="connsiteY1" fmla="*/ 125419 h 6100079"/>
                <a:gd name="connsiteX2" fmla="*/ 4779341 w 5217956"/>
                <a:gd name="connsiteY2" fmla="*/ 1591542 h 6100079"/>
                <a:gd name="connsiteX3" fmla="*/ 5108573 w 5217956"/>
                <a:gd name="connsiteY3" fmla="*/ 4028416 h 6100079"/>
                <a:gd name="connsiteX4" fmla="*/ 3459358 w 5217956"/>
                <a:gd name="connsiteY4" fmla="*/ 5487716 h 6100079"/>
                <a:gd name="connsiteX5" fmla="*/ 1203274 w 5217956"/>
                <a:gd name="connsiteY5" fmla="*/ 6029534 h 6100079"/>
                <a:gd name="connsiteX6" fmla="*/ 59920 w 5217956"/>
                <a:gd name="connsiteY6" fmla="*/ 5396467 h 6100079"/>
                <a:gd name="connsiteX7" fmla="*/ 0 w 5217956"/>
                <a:gd name="connsiteY7" fmla="*/ 5333382 h 6100079"/>
                <a:gd name="connsiteX8" fmla="*/ 0 w 5217956"/>
                <a:gd name="connsiteY8" fmla="*/ 4205833 h 6100079"/>
                <a:gd name="connsiteX9" fmla="*/ 58036 w 5217956"/>
                <a:gd name="connsiteY9" fmla="*/ 4310048 h 6100079"/>
                <a:gd name="connsiteX10" fmla="*/ 520779 w 5217956"/>
                <a:gd name="connsiteY10" fmla="*/ 4907591 h 6100079"/>
                <a:gd name="connsiteX11" fmla="*/ 1377154 w 5217956"/>
                <a:gd name="connsiteY11" fmla="*/ 5380604 h 6100079"/>
                <a:gd name="connsiteX12" fmla="*/ 3123340 w 5217956"/>
                <a:gd name="connsiteY12" fmla="*/ 4905715 h 6100079"/>
                <a:gd name="connsiteX13" fmla="*/ 3547863 w 5217956"/>
                <a:gd name="connsiteY13" fmla="*/ 4676342 h 6100079"/>
                <a:gd name="connsiteX14" fmla="*/ 4186753 w 5217956"/>
                <a:gd name="connsiteY14" fmla="*/ 4289376 h 6100079"/>
                <a:gd name="connsiteX15" fmla="*/ 4459565 w 5217956"/>
                <a:gd name="connsiteY15" fmla="*/ 3854399 h 6100079"/>
                <a:gd name="connsiteX16" fmla="*/ 4521015 w 5217956"/>
                <a:gd name="connsiteY16" fmla="*/ 2849377 h 6100079"/>
                <a:gd name="connsiteX17" fmla="*/ 4199723 w 5217956"/>
                <a:gd name="connsiteY17" fmla="*/ 1931213 h 6100079"/>
                <a:gd name="connsiteX18" fmla="*/ 2681217 w 5217956"/>
                <a:gd name="connsiteY18" fmla="*/ 774211 h 6100079"/>
                <a:gd name="connsiteX19" fmla="*/ 926547 w 5217956"/>
                <a:gd name="connsiteY19" fmla="*/ 967112 h 6100079"/>
                <a:gd name="connsiteX20" fmla="*/ 622677 w 5217956"/>
                <a:gd name="connsiteY20" fmla="*/ 1197863 h 6100079"/>
                <a:gd name="connsiteX21" fmla="*/ 404892 w 5217956"/>
                <a:gd name="connsiteY21" fmla="*/ 1547314 h 6100079"/>
                <a:gd name="connsiteX22" fmla="*/ 40135 w 5217956"/>
                <a:gd name="connsiteY22" fmla="*/ 2159090 h 6100079"/>
                <a:gd name="connsiteX23" fmla="*/ 0 w 5217956"/>
                <a:gd name="connsiteY23" fmla="*/ 2219367 h 6100079"/>
                <a:gd name="connsiteX24" fmla="*/ 0 w 5217956"/>
                <a:gd name="connsiteY24" fmla="*/ 915659 h 6100079"/>
                <a:gd name="connsiteX25" fmla="*/ 58609 w 5217956"/>
                <a:gd name="connsiteY25" fmla="*/ 828051 h 6100079"/>
                <a:gd name="connsiteX26" fmla="*/ 590688 w 5217956"/>
                <a:gd name="connsiteY26" fmla="*/ 385385 h 6100079"/>
                <a:gd name="connsiteX27" fmla="*/ 1951393 w 5217956"/>
                <a:gd name="connsiteY27"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217956" h="6100079">
                  <a:moveTo>
                    <a:pt x="1951393" y="82"/>
                  </a:moveTo>
                  <a:cubicBezTo>
                    <a:pt x="2237631" y="-2119"/>
                    <a:pt x="2536431" y="40011"/>
                    <a:pt x="2855177" y="125419"/>
                  </a:cubicBezTo>
                  <a:cubicBezTo>
                    <a:pt x="3697704" y="351173"/>
                    <a:pt x="4370490" y="894159"/>
                    <a:pt x="4779341" y="1591542"/>
                  </a:cubicBezTo>
                  <a:cubicBezTo>
                    <a:pt x="5195534" y="2301324"/>
                    <a:pt x="5338356" y="3170855"/>
                    <a:pt x="5108573" y="4028416"/>
                  </a:cubicBezTo>
                  <a:cubicBezTo>
                    <a:pt x="4880819" y="4878406"/>
                    <a:pt x="4165603" y="5079965"/>
                    <a:pt x="3459358" y="5487716"/>
                  </a:cubicBezTo>
                  <a:cubicBezTo>
                    <a:pt x="2753114" y="5895466"/>
                    <a:pt x="2053264" y="6257288"/>
                    <a:pt x="1203274" y="6029534"/>
                  </a:cubicBezTo>
                  <a:cubicBezTo>
                    <a:pt x="739884" y="5905369"/>
                    <a:pt x="366399" y="5685345"/>
                    <a:pt x="59920" y="5396467"/>
                  </a:cubicBezTo>
                  <a:lnTo>
                    <a:pt x="0" y="5333382"/>
                  </a:lnTo>
                  <a:lnTo>
                    <a:pt x="0" y="4205833"/>
                  </a:lnTo>
                  <a:lnTo>
                    <a:pt x="58036" y="4310048"/>
                  </a:lnTo>
                  <a:cubicBezTo>
                    <a:pt x="197935" y="4550245"/>
                    <a:pt x="350594" y="4747142"/>
                    <a:pt x="520779" y="4907591"/>
                  </a:cubicBezTo>
                  <a:cubicBezTo>
                    <a:pt x="763600" y="5136565"/>
                    <a:pt x="1043821" y="5291288"/>
                    <a:pt x="1377154" y="5380604"/>
                  </a:cubicBezTo>
                  <a:cubicBezTo>
                    <a:pt x="1963029" y="5537589"/>
                    <a:pt x="2470519" y="5282804"/>
                    <a:pt x="3123340" y="4905715"/>
                  </a:cubicBezTo>
                  <a:cubicBezTo>
                    <a:pt x="3269800" y="4821157"/>
                    <a:pt x="3411134" y="4747512"/>
                    <a:pt x="3547863" y="4676342"/>
                  </a:cubicBezTo>
                  <a:cubicBezTo>
                    <a:pt x="3804497" y="4542710"/>
                    <a:pt x="4026085" y="4427393"/>
                    <a:pt x="4186753" y="4289376"/>
                  </a:cubicBezTo>
                  <a:cubicBezTo>
                    <a:pt x="4329009" y="4167293"/>
                    <a:pt x="4410589" y="4037181"/>
                    <a:pt x="4459565" y="3854399"/>
                  </a:cubicBezTo>
                  <a:cubicBezTo>
                    <a:pt x="4548302" y="3523229"/>
                    <a:pt x="4568981" y="3185183"/>
                    <a:pt x="4521015" y="2849377"/>
                  </a:cubicBezTo>
                  <a:cubicBezTo>
                    <a:pt x="4474709" y="2524680"/>
                    <a:pt x="4366564" y="2215756"/>
                    <a:pt x="4199723" y="1931213"/>
                  </a:cubicBezTo>
                  <a:cubicBezTo>
                    <a:pt x="3863270" y="1357325"/>
                    <a:pt x="3323982" y="946439"/>
                    <a:pt x="2681217" y="774211"/>
                  </a:cubicBezTo>
                  <a:cubicBezTo>
                    <a:pt x="2001139" y="591984"/>
                    <a:pt x="1476322" y="649699"/>
                    <a:pt x="926547" y="967112"/>
                  </a:cubicBezTo>
                  <a:cubicBezTo>
                    <a:pt x="740730" y="1074393"/>
                    <a:pt x="668642" y="1143989"/>
                    <a:pt x="622677" y="1197863"/>
                  </a:cubicBezTo>
                  <a:cubicBezTo>
                    <a:pt x="555599" y="1276450"/>
                    <a:pt x="492360" y="1390031"/>
                    <a:pt x="404892" y="1547314"/>
                  </a:cubicBezTo>
                  <a:cubicBezTo>
                    <a:pt x="317047" y="1705133"/>
                    <a:pt x="204816" y="1906756"/>
                    <a:pt x="40135" y="2159090"/>
                  </a:cubicBezTo>
                  <a:lnTo>
                    <a:pt x="0" y="2219367"/>
                  </a:lnTo>
                  <a:lnTo>
                    <a:pt x="0" y="915659"/>
                  </a:lnTo>
                  <a:lnTo>
                    <a:pt x="58609" y="828051"/>
                  </a:lnTo>
                  <a:cubicBezTo>
                    <a:pt x="177453" y="670481"/>
                    <a:pt x="325846" y="538291"/>
                    <a:pt x="590688" y="385385"/>
                  </a:cubicBezTo>
                  <a:cubicBezTo>
                    <a:pt x="1032158" y="130559"/>
                    <a:pt x="1474329" y="3750"/>
                    <a:pt x="1951393"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5">
              <a:extLst>
                <a:ext uri="{FF2B5EF4-FFF2-40B4-BE49-F238E27FC236}">
                  <a16:creationId xmlns:a16="http://schemas.microsoft.com/office/drawing/2014/main" id="{2A9D1364-B6A3-44CB-9FBA-C528F0CE90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319367"/>
              <a:ext cx="5217957" cy="6100079"/>
            </a:xfrm>
            <a:custGeom>
              <a:avLst/>
              <a:gdLst>
                <a:gd name="connsiteX0" fmla="*/ 1951394 w 5217957"/>
                <a:gd name="connsiteY0" fmla="*/ 82 h 6100079"/>
                <a:gd name="connsiteX1" fmla="*/ 2855178 w 5217957"/>
                <a:gd name="connsiteY1" fmla="*/ 125419 h 6100079"/>
                <a:gd name="connsiteX2" fmla="*/ 4779341 w 5217957"/>
                <a:gd name="connsiteY2" fmla="*/ 1591542 h 6100079"/>
                <a:gd name="connsiteX3" fmla="*/ 5108574 w 5217957"/>
                <a:gd name="connsiteY3" fmla="*/ 4028416 h 6100079"/>
                <a:gd name="connsiteX4" fmla="*/ 3459359 w 5217957"/>
                <a:gd name="connsiteY4" fmla="*/ 5487716 h 6100079"/>
                <a:gd name="connsiteX5" fmla="*/ 1203275 w 5217957"/>
                <a:gd name="connsiteY5" fmla="*/ 6029534 h 6100079"/>
                <a:gd name="connsiteX6" fmla="*/ 59921 w 5217957"/>
                <a:gd name="connsiteY6" fmla="*/ 5396467 h 6100079"/>
                <a:gd name="connsiteX7" fmla="*/ 0 w 5217957"/>
                <a:gd name="connsiteY7" fmla="*/ 5333381 h 6100079"/>
                <a:gd name="connsiteX8" fmla="*/ 0 w 5217957"/>
                <a:gd name="connsiteY8" fmla="*/ 4427327 h 6100079"/>
                <a:gd name="connsiteX9" fmla="*/ 112056 w 5217957"/>
                <a:gd name="connsiteY9" fmla="*/ 4602502 h 6100079"/>
                <a:gd name="connsiteX10" fmla="*/ 443875 w 5217957"/>
                <a:gd name="connsiteY10" fmla="*/ 4989110 h 6100079"/>
                <a:gd name="connsiteX11" fmla="*/ 1348175 w 5217957"/>
                <a:gd name="connsiteY11" fmla="*/ 5488759 h 6100079"/>
                <a:gd name="connsiteX12" fmla="*/ 2221463 w 5217957"/>
                <a:gd name="connsiteY12" fmla="*/ 5461704 h 6100079"/>
                <a:gd name="connsiteX13" fmla="*/ 3179339 w 5217957"/>
                <a:gd name="connsiteY13" fmla="*/ 5003023 h 6100079"/>
                <a:gd name="connsiteX14" fmla="*/ 3599638 w 5217957"/>
                <a:gd name="connsiteY14" fmla="*/ 4775996 h 6100079"/>
                <a:gd name="connsiteX15" fmla="*/ 4259765 w 5217957"/>
                <a:gd name="connsiteY15" fmla="*/ 4374667 h 6100079"/>
                <a:gd name="connsiteX16" fmla="*/ 4567742 w 5217957"/>
                <a:gd name="connsiteY16" fmla="*/ 3883732 h 6100079"/>
                <a:gd name="connsiteX17" fmla="*/ 4631929 w 5217957"/>
                <a:gd name="connsiteY17" fmla="*/ 2833886 h 6100079"/>
                <a:gd name="connsiteX18" fmla="*/ 4296412 w 5217957"/>
                <a:gd name="connsiteY18" fmla="*/ 1874932 h 6100079"/>
                <a:gd name="connsiteX19" fmla="*/ 2710219 w 5217957"/>
                <a:gd name="connsiteY19" fmla="*/ 666410 h 6100079"/>
                <a:gd name="connsiteX20" fmla="*/ 1732642 w 5217957"/>
                <a:gd name="connsiteY20" fmla="*/ 573480 h 6100079"/>
                <a:gd name="connsiteX21" fmla="*/ 870621 w 5217957"/>
                <a:gd name="connsiteY21" fmla="*/ 870402 h 6100079"/>
                <a:gd name="connsiteX22" fmla="*/ 537555 w 5217957"/>
                <a:gd name="connsiteY22" fmla="*/ 1125324 h 6100079"/>
                <a:gd name="connsiteX23" fmla="*/ 306995 w 5217957"/>
                <a:gd name="connsiteY23" fmla="*/ 1493030 h 6100079"/>
                <a:gd name="connsiteX24" fmla="*/ 23579 w 5217957"/>
                <a:gd name="connsiteY24" fmla="*/ 1977465 h 6100079"/>
                <a:gd name="connsiteX25" fmla="*/ 0 w 5217957"/>
                <a:gd name="connsiteY25" fmla="*/ 2014291 h 6100079"/>
                <a:gd name="connsiteX26" fmla="*/ 0 w 5217957"/>
                <a:gd name="connsiteY26" fmla="*/ 915660 h 6100079"/>
                <a:gd name="connsiteX27" fmla="*/ 58609 w 5217957"/>
                <a:gd name="connsiteY27" fmla="*/ 828051 h 6100079"/>
                <a:gd name="connsiteX28" fmla="*/ 590689 w 5217957"/>
                <a:gd name="connsiteY28" fmla="*/ 385385 h 6100079"/>
                <a:gd name="connsiteX29" fmla="*/ 1951394 w 5217957"/>
                <a:gd name="connsiteY29"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7957" h="6100079">
                  <a:moveTo>
                    <a:pt x="1951394" y="82"/>
                  </a:moveTo>
                  <a:cubicBezTo>
                    <a:pt x="2237632" y="-2119"/>
                    <a:pt x="2536431" y="40011"/>
                    <a:pt x="2855178" y="125419"/>
                  </a:cubicBezTo>
                  <a:cubicBezTo>
                    <a:pt x="3697704" y="351173"/>
                    <a:pt x="4370491" y="894159"/>
                    <a:pt x="4779341" y="1591542"/>
                  </a:cubicBezTo>
                  <a:cubicBezTo>
                    <a:pt x="5195535" y="2301324"/>
                    <a:pt x="5338357" y="3170855"/>
                    <a:pt x="5108574" y="4028416"/>
                  </a:cubicBezTo>
                  <a:cubicBezTo>
                    <a:pt x="4880820" y="4878406"/>
                    <a:pt x="4165604" y="5079965"/>
                    <a:pt x="3459359" y="5487716"/>
                  </a:cubicBezTo>
                  <a:cubicBezTo>
                    <a:pt x="2753115" y="5895466"/>
                    <a:pt x="2053265" y="6257288"/>
                    <a:pt x="1203275" y="6029534"/>
                  </a:cubicBezTo>
                  <a:cubicBezTo>
                    <a:pt x="739885" y="5905369"/>
                    <a:pt x="366400" y="5685345"/>
                    <a:pt x="59921" y="5396467"/>
                  </a:cubicBezTo>
                  <a:lnTo>
                    <a:pt x="0" y="5333381"/>
                  </a:lnTo>
                  <a:lnTo>
                    <a:pt x="0" y="4427327"/>
                  </a:lnTo>
                  <a:lnTo>
                    <a:pt x="112056" y="4602502"/>
                  </a:lnTo>
                  <a:cubicBezTo>
                    <a:pt x="215300" y="4749260"/>
                    <a:pt x="325419" y="4877443"/>
                    <a:pt x="443875" y="4989110"/>
                  </a:cubicBezTo>
                  <a:cubicBezTo>
                    <a:pt x="700709" y="5231113"/>
                    <a:pt x="996455" y="5394516"/>
                    <a:pt x="1348175" y="5488759"/>
                  </a:cubicBezTo>
                  <a:cubicBezTo>
                    <a:pt x="1633379" y="5565179"/>
                    <a:pt x="1910917" y="5556430"/>
                    <a:pt x="2221463" y="5461704"/>
                  </a:cubicBezTo>
                  <a:cubicBezTo>
                    <a:pt x="2541923" y="5363721"/>
                    <a:pt x="2870374" y="5181404"/>
                    <a:pt x="3179339" y="5003023"/>
                  </a:cubicBezTo>
                  <a:cubicBezTo>
                    <a:pt x="3323713" y="4919760"/>
                    <a:pt x="3463978" y="4846641"/>
                    <a:pt x="3599638" y="4775996"/>
                  </a:cubicBezTo>
                  <a:cubicBezTo>
                    <a:pt x="3862436" y="4639263"/>
                    <a:pt x="4089314" y="4521074"/>
                    <a:pt x="4259765" y="4374667"/>
                  </a:cubicBezTo>
                  <a:cubicBezTo>
                    <a:pt x="4418282" y="4238625"/>
                    <a:pt x="4513201" y="4087280"/>
                    <a:pt x="4567742" y="3883732"/>
                  </a:cubicBezTo>
                  <a:cubicBezTo>
                    <a:pt x="4660420" y="3537853"/>
                    <a:pt x="4682033" y="3184640"/>
                    <a:pt x="4631929" y="2833886"/>
                  </a:cubicBezTo>
                  <a:cubicBezTo>
                    <a:pt x="4583584" y="2494734"/>
                    <a:pt x="4470646" y="2172121"/>
                    <a:pt x="4296412" y="1874932"/>
                  </a:cubicBezTo>
                  <a:cubicBezTo>
                    <a:pt x="3944879" y="1275559"/>
                    <a:pt x="3381537" y="846289"/>
                    <a:pt x="2710219" y="666410"/>
                  </a:cubicBezTo>
                  <a:cubicBezTo>
                    <a:pt x="2349955" y="569877"/>
                    <a:pt x="2030161" y="539483"/>
                    <a:pt x="1732642" y="573480"/>
                  </a:cubicBezTo>
                  <a:cubicBezTo>
                    <a:pt x="1440866" y="606814"/>
                    <a:pt x="1158880" y="703976"/>
                    <a:pt x="870621" y="870402"/>
                  </a:cubicBezTo>
                  <a:cubicBezTo>
                    <a:pt x="670160" y="986048"/>
                    <a:pt x="589753" y="1064195"/>
                    <a:pt x="537555" y="1125324"/>
                  </a:cubicBezTo>
                  <a:cubicBezTo>
                    <a:pt x="463218" y="1212400"/>
                    <a:pt x="397708" y="1330125"/>
                    <a:pt x="306995" y="1493030"/>
                  </a:cubicBezTo>
                  <a:cubicBezTo>
                    <a:pt x="234596" y="1623167"/>
                    <a:pt x="145436" y="1783409"/>
                    <a:pt x="23579" y="1977465"/>
                  </a:cubicBezTo>
                  <a:lnTo>
                    <a:pt x="0" y="2014291"/>
                  </a:lnTo>
                  <a:lnTo>
                    <a:pt x="0" y="915660"/>
                  </a:lnTo>
                  <a:lnTo>
                    <a:pt x="58609" y="828051"/>
                  </a:lnTo>
                  <a:cubicBezTo>
                    <a:pt x="177453" y="670481"/>
                    <a:pt x="325847" y="538291"/>
                    <a:pt x="590689" y="385385"/>
                  </a:cubicBezTo>
                  <a:cubicBezTo>
                    <a:pt x="1032159" y="130559"/>
                    <a:pt x="1474330" y="3750"/>
                    <a:pt x="1951394"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A93DD4B2-D1BF-BB62-6B43-1206D94F57C4}"/>
              </a:ext>
            </a:extLst>
          </p:cNvPr>
          <p:cNvSpPr>
            <a:spLocks noGrp="1"/>
          </p:cNvSpPr>
          <p:nvPr>
            <p:ph type="title"/>
          </p:nvPr>
        </p:nvSpPr>
        <p:spPr>
          <a:xfrm>
            <a:off x="640080" y="1243013"/>
            <a:ext cx="3855720" cy="4371974"/>
          </a:xfrm>
        </p:spPr>
        <p:txBody>
          <a:bodyPr>
            <a:normAutofit/>
          </a:bodyPr>
          <a:lstStyle/>
          <a:p>
            <a:r>
              <a:rPr lang="en-AU" sz="3600">
                <a:solidFill>
                  <a:schemeClr val="tx2"/>
                </a:solidFill>
              </a:rPr>
              <a:t>Max </a:t>
            </a:r>
          </a:p>
        </p:txBody>
      </p:sp>
      <p:sp>
        <p:nvSpPr>
          <p:cNvPr id="3" name="Content Placeholder 2">
            <a:extLst>
              <a:ext uri="{FF2B5EF4-FFF2-40B4-BE49-F238E27FC236}">
                <a16:creationId xmlns:a16="http://schemas.microsoft.com/office/drawing/2014/main" id="{62752194-7205-2F06-DCA9-D62FB4395A81}"/>
              </a:ext>
            </a:extLst>
          </p:cNvPr>
          <p:cNvSpPr>
            <a:spLocks noGrp="1"/>
          </p:cNvSpPr>
          <p:nvPr>
            <p:ph idx="1"/>
          </p:nvPr>
        </p:nvSpPr>
        <p:spPr>
          <a:xfrm>
            <a:off x="6172200" y="804672"/>
            <a:ext cx="5221224" cy="5230368"/>
          </a:xfrm>
        </p:spPr>
        <p:txBody>
          <a:bodyPr anchor="ctr">
            <a:normAutofit/>
          </a:bodyPr>
          <a:lstStyle/>
          <a:p>
            <a:pPr marL="342900" lvl="0" indent="-342900" fontAlgn="base">
              <a:buFont typeface="Symbol" panose="05050102010706020507" pitchFamily="18" charset="2"/>
              <a:buChar char=""/>
            </a:pPr>
            <a:r>
              <a:rPr lang="en-US" sz="2400" dirty="0">
                <a:solidFill>
                  <a:schemeClr val="tx2"/>
                </a:solidFill>
                <a:effectLst/>
                <a:latin typeface="Aptos" panose="020B0004020202020204" pitchFamily="34" charset="0"/>
                <a:ea typeface="Times New Roman" panose="02020603050405020304" pitchFamily="18" charset="0"/>
                <a:cs typeface="Aptos" panose="020B0004020202020204" pitchFamily="34" charset="0"/>
              </a:rPr>
              <a:t>Max is charged with 2 sequences of ongoing supply of a prohibited drug (methamphetamines) and one possess prohibited drug (cannabis). </a:t>
            </a:r>
            <a:endParaRPr lang="en-AU" sz="2400" dirty="0">
              <a:solidFill>
                <a:schemeClr val="tx2"/>
              </a:solidFill>
              <a:effectLst/>
              <a:latin typeface="Aptos" panose="020B0004020202020204" pitchFamily="34" charset="0"/>
              <a:ea typeface="Aptos" panose="020B0004020202020204" pitchFamily="34" charset="0"/>
              <a:cs typeface="Aptos" panose="020B0004020202020204" pitchFamily="34" charset="0"/>
            </a:endParaRPr>
          </a:p>
          <a:p>
            <a:pPr marL="342900" lvl="0" indent="-342900" fontAlgn="base">
              <a:buFont typeface="Symbol" panose="05050102010706020507" pitchFamily="18" charset="2"/>
              <a:buChar char=""/>
            </a:pPr>
            <a:r>
              <a:rPr lang="en-US" sz="2400" dirty="0">
                <a:solidFill>
                  <a:schemeClr val="tx2"/>
                </a:solidFill>
                <a:effectLst/>
                <a:latin typeface="Aptos" panose="020B0004020202020204" pitchFamily="34" charset="0"/>
                <a:ea typeface="Times New Roman" panose="02020603050405020304" pitchFamily="18" charset="0"/>
                <a:cs typeface="Aptos" panose="020B0004020202020204" pitchFamily="34" charset="0"/>
              </a:rPr>
              <a:t>Max has 2 previous convictions for supply in 2010 where he received s12 good </a:t>
            </a:r>
            <a:r>
              <a:rPr lang="en-US" sz="2400" dirty="0" err="1">
                <a:solidFill>
                  <a:schemeClr val="tx2"/>
                </a:solidFill>
                <a:effectLst/>
                <a:latin typeface="Aptos" panose="020B0004020202020204" pitchFamily="34" charset="0"/>
                <a:ea typeface="Times New Roman" panose="02020603050405020304" pitchFamily="18" charset="0"/>
                <a:cs typeface="Aptos" panose="020B0004020202020204" pitchFamily="34" charset="0"/>
              </a:rPr>
              <a:t>behaviour</a:t>
            </a:r>
            <a:r>
              <a:rPr lang="en-US" sz="2400" dirty="0">
                <a:solidFill>
                  <a:schemeClr val="tx2"/>
                </a:solidFill>
                <a:effectLst/>
                <a:latin typeface="Aptos" panose="020B0004020202020204" pitchFamily="34" charset="0"/>
                <a:ea typeface="Times New Roman" panose="02020603050405020304" pitchFamily="18" charset="0"/>
                <a:cs typeface="Aptos" panose="020B0004020202020204" pitchFamily="34" charset="0"/>
              </a:rPr>
              <a:t> bonds for a period of 2 years. </a:t>
            </a:r>
            <a:endParaRPr lang="en-AU" sz="2400" dirty="0">
              <a:solidFill>
                <a:schemeClr val="tx2"/>
              </a:solidFill>
              <a:effectLst/>
              <a:latin typeface="Aptos" panose="020B0004020202020204" pitchFamily="34" charset="0"/>
              <a:ea typeface="Aptos" panose="020B0004020202020204" pitchFamily="34" charset="0"/>
              <a:cs typeface="Aptos" panose="020B0004020202020204" pitchFamily="34" charset="0"/>
            </a:endParaRPr>
          </a:p>
          <a:p>
            <a:pPr marL="342900" lvl="0" indent="-342900" fontAlgn="base">
              <a:buFont typeface="Symbol" panose="05050102010706020507" pitchFamily="18" charset="2"/>
              <a:buChar char=""/>
            </a:pPr>
            <a:r>
              <a:rPr lang="en-US" sz="2400" dirty="0">
                <a:solidFill>
                  <a:schemeClr val="tx2"/>
                </a:solidFill>
                <a:effectLst/>
                <a:latin typeface="Aptos" panose="020B0004020202020204" pitchFamily="34" charset="0"/>
                <a:ea typeface="Times New Roman" panose="02020603050405020304" pitchFamily="18" charset="0"/>
                <a:cs typeface="Aptos" panose="020B0004020202020204" pitchFamily="34" charset="0"/>
              </a:rPr>
              <a:t>In a conference with Max he says he is motivated to do the Drug Court Program and he was supplying to support his own habit. </a:t>
            </a:r>
          </a:p>
          <a:p>
            <a:pPr marL="342900" lvl="0" indent="-342900" fontAlgn="base">
              <a:buFont typeface="Symbol" panose="05050102010706020507" pitchFamily="18" charset="2"/>
              <a:buChar char=""/>
            </a:pPr>
            <a:r>
              <a:rPr lang="en-US" sz="2400" dirty="0">
                <a:solidFill>
                  <a:schemeClr val="tx2"/>
                </a:solidFill>
                <a:effectLst/>
                <a:latin typeface="Aptos" panose="020B0004020202020204" pitchFamily="34" charset="0"/>
                <a:ea typeface="Times New Roman" panose="02020603050405020304" pitchFamily="18" charset="0"/>
                <a:cs typeface="Aptos" panose="020B0004020202020204" pitchFamily="34" charset="0"/>
              </a:rPr>
              <a:t>Do you refer Max?</a:t>
            </a:r>
            <a:endParaRPr lang="en-AU" sz="2400" dirty="0">
              <a:solidFill>
                <a:schemeClr val="tx2"/>
              </a:solidFill>
              <a:effectLst/>
              <a:latin typeface="Aptos" panose="020B0004020202020204" pitchFamily="34" charset="0"/>
              <a:ea typeface="Aptos" panose="020B0004020202020204" pitchFamily="34" charset="0"/>
              <a:cs typeface="Aptos" panose="020B0004020202020204" pitchFamily="34" charset="0"/>
            </a:endParaRPr>
          </a:p>
          <a:p>
            <a:endParaRPr lang="en-AU" sz="1800" dirty="0">
              <a:solidFill>
                <a:schemeClr val="tx2"/>
              </a:solidFill>
            </a:endParaRPr>
          </a:p>
        </p:txBody>
      </p:sp>
    </p:spTree>
    <p:extLst>
      <p:ext uri="{BB962C8B-B14F-4D97-AF65-F5344CB8AC3E}">
        <p14:creationId xmlns:p14="http://schemas.microsoft.com/office/powerpoint/2010/main" val="7931379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A292AEA-2528-46C0-B426-95822B6141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D8B7B198-E4DF-43CD-AD8C-1998843237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12" name="Freeform: Shape 11">
            <a:extLst>
              <a:ext uri="{FF2B5EF4-FFF2-40B4-BE49-F238E27FC236}">
                <a16:creationId xmlns:a16="http://schemas.microsoft.com/office/drawing/2014/main" id="{2BE67753-EA0E-4819-8D22-0B6600CF72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96934" y="3984"/>
            <a:ext cx="9376632" cy="6858000"/>
          </a:xfrm>
          <a:custGeom>
            <a:avLst/>
            <a:gdLst>
              <a:gd name="connsiteX0" fmla="*/ 1691615 w 9376632"/>
              <a:gd name="connsiteY0" fmla="*/ 0 h 6858000"/>
              <a:gd name="connsiteX1" fmla="*/ 7685017 w 9376632"/>
              <a:gd name="connsiteY1" fmla="*/ 0 h 6858000"/>
              <a:gd name="connsiteX2" fmla="*/ 7840634 w 9376632"/>
              <a:gd name="connsiteY2" fmla="*/ 134799 h 6858000"/>
              <a:gd name="connsiteX3" fmla="*/ 9376632 w 9376632"/>
              <a:gd name="connsiteY3" fmla="*/ 3605175 h 6858000"/>
              <a:gd name="connsiteX4" fmla="*/ 8158692 w 9376632"/>
              <a:gd name="connsiteY4" fmla="*/ 6757493 h 6858000"/>
              <a:gd name="connsiteX5" fmla="*/ 8062868 w 9376632"/>
              <a:gd name="connsiteY5" fmla="*/ 6858000 h 6858000"/>
              <a:gd name="connsiteX6" fmla="*/ 1313765 w 9376632"/>
              <a:gd name="connsiteY6" fmla="*/ 6858000 h 6858000"/>
              <a:gd name="connsiteX7" fmla="*/ 1217940 w 9376632"/>
              <a:gd name="connsiteY7" fmla="*/ 6757493 h 6858000"/>
              <a:gd name="connsiteX8" fmla="*/ 0 w 9376632"/>
              <a:gd name="connsiteY8" fmla="*/ 3605175 h 6858000"/>
              <a:gd name="connsiteX9" fmla="*/ 1535999 w 9376632"/>
              <a:gd name="connsiteY9" fmla="*/ 134799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376632" h="6858000">
                <a:moveTo>
                  <a:pt x="1691615" y="0"/>
                </a:moveTo>
                <a:lnTo>
                  <a:pt x="7685017" y="0"/>
                </a:lnTo>
                <a:lnTo>
                  <a:pt x="7840634" y="134799"/>
                </a:lnTo>
                <a:cubicBezTo>
                  <a:pt x="8784230" y="992423"/>
                  <a:pt x="9376632" y="2229618"/>
                  <a:pt x="9376632" y="3605175"/>
                </a:cubicBezTo>
                <a:cubicBezTo>
                  <a:pt x="9376632" y="4818903"/>
                  <a:pt x="8915419" y="5924908"/>
                  <a:pt x="8158692" y="6757493"/>
                </a:cubicBezTo>
                <a:lnTo>
                  <a:pt x="8062868" y="6858000"/>
                </a:lnTo>
                <a:lnTo>
                  <a:pt x="1313765" y="6858000"/>
                </a:lnTo>
                <a:lnTo>
                  <a:pt x="1217940" y="6757493"/>
                </a:lnTo>
                <a:cubicBezTo>
                  <a:pt x="461213" y="5924908"/>
                  <a:pt x="0" y="4818903"/>
                  <a:pt x="0" y="3605175"/>
                </a:cubicBezTo>
                <a:cubicBezTo>
                  <a:pt x="0" y="2229618"/>
                  <a:pt x="592403" y="992423"/>
                  <a:pt x="1535999" y="134799"/>
                </a:cubicBezTo>
                <a:close/>
              </a:path>
            </a:pathLst>
          </a:custGeom>
          <a:gradFill flip="none" rotWithShape="1">
            <a:gsLst>
              <a:gs pos="16000">
                <a:schemeClr val="accent6">
                  <a:alpha val="20000"/>
                </a:schemeClr>
              </a:gs>
              <a:gs pos="85000">
                <a:schemeClr val="accent1">
                  <a:alpha val="4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D76D63AC-0421-45EC-B383-E79A61A78C6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03402" y="3985"/>
            <a:ext cx="9772765" cy="6858000"/>
            <a:chOff x="1303402" y="36937"/>
            <a:chExt cx="9772765" cy="6858000"/>
          </a:xfrm>
          <a:solidFill>
            <a:schemeClr val="bg1">
              <a:alpha val="30000"/>
            </a:schemeClr>
          </a:solidFill>
        </p:grpSpPr>
        <p:sp>
          <p:nvSpPr>
            <p:cNvPr id="15" name="Freeform: Shape 14">
              <a:extLst>
                <a:ext uri="{FF2B5EF4-FFF2-40B4-BE49-F238E27FC236}">
                  <a16:creationId xmlns:a16="http://schemas.microsoft.com/office/drawing/2014/main" id="{B997A32E-7032-4107-9C8B-99DB59EDD5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60551" y="36937"/>
              <a:ext cx="9313016" cy="6858000"/>
            </a:xfrm>
            <a:custGeom>
              <a:avLst/>
              <a:gdLst>
                <a:gd name="connsiteX0" fmla="*/ 6993556 w 9313016"/>
                <a:gd name="connsiteY0" fmla="*/ 0 h 6858000"/>
                <a:gd name="connsiteX1" fmla="*/ 7358516 w 9313016"/>
                <a:gd name="connsiteY1" fmla="*/ 0 h 6858000"/>
                <a:gd name="connsiteX2" fmla="*/ 7475006 w 9313016"/>
                <a:gd name="connsiteY2" fmla="*/ 82722 h 6858000"/>
                <a:gd name="connsiteX3" fmla="*/ 7816357 w 9313016"/>
                <a:gd name="connsiteY3" fmla="*/ 358482 h 6858000"/>
                <a:gd name="connsiteX4" fmla="*/ 8421752 w 9313016"/>
                <a:gd name="connsiteY4" fmla="*/ 995405 h 6858000"/>
                <a:gd name="connsiteX5" fmla="*/ 8897059 w 9313016"/>
                <a:gd name="connsiteY5" fmla="*/ 1737211 h 6858000"/>
                <a:gd name="connsiteX6" fmla="*/ 9206633 w 9313016"/>
                <a:gd name="connsiteY6" fmla="*/ 2564460 h 6858000"/>
                <a:gd name="connsiteX7" fmla="*/ 9286787 w 9313016"/>
                <a:gd name="connsiteY7" fmla="*/ 3000164 h 6858000"/>
                <a:gd name="connsiteX8" fmla="*/ 9312914 w 9313016"/>
                <a:gd name="connsiteY8" fmla="*/ 3442493 h 6858000"/>
                <a:gd name="connsiteX9" fmla="*/ 9190562 w 9313016"/>
                <a:gd name="connsiteY9" fmla="*/ 4316686 h 6858000"/>
                <a:gd name="connsiteX10" fmla="*/ 9043416 w 9313016"/>
                <a:gd name="connsiteY10" fmla="*/ 4734917 h 6858000"/>
                <a:gd name="connsiteX11" fmla="*/ 8809657 w 9313016"/>
                <a:gd name="connsiteY11" fmla="*/ 5128718 h 6858000"/>
                <a:gd name="connsiteX12" fmla="*/ 8645997 w 9313016"/>
                <a:gd name="connsiteY12" fmla="*/ 5297441 h 6858000"/>
                <a:gd name="connsiteX13" fmla="*/ 8457787 w 9313016"/>
                <a:gd name="connsiteY13" fmla="*/ 5433763 h 6858000"/>
                <a:gd name="connsiteX14" fmla="*/ 8260803 w 9313016"/>
                <a:gd name="connsiteY14" fmla="*/ 5541237 h 6858000"/>
                <a:gd name="connsiteX15" fmla="*/ 8066136 w 9313016"/>
                <a:gd name="connsiteY15" fmla="*/ 5635704 h 6858000"/>
                <a:gd name="connsiteX16" fmla="*/ 7698638 w 9313016"/>
                <a:gd name="connsiteY16" fmla="*/ 5837163 h 6858000"/>
                <a:gd name="connsiteX17" fmla="*/ 7370135 w 9313016"/>
                <a:gd name="connsiteY17" fmla="*/ 6090081 h 6858000"/>
                <a:gd name="connsiteX18" fmla="*/ 7218897 w 9313016"/>
                <a:gd name="connsiteY18" fmla="*/ 6235860 h 6858000"/>
                <a:gd name="connsiteX19" fmla="*/ 7070665 w 9313016"/>
                <a:gd name="connsiteY19" fmla="*/ 6387205 h 6858000"/>
                <a:gd name="connsiteX20" fmla="*/ 6779035 w 9313016"/>
                <a:gd name="connsiteY20" fmla="*/ 6697100 h 6858000"/>
                <a:gd name="connsiteX21" fmla="*/ 6631837 w 9313016"/>
                <a:gd name="connsiteY21" fmla="*/ 6852239 h 6858000"/>
                <a:gd name="connsiteX22" fmla="*/ 6626221 w 9313016"/>
                <a:gd name="connsiteY22" fmla="*/ 6858000 h 6858000"/>
                <a:gd name="connsiteX23" fmla="*/ 6424725 w 9313016"/>
                <a:gd name="connsiteY23" fmla="*/ 6858000 h 6858000"/>
                <a:gd name="connsiteX24" fmla="*/ 6527382 w 9313016"/>
                <a:gd name="connsiteY24" fmla="*/ 6756333 h 6858000"/>
                <a:gd name="connsiteX25" fmla="*/ 6674233 w 9313016"/>
                <a:gd name="connsiteY25" fmla="*/ 6603450 h 6858000"/>
                <a:gd name="connsiteX26" fmla="*/ 6965813 w 9313016"/>
                <a:gd name="connsiteY26" fmla="*/ 6292932 h 6858000"/>
                <a:gd name="connsiteX27" fmla="*/ 7112961 w 9313016"/>
                <a:gd name="connsiteY27" fmla="*/ 6137505 h 6858000"/>
                <a:gd name="connsiteX28" fmla="*/ 7264790 w 9313016"/>
                <a:gd name="connsiteY28" fmla="*/ 5983710 h 6858000"/>
                <a:gd name="connsiteX29" fmla="*/ 7974595 w 9313016"/>
                <a:gd name="connsiteY29" fmla="*/ 5470773 h 6858000"/>
                <a:gd name="connsiteX30" fmla="*/ 8331591 w 9313016"/>
                <a:gd name="connsiteY30" fmla="*/ 5254048 h 6858000"/>
                <a:gd name="connsiteX31" fmla="*/ 8599807 w 9313016"/>
                <a:gd name="connsiteY31" fmla="*/ 4980010 h 6858000"/>
                <a:gd name="connsiteX32" fmla="*/ 8766474 w 9313016"/>
                <a:gd name="connsiteY32" fmla="*/ 4631524 h 6858000"/>
                <a:gd name="connsiteX33" fmla="*/ 8865755 w 9313016"/>
                <a:gd name="connsiteY33" fmla="*/ 4244445 h 6858000"/>
                <a:gd name="connsiteX34" fmla="*/ 8882911 w 9313016"/>
                <a:gd name="connsiteY34" fmla="*/ 4145659 h 6858000"/>
                <a:gd name="connsiteX35" fmla="*/ 8897403 w 9313016"/>
                <a:gd name="connsiteY35" fmla="*/ 4046633 h 6858000"/>
                <a:gd name="connsiteX36" fmla="*/ 8908298 w 9313016"/>
                <a:gd name="connsiteY36" fmla="*/ 3947271 h 6858000"/>
                <a:gd name="connsiteX37" fmla="*/ 8916184 w 9313016"/>
                <a:gd name="connsiteY37" fmla="*/ 3847765 h 6858000"/>
                <a:gd name="connsiteX38" fmla="*/ 8920670 w 9313016"/>
                <a:gd name="connsiteY38" fmla="*/ 3449597 h 6858000"/>
                <a:gd name="connsiteX39" fmla="*/ 8914607 w 9313016"/>
                <a:gd name="connsiteY39" fmla="*/ 3350283 h 6858000"/>
                <a:gd name="connsiteX40" fmla="*/ 8905340 w 9313016"/>
                <a:gd name="connsiteY40" fmla="*/ 3251209 h 6858000"/>
                <a:gd name="connsiteX41" fmla="*/ 8893854 w 9313016"/>
                <a:gd name="connsiteY41" fmla="*/ 3152376 h 6858000"/>
                <a:gd name="connsiteX42" fmla="*/ 8879706 w 9313016"/>
                <a:gd name="connsiteY42" fmla="*/ 3053878 h 6858000"/>
                <a:gd name="connsiteX43" fmla="*/ 8797531 w 9313016"/>
                <a:gd name="connsiteY43" fmla="*/ 2663966 h 6858000"/>
                <a:gd name="connsiteX44" fmla="*/ 8520442 w 9313016"/>
                <a:gd name="connsiteY44" fmla="*/ 1911983 h 6858000"/>
                <a:gd name="connsiteX45" fmla="*/ 8332626 w 9313016"/>
                <a:gd name="connsiteY45" fmla="*/ 1553608 h 6858000"/>
                <a:gd name="connsiteX46" fmla="*/ 8116317 w 9313016"/>
                <a:gd name="connsiteY46" fmla="*/ 1208529 h 6858000"/>
                <a:gd name="connsiteX47" fmla="*/ 7873293 w 9313016"/>
                <a:gd name="connsiteY47" fmla="*/ 878284 h 6858000"/>
                <a:gd name="connsiteX48" fmla="*/ 7604337 w 9313016"/>
                <a:gd name="connsiteY48" fmla="*/ 565125 h 6858000"/>
                <a:gd name="connsiteX49" fmla="*/ 7311128 w 9313016"/>
                <a:gd name="connsiteY49" fmla="*/ 270591 h 6858000"/>
                <a:gd name="connsiteX50" fmla="*/ 1752019 w 9313016"/>
                <a:gd name="connsiteY50" fmla="*/ 0 h 6858000"/>
                <a:gd name="connsiteX51" fmla="*/ 2155804 w 9313016"/>
                <a:gd name="connsiteY51" fmla="*/ 0 h 6858000"/>
                <a:gd name="connsiteX52" fmla="*/ 2103975 w 9313016"/>
                <a:gd name="connsiteY52" fmla="*/ 40789 h 6858000"/>
                <a:gd name="connsiteX53" fmla="*/ 1656310 w 9313016"/>
                <a:gd name="connsiteY53" fmla="*/ 470035 h 6858000"/>
                <a:gd name="connsiteX54" fmla="*/ 806013 w 9313016"/>
                <a:gd name="connsiteY54" fmla="*/ 1841133 h 6858000"/>
                <a:gd name="connsiteX55" fmla="*/ 580685 w 9313016"/>
                <a:gd name="connsiteY55" fmla="*/ 2606364 h 6858000"/>
                <a:gd name="connsiteX56" fmla="*/ 503489 w 9313016"/>
                <a:gd name="connsiteY56" fmla="*/ 3397276 h 6858000"/>
                <a:gd name="connsiteX57" fmla="*/ 570135 w 9313016"/>
                <a:gd name="connsiteY57" fmla="*/ 4188235 h 6858000"/>
                <a:gd name="connsiteX58" fmla="*/ 783387 w 9313016"/>
                <a:gd name="connsiteY58" fmla="*/ 4953850 h 6858000"/>
                <a:gd name="connsiteX59" fmla="*/ 1628014 w 9313016"/>
                <a:gd name="connsiteY59" fmla="*/ 6308245 h 6858000"/>
                <a:gd name="connsiteX60" fmla="*/ 2235998 w 9313016"/>
                <a:gd name="connsiteY60" fmla="*/ 6844829 h 6858000"/>
                <a:gd name="connsiteX61" fmla="*/ 2255028 w 9313016"/>
                <a:gd name="connsiteY61" fmla="*/ 6858000 h 6858000"/>
                <a:gd name="connsiteX62" fmla="*/ 1578787 w 9313016"/>
                <a:gd name="connsiteY62" fmla="*/ 6858000 h 6858000"/>
                <a:gd name="connsiteX63" fmla="*/ 1465153 w 9313016"/>
                <a:gd name="connsiteY63" fmla="*/ 6759050 h 6858000"/>
                <a:gd name="connsiteX64" fmla="*/ 1303650 w 9313016"/>
                <a:gd name="connsiteY64" fmla="*/ 6604267 h 6858000"/>
                <a:gd name="connsiteX65" fmla="*/ 323708 w 9313016"/>
                <a:gd name="connsiteY65" fmla="*/ 5126365 h 6858000"/>
                <a:gd name="connsiteX66" fmla="*/ 872 w 9313016"/>
                <a:gd name="connsiteY66" fmla="*/ 3391228 h 6858000"/>
                <a:gd name="connsiteX67" fmla="*/ 105428 w 9313016"/>
                <a:gd name="connsiteY67" fmla="*/ 2511899 h 6858000"/>
                <a:gd name="connsiteX68" fmla="*/ 384933 w 9313016"/>
                <a:gd name="connsiteY68" fmla="*/ 1670971 h 6858000"/>
                <a:gd name="connsiteX69" fmla="*/ 1433593 w 9313016"/>
                <a:gd name="connsiteY69" fmla="*/ 256095 h 6858000"/>
                <a:gd name="connsiteX70" fmla="*/ 1602664 w 9313016"/>
                <a:gd name="connsiteY70" fmla="*/ 1137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l="l" t="t" r="r" b="b"/>
              <a:pathLst>
                <a:path w="9313016" h="6858000">
                  <a:moveTo>
                    <a:pt x="6993556" y="0"/>
                  </a:moveTo>
                  <a:lnTo>
                    <a:pt x="7358516" y="0"/>
                  </a:lnTo>
                  <a:lnTo>
                    <a:pt x="7475006" y="82722"/>
                  </a:lnTo>
                  <a:cubicBezTo>
                    <a:pt x="7592423" y="169778"/>
                    <a:pt x="7706366" y="261748"/>
                    <a:pt x="7816357" y="358482"/>
                  </a:cubicBezTo>
                  <a:cubicBezTo>
                    <a:pt x="8036559" y="551589"/>
                    <a:pt x="8239655" y="764905"/>
                    <a:pt x="8421752" y="995405"/>
                  </a:cubicBezTo>
                  <a:cubicBezTo>
                    <a:pt x="8604736" y="1225282"/>
                    <a:pt x="8763567" y="1474646"/>
                    <a:pt x="8897059" y="1737211"/>
                  </a:cubicBezTo>
                  <a:cubicBezTo>
                    <a:pt x="9029909" y="2000162"/>
                    <a:pt x="9134317" y="2277990"/>
                    <a:pt x="9206633" y="2564460"/>
                  </a:cubicBezTo>
                  <a:cubicBezTo>
                    <a:pt x="9242322" y="2707791"/>
                    <a:pt x="9269041" y="2853474"/>
                    <a:pt x="9286787" y="3000164"/>
                  </a:cubicBezTo>
                  <a:cubicBezTo>
                    <a:pt x="9304977" y="3146856"/>
                    <a:pt x="9314097" y="3294698"/>
                    <a:pt x="9312914" y="3442493"/>
                  </a:cubicBezTo>
                  <a:cubicBezTo>
                    <a:pt x="9309906" y="3737987"/>
                    <a:pt x="9270717" y="4033288"/>
                    <a:pt x="9190562" y="4316686"/>
                  </a:cubicBezTo>
                  <a:cubicBezTo>
                    <a:pt x="9150486" y="4458240"/>
                    <a:pt x="9103951" y="4597587"/>
                    <a:pt x="9043416" y="4734917"/>
                  </a:cubicBezTo>
                  <a:cubicBezTo>
                    <a:pt x="8982980" y="4871817"/>
                    <a:pt x="8908740" y="5007131"/>
                    <a:pt x="8809657" y="5128718"/>
                  </a:cubicBezTo>
                  <a:cubicBezTo>
                    <a:pt x="8760312" y="5189247"/>
                    <a:pt x="8706137" y="5246945"/>
                    <a:pt x="8645997" y="5297441"/>
                  </a:cubicBezTo>
                  <a:cubicBezTo>
                    <a:pt x="8586252" y="5348274"/>
                    <a:pt x="8522809" y="5393730"/>
                    <a:pt x="8457787" y="5433763"/>
                  </a:cubicBezTo>
                  <a:cubicBezTo>
                    <a:pt x="8392816" y="5474132"/>
                    <a:pt x="8326219" y="5508213"/>
                    <a:pt x="8260803" y="5541237"/>
                  </a:cubicBezTo>
                  <a:cubicBezTo>
                    <a:pt x="8195289" y="5574071"/>
                    <a:pt x="8130023" y="5604838"/>
                    <a:pt x="8066136" y="5635704"/>
                  </a:cubicBezTo>
                  <a:cubicBezTo>
                    <a:pt x="7938313" y="5697433"/>
                    <a:pt x="7815222" y="5762186"/>
                    <a:pt x="7698638" y="5837163"/>
                  </a:cubicBezTo>
                  <a:cubicBezTo>
                    <a:pt x="7582449" y="5912381"/>
                    <a:pt x="7471881" y="5996094"/>
                    <a:pt x="7370135" y="6090081"/>
                  </a:cubicBezTo>
                  <a:cubicBezTo>
                    <a:pt x="7319460" y="6136593"/>
                    <a:pt x="7268881" y="6186082"/>
                    <a:pt x="7218897" y="6235860"/>
                  </a:cubicBezTo>
                  <a:cubicBezTo>
                    <a:pt x="7168763" y="6285493"/>
                    <a:pt x="7119665" y="6336229"/>
                    <a:pt x="7070665" y="6387205"/>
                  </a:cubicBezTo>
                  <a:cubicBezTo>
                    <a:pt x="6972715" y="6489208"/>
                    <a:pt x="6876195" y="6593131"/>
                    <a:pt x="6779035" y="6697100"/>
                  </a:cubicBezTo>
                  <a:cubicBezTo>
                    <a:pt x="6730379" y="6748989"/>
                    <a:pt x="6681528" y="6800878"/>
                    <a:pt x="6631837" y="6852239"/>
                  </a:cubicBezTo>
                  <a:lnTo>
                    <a:pt x="6626221" y="6858000"/>
                  </a:lnTo>
                  <a:lnTo>
                    <a:pt x="6424725" y="6858000"/>
                  </a:lnTo>
                  <a:lnTo>
                    <a:pt x="6527382" y="6756333"/>
                  </a:lnTo>
                  <a:cubicBezTo>
                    <a:pt x="6576726" y="6705932"/>
                    <a:pt x="6625480" y="6654811"/>
                    <a:pt x="6674233" y="6603450"/>
                  </a:cubicBezTo>
                  <a:cubicBezTo>
                    <a:pt x="6771788" y="6500920"/>
                    <a:pt x="6868309" y="6396757"/>
                    <a:pt x="6965813" y="6292932"/>
                  </a:cubicBezTo>
                  <a:lnTo>
                    <a:pt x="7112961" y="6137505"/>
                  </a:lnTo>
                  <a:cubicBezTo>
                    <a:pt x="7162354" y="6085808"/>
                    <a:pt x="7211945" y="6034640"/>
                    <a:pt x="7264790" y="5983710"/>
                  </a:cubicBezTo>
                  <a:cubicBezTo>
                    <a:pt x="7472373" y="5779130"/>
                    <a:pt x="7721610" y="5610648"/>
                    <a:pt x="7974595" y="5470773"/>
                  </a:cubicBezTo>
                  <a:cubicBezTo>
                    <a:pt x="8099903" y="5399395"/>
                    <a:pt x="8224127" y="5332529"/>
                    <a:pt x="8331591" y="5254048"/>
                  </a:cubicBezTo>
                  <a:cubicBezTo>
                    <a:pt x="8439351" y="5176047"/>
                    <a:pt x="8529660" y="5085949"/>
                    <a:pt x="8599807" y="4980010"/>
                  </a:cubicBezTo>
                  <a:cubicBezTo>
                    <a:pt x="8671187" y="4875128"/>
                    <a:pt x="8723982" y="4756086"/>
                    <a:pt x="8766474" y="4631524"/>
                  </a:cubicBezTo>
                  <a:cubicBezTo>
                    <a:pt x="8808968" y="4507010"/>
                    <a:pt x="8840615" y="4375872"/>
                    <a:pt x="8865755" y="4244445"/>
                  </a:cubicBezTo>
                  <a:cubicBezTo>
                    <a:pt x="8871375" y="4211468"/>
                    <a:pt x="8878129" y="4178731"/>
                    <a:pt x="8882911" y="4145659"/>
                  </a:cubicBezTo>
                  <a:lnTo>
                    <a:pt x="8897403" y="4046633"/>
                  </a:lnTo>
                  <a:lnTo>
                    <a:pt x="8908298" y="3947271"/>
                  </a:lnTo>
                  <a:cubicBezTo>
                    <a:pt x="8912389" y="3914247"/>
                    <a:pt x="8913425" y="3880886"/>
                    <a:pt x="8916184" y="3847765"/>
                  </a:cubicBezTo>
                  <a:cubicBezTo>
                    <a:pt x="8925797" y="3715091"/>
                    <a:pt x="8925945" y="3582127"/>
                    <a:pt x="8920670" y="3449597"/>
                  </a:cubicBezTo>
                  <a:lnTo>
                    <a:pt x="8914607" y="3350283"/>
                  </a:lnTo>
                  <a:cubicBezTo>
                    <a:pt x="8911995" y="3317211"/>
                    <a:pt x="8908348" y="3284233"/>
                    <a:pt x="8905340" y="3251209"/>
                  </a:cubicBezTo>
                  <a:cubicBezTo>
                    <a:pt x="8902628" y="3218185"/>
                    <a:pt x="8897551" y="3185305"/>
                    <a:pt x="8893854" y="3152376"/>
                  </a:cubicBezTo>
                  <a:cubicBezTo>
                    <a:pt x="8890305" y="3119399"/>
                    <a:pt x="8884932" y="3086662"/>
                    <a:pt x="8879706" y="3053878"/>
                  </a:cubicBezTo>
                  <a:cubicBezTo>
                    <a:pt x="8858707" y="2922835"/>
                    <a:pt x="8831249" y="2792705"/>
                    <a:pt x="8797531" y="2663966"/>
                  </a:cubicBezTo>
                  <a:cubicBezTo>
                    <a:pt x="8728616" y="2406777"/>
                    <a:pt x="8635497" y="2155109"/>
                    <a:pt x="8520442" y="1911983"/>
                  </a:cubicBezTo>
                  <a:cubicBezTo>
                    <a:pt x="8462667" y="1790541"/>
                    <a:pt x="8400112" y="1670923"/>
                    <a:pt x="8332626" y="1553608"/>
                  </a:cubicBezTo>
                  <a:cubicBezTo>
                    <a:pt x="8265683" y="1436006"/>
                    <a:pt x="8192973" y="1321188"/>
                    <a:pt x="8116317" y="1208529"/>
                  </a:cubicBezTo>
                  <a:cubicBezTo>
                    <a:pt x="8039811" y="1095776"/>
                    <a:pt x="7958079" y="986094"/>
                    <a:pt x="7873293" y="878284"/>
                  </a:cubicBezTo>
                  <a:cubicBezTo>
                    <a:pt x="7787814" y="771002"/>
                    <a:pt x="7697999" y="666551"/>
                    <a:pt x="7604337" y="565125"/>
                  </a:cubicBezTo>
                  <a:cubicBezTo>
                    <a:pt x="7510479" y="463891"/>
                    <a:pt x="7413367" y="364818"/>
                    <a:pt x="7311128" y="270591"/>
                  </a:cubicBezTo>
                  <a:close/>
                  <a:moveTo>
                    <a:pt x="1752019" y="0"/>
                  </a:moveTo>
                  <a:lnTo>
                    <a:pt x="2155804" y="0"/>
                  </a:lnTo>
                  <a:lnTo>
                    <a:pt x="2103975" y="40789"/>
                  </a:lnTo>
                  <a:cubicBezTo>
                    <a:pt x="1943592" y="173585"/>
                    <a:pt x="1793955" y="317500"/>
                    <a:pt x="1656310" y="470035"/>
                  </a:cubicBezTo>
                  <a:cubicBezTo>
                    <a:pt x="1288172" y="876939"/>
                    <a:pt x="1002998" y="1344708"/>
                    <a:pt x="806013" y="1841133"/>
                  </a:cubicBezTo>
                  <a:cubicBezTo>
                    <a:pt x="707818" y="2089538"/>
                    <a:pt x="630868" y="2345480"/>
                    <a:pt x="580685" y="2606364"/>
                  </a:cubicBezTo>
                  <a:cubicBezTo>
                    <a:pt x="530749" y="2867250"/>
                    <a:pt x="504868" y="3132119"/>
                    <a:pt x="503489" y="3397276"/>
                  </a:cubicBezTo>
                  <a:cubicBezTo>
                    <a:pt x="501467" y="3662434"/>
                    <a:pt x="524093" y="3927351"/>
                    <a:pt x="570135" y="4188235"/>
                  </a:cubicBezTo>
                  <a:cubicBezTo>
                    <a:pt x="615734" y="4449264"/>
                    <a:pt x="688642" y="4705493"/>
                    <a:pt x="783387" y="4953850"/>
                  </a:cubicBezTo>
                  <a:cubicBezTo>
                    <a:pt x="974357" y="5449796"/>
                    <a:pt x="1259630" y="5913773"/>
                    <a:pt x="1628014" y="6308245"/>
                  </a:cubicBezTo>
                  <a:cubicBezTo>
                    <a:pt x="1812182" y="6505481"/>
                    <a:pt x="2016215" y="6685052"/>
                    <a:pt x="2235998" y="6844829"/>
                  </a:cubicBezTo>
                  <a:lnTo>
                    <a:pt x="2255028" y="6858000"/>
                  </a:lnTo>
                  <a:lnTo>
                    <a:pt x="1578787" y="6858000"/>
                  </a:lnTo>
                  <a:lnTo>
                    <a:pt x="1465153" y="6759050"/>
                  </a:lnTo>
                  <a:cubicBezTo>
                    <a:pt x="1410086" y="6708726"/>
                    <a:pt x="1356236" y="6657104"/>
                    <a:pt x="1303650" y="6604267"/>
                  </a:cubicBezTo>
                  <a:cubicBezTo>
                    <a:pt x="883506" y="6181043"/>
                    <a:pt x="548150" y="5676072"/>
                    <a:pt x="323708" y="5126365"/>
                  </a:cubicBezTo>
                  <a:cubicBezTo>
                    <a:pt x="97737" y="4577139"/>
                    <a:pt x="-10958" y="3981927"/>
                    <a:pt x="872" y="3391228"/>
                  </a:cubicBezTo>
                  <a:cubicBezTo>
                    <a:pt x="5951" y="3095783"/>
                    <a:pt x="40506" y="2800528"/>
                    <a:pt x="105428" y="2511899"/>
                  </a:cubicBezTo>
                  <a:cubicBezTo>
                    <a:pt x="170104" y="2223317"/>
                    <a:pt x="262089" y="1940399"/>
                    <a:pt x="384933" y="1670971"/>
                  </a:cubicBezTo>
                  <a:cubicBezTo>
                    <a:pt x="629092" y="1131344"/>
                    <a:pt x="991955" y="646919"/>
                    <a:pt x="1433593" y="256095"/>
                  </a:cubicBezTo>
                  <a:cubicBezTo>
                    <a:pt x="1488791" y="207206"/>
                    <a:pt x="1545179" y="159733"/>
                    <a:pt x="1602664" y="113704"/>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Shape 15">
              <a:extLst>
                <a:ext uri="{FF2B5EF4-FFF2-40B4-BE49-F238E27FC236}">
                  <a16:creationId xmlns:a16="http://schemas.microsoft.com/office/drawing/2014/main" id="{943BB27F-1470-42CA-91FF-D94BC691C8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59468" y="36937"/>
              <a:ext cx="9065550" cy="6858000"/>
            </a:xfrm>
            <a:custGeom>
              <a:avLst/>
              <a:gdLst>
                <a:gd name="connsiteX0" fmla="*/ 1839951 w 9065550"/>
                <a:gd name="connsiteY0" fmla="*/ 0 h 6858000"/>
                <a:gd name="connsiteX1" fmla="*/ 6979427 w 9065550"/>
                <a:gd name="connsiteY1" fmla="*/ 0 h 6858000"/>
                <a:gd name="connsiteX2" fmla="*/ 6989586 w 9065550"/>
                <a:gd name="connsiteY2" fmla="*/ 6825 h 6858000"/>
                <a:gd name="connsiteX3" fmla="*/ 8932062 w 9065550"/>
                <a:gd name="connsiteY3" fmla="*/ 4580835 h 6858000"/>
                <a:gd name="connsiteX4" fmla="*/ 7166294 w 9065550"/>
                <a:gd name="connsiteY4" fmla="*/ 6259703 h 6858000"/>
                <a:gd name="connsiteX5" fmla="*/ 6868878 w 9065550"/>
                <a:gd name="connsiteY5" fmla="*/ 6564765 h 6858000"/>
                <a:gd name="connsiteX6" fmla="*/ 6591881 w 9065550"/>
                <a:gd name="connsiteY6" fmla="*/ 6858000 h 6858000"/>
                <a:gd name="connsiteX7" fmla="*/ 5184648 w 9065550"/>
                <a:gd name="connsiteY7" fmla="*/ 6858000 h 6858000"/>
                <a:gd name="connsiteX8" fmla="*/ 5244877 w 9065550"/>
                <a:gd name="connsiteY8" fmla="*/ 6817615 h 6858000"/>
                <a:gd name="connsiteX9" fmla="*/ 6033853 w 9065550"/>
                <a:gd name="connsiteY9" fmla="*/ 6069135 h 6858000"/>
                <a:gd name="connsiteX10" fmla="*/ 6480248 w 9065550"/>
                <a:gd name="connsiteY10" fmla="*/ 5607082 h 6858000"/>
                <a:gd name="connsiteX11" fmla="*/ 7551502 w 9065550"/>
                <a:gd name="connsiteY11" fmla="*/ 4859004 h 6858000"/>
                <a:gd name="connsiteX12" fmla="*/ 7844227 w 9065550"/>
                <a:gd name="connsiteY12" fmla="*/ 4683074 h 6858000"/>
                <a:gd name="connsiteX13" fmla="*/ 8005810 w 9065550"/>
                <a:gd name="connsiteY13" fmla="*/ 4330239 h 6858000"/>
                <a:gd name="connsiteX14" fmla="*/ 8016191 w 9065550"/>
                <a:gd name="connsiteY14" fmla="*/ 2956574 h 6858000"/>
                <a:gd name="connsiteX15" fmla="*/ 7346424 w 9065550"/>
                <a:gd name="connsiteY15" fmla="*/ 1636739 h 6858000"/>
                <a:gd name="connsiteX16" fmla="*/ 5995751 w 9065550"/>
                <a:gd name="connsiteY16" fmla="*/ 493319 h 6858000"/>
                <a:gd name="connsiteX17" fmla="*/ 4494836 w 9065550"/>
                <a:gd name="connsiteY17" fmla="*/ 75383 h 6858000"/>
                <a:gd name="connsiteX18" fmla="*/ 2002499 w 9065550"/>
                <a:gd name="connsiteY18" fmla="*/ 1094261 h 6858000"/>
                <a:gd name="connsiteX19" fmla="*/ 1241306 w 9065550"/>
                <a:gd name="connsiteY19" fmla="*/ 2206935 h 6858000"/>
                <a:gd name="connsiteX20" fmla="*/ 961736 w 9065550"/>
                <a:gd name="connsiteY20" fmla="*/ 3573719 h 6858000"/>
                <a:gd name="connsiteX21" fmla="*/ 1193878 w 9065550"/>
                <a:gd name="connsiteY21" fmla="*/ 4824208 h 6858000"/>
                <a:gd name="connsiteX22" fmla="*/ 1832096 w 9065550"/>
                <a:gd name="connsiteY22" fmla="*/ 5873050 h 6858000"/>
                <a:gd name="connsiteX23" fmla="*/ 3010752 w 9065550"/>
                <a:gd name="connsiteY23" fmla="*/ 6749475 h 6858000"/>
                <a:gd name="connsiteX24" fmla="*/ 3187037 w 9065550"/>
                <a:gd name="connsiteY24" fmla="*/ 6824756 h 6858000"/>
                <a:gd name="connsiteX25" fmla="*/ 3278211 w 9065550"/>
                <a:gd name="connsiteY25" fmla="*/ 6858000 h 6858000"/>
                <a:gd name="connsiteX26" fmla="*/ 1480830 w 9065550"/>
                <a:gd name="connsiteY26" fmla="*/ 6858000 h 6858000"/>
                <a:gd name="connsiteX27" fmla="*/ 1427607 w 9065550"/>
                <a:gd name="connsiteY27" fmla="*/ 6811515 h 6858000"/>
                <a:gd name="connsiteX28" fmla="*/ 1100739 w 9065550"/>
                <a:gd name="connsiteY28" fmla="*/ 6477651 h 6858000"/>
                <a:gd name="connsiteX29" fmla="*/ 0 w 9065550"/>
                <a:gd name="connsiteY29" fmla="*/ 3573620 h 6858000"/>
                <a:gd name="connsiteX30" fmla="*/ 1805513 w 9065550"/>
                <a:gd name="connsiteY30"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9065550" h="6858000">
                  <a:moveTo>
                    <a:pt x="1839951" y="0"/>
                  </a:moveTo>
                  <a:lnTo>
                    <a:pt x="6979427" y="0"/>
                  </a:lnTo>
                  <a:lnTo>
                    <a:pt x="6989586" y="6825"/>
                  </a:lnTo>
                  <a:cubicBezTo>
                    <a:pt x="8438828" y="1031353"/>
                    <a:pt x="9439169" y="2823601"/>
                    <a:pt x="8932062" y="4580835"/>
                  </a:cubicBezTo>
                  <a:cubicBezTo>
                    <a:pt x="8592517" y="5757293"/>
                    <a:pt x="7979652" y="5458140"/>
                    <a:pt x="7166294" y="6259703"/>
                  </a:cubicBezTo>
                  <a:cubicBezTo>
                    <a:pt x="7064618" y="6359905"/>
                    <a:pt x="6966014" y="6462297"/>
                    <a:pt x="6868878" y="6564765"/>
                  </a:cubicBezTo>
                  <a:lnTo>
                    <a:pt x="6591881" y="6858000"/>
                  </a:lnTo>
                  <a:lnTo>
                    <a:pt x="5184648" y="6858000"/>
                  </a:lnTo>
                  <a:lnTo>
                    <a:pt x="5244877" y="6817615"/>
                  </a:lnTo>
                  <a:cubicBezTo>
                    <a:pt x="5481027" y="6649287"/>
                    <a:pt x="5723665" y="6398593"/>
                    <a:pt x="6033853" y="6069135"/>
                  </a:cubicBezTo>
                  <a:cubicBezTo>
                    <a:pt x="6175680" y="5918484"/>
                    <a:pt x="6322395" y="5762660"/>
                    <a:pt x="6480248" y="5607082"/>
                  </a:cubicBezTo>
                  <a:cubicBezTo>
                    <a:pt x="6893276" y="5200077"/>
                    <a:pt x="7273697" y="5002920"/>
                    <a:pt x="7551502" y="4859004"/>
                  </a:cubicBezTo>
                  <a:cubicBezTo>
                    <a:pt x="7687884" y="4788339"/>
                    <a:pt x="7795540" y="4732559"/>
                    <a:pt x="7844227" y="4683074"/>
                  </a:cubicBezTo>
                  <a:cubicBezTo>
                    <a:pt x="7898759" y="4627636"/>
                    <a:pt x="7956165" y="4502313"/>
                    <a:pt x="8005810" y="4330239"/>
                  </a:cubicBezTo>
                  <a:cubicBezTo>
                    <a:pt x="8132968" y="3889611"/>
                    <a:pt x="8136446" y="3427460"/>
                    <a:pt x="8016191" y="2956574"/>
                  </a:cubicBezTo>
                  <a:cubicBezTo>
                    <a:pt x="7900876" y="2505064"/>
                    <a:pt x="7669287" y="2048671"/>
                    <a:pt x="7346424" y="1636739"/>
                  </a:cubicBezTo>
                  <a:cubicBezTo>
                    <a:pt x="6979764" y="1168830"/>
                    <a:pt x="6512706" y="773489"/>
                    <a:pt x="5995751" y="493319"/>
                  </a:cubicBezTo>
                  <a:cubicBezTo>
                    <a:pt x="5491195" y="219884"/>
                    <a:pt x="4972174" y="75383"/>
                    <a:pt x="4494836" y="75383"/>
                  </a:cubicBezTo>
                  <a:cubicBezTo>
                    <a:pt x="3554318" y="75383"/>
                    <a:pt x="2669191" y="437197"/>
                    <a:pt x="2002499" y="1094261"/>
                  </a:cubicBezTo>
                  <a:cubicBezTo>
                    <a:pt x="1676360" y="1415667"/>
                    <a:pt x="1420225" y="1790023"/>
                    <a:pt x="1241306" y="2206935"/>
                  </a:cubicBezTo>
                  <a:cubicBezTo>
                    <a:pt x="1055782" y="2639169"/>
                    <a:pt x="961736" y="3099027"/>
                    <a:pt x="961736" y="3573719"/>
                  </a:cubicBezTo>
                  <a:cubicBezTo>
                    <a:pt x="961736" y="4005124"/>
                    <a:pt x="1039805" y="4425841"/>
                    <a:pt x="1193878" y="4824208"/>
                  </a:cubicBezTo>
                  <a:cubicBezTo>
                    <a:pt x="1342457" y="5208423"/>
                    <a:pt x="1557214" y="5561306"/>
                    <a:pt x="1832096" y="5873050"/>
                  </a:cubicBezTo>
                  <a:cubicBezTo>
                    <a:pt x="2157126" y="6241599"/>
                    <a:pt x="2564661" y="6544656"/>
                    <a:pt x="3010752" y="6749475"/>
                  </a:cubicBezTo>
                  <a:cubicBezTo>
                    <a:pt x="3069003" y="6776219"/>
                    <a:pt x="3127773" y="6801314"/>
                    <a:pt x="3187037" y="6824756"/>
                  </a:cubicBezTo>
                  <a:lnTo>
                    <a:pt x="3278211" y="6858000"/>
                  </a:lnTo>
                  <a:lnTo>
                    <a:pt x="1480830" y="6858000"/>
                  </a:lnTo>
                  <a:lnTo>
                    <a:pt x="1427607" y="6811515"/>
                  </a:lnTo>
                  <a:cubicBezTo>
                    <a:pt x="1312870" y="6705919"/>
                    <a:pt x="1203751" y="6594470"/>
                    <a:pt x="1100739" y="6477651"/>
                  </a:cubicBezTo>
                  <a:cubicBezTo>
                    <a:pt x="415045" y="5700097"/>
                    <a:pt x="0" y="4684635"/>
                    <a:pt x="0" y="3573620"/>
                  </a:cubicBezTo>
                  <a:cubicBezTo>
                    <a:pt x="0" y="2121118"/>
                    <a:pt x="709459" y="831902"/>
                    <a:pt x="1805513" y="2413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 name="Freeform: Shape 16">
              <a:extLst>
                <a:ext uri="{FF2B5EF4-FFF2-40B4-BE49-F238E27FC236}">
                  <a16:creationId xmlns:a16="http://schemas.microsoft.com/office/drawing/2014/main" id="{E997B002-17FD-47B3-A06A-76802FE15CE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48217" y="36937"/>
              <a:ext cx="9088051" cy="6858000"/>
            </a:xfrm>
            <a:custGeom>
              <a:avLst/>
              <a:gdLst>
                <a:gd name="connsiteX0" fmla="*/ 5158786 w 9088051"/>
                <a:gd name="connsiteY0" fmla="*/ 0 h 6858000"/>
                <a:gd name="connsiteX1" fmla="*/ 6996771 w 9088051"/>
                <a:gd name="connsiteY1" fmla="*/ 0 h 6858000"/>
                <a:gd name="connsiteX2" fmla="*/ 7006955 w 9088051"/>
                <a:gd name="connsiteY2" fmla="*/ 6825 h 6858000"/>
                <a:gd name="connsiteX3" fmla="*/ 8954230 w 9088051"/>
                <a:gd name="connsiteY3" fmla="*/ 4580835 h 6858000"/>
                <a:gd name="connsiteX4" fmla="*/ 7184080 w 9088051"/>
                <a:gd name="connsiteY4" fmla="*/ 6259703 h 6858000"/>
                <a:gd name="connsiteX5" fmla="*/ 6885926 w 9088051"/>
                <a:gd name="connsiteY5" fmla="*/ 6564765 h 6858000"/>
                <a:gd name="connsiteX6" fmla="*/ 6608241 w 9088051"/>
                <a:gd name="connsiteY6" fmla="*/ 6858000 h 6858000"/>
                <a:gd name="connsiteX7" fmla="*/ 5462870 w 9088051"/>
                <a:gd name="connsiteY7" fmla="*/ 6858000 h 6858000"/>
                <a:gd name="connsiteX8" fmla="*/ 5529056 w 9088051"/>
                <a:gd name="connsiteY8" fmla="*/ 6804645 h 6858000"/>
                <a:gd name="connsiteX9" fmla="*/ 6167613 w 9088051"/>
                <a:gd name="connsiteY9" fmla="*/ 6173667 h 6858000"/>
                <a:gd name="connsiteX10" fmla="*/ 6610973 w 9088051"/>
                <a:gd name="connsiteY10" fmla="*/ 5715860 h 6858000"/>
                <a:gd name="connsiteX11" fmla="*/ 7646083 w 9088051"/>
                <a:gd name="connsiteY11" fmla="*/ 4995842 h 6858000"/>
                <a:gd name="connsiteX12" fmla="*/ 7980054 w 9088051"/>
                <a:gd name="connsiteY12" fmla="*/ 4790095 h 6858000"/>
                <a:gd name="connsiteX13" fmla="*/ 8180437 w 9088051"/>
                <a:gd name="connsiteY13" fmla="*/ 4371964 h 6858000"/>
                <a:gd name="connsiteX14" fmla="*/ 8192058 w 9088051"/>
                <a:gd name="connsiteY14" fmla="*/ 2919242 h 6858000"/>
                <a:gd name="connsiteX15" fmla="*/ 7492638 w 9088051"/>
                <a:gd name="connsiteY15" fmla="*/ 1542845 h 6858000"/>
                <a:gd name="connsiteX16" fmla="*/ 6089097 w 9088051"/>
                <a:gd name="connsiteY16" fmla="*/ 357847 h 6858000"/>
                <a:gd name="connsiteX17" fmla="*/ 5288639 w 9088051"/>
                <a:gd name="connsiteY17" fmla="*/ 31627 h 6858000"/>
                <a:gd name="connsiteX18" fmla="*/ 1844517 w 9088051"/>
                <a:gd name="connsiteY18" fmla="*/ 0 h 6858000"/>
                <a:gd name="connsiteX19" fmla="*/ 3734467 w 9088051"/>
                <a:gd name="connsiteY19" fmla="*/ 0 h 6858000"/>
                <a:gd name="connsiteX20" fmla="*/ 3603618 w 9088051"/>
                <a:gd name="connsiteY20" fmla="*/ 28853 h 6858000"/>
                <a:gd name="connsiteX21" fmla="*/ 1892878 w 9088051"/>
                <a:gd name="connsiteY21" fmla="*/ 985434 h 6858000"/>
                <a:gd name="connsiteX22" fmla="*/ 1096045 w 9088051"/>
                <a:gd name="connsiteY22" fmla="*/ 2147349 h 6858000"/>
                <a:gd name="connsiteX23" fmla="*/ 803453 w 9088051"/>
                <a:gd name="connsiteY23" fmla="*/ 3573669 h 6858000"/>
                <a:gd name="connsiteX24" fmla="*/ 1046377 w 9088051"/>
                <a:gd name="connsiteY24" fmla="*/ 4878573 h 6858000"/>
                <a:gd name="connsiteX25" fmla="*/ 1714473 w 9088051"/>
                <a:gd name="connsiteY25" fmla="*/ 5973776 h 6858000"/>
                <a:gd name="connsiteX26" fmla="*/ 2776083 w 9088051"/>
                <a:gd name="connsiteY26" fmla="*/ 6804641 h 6858000"/>
                <a:gd name="connsiteX27" fmla="*/ 2884836 w 9088051"/>
                <a:gd name="connsiteY27" fmla="*/ 6858000 h 6858000"/>
                <a:gd name="connsiteX28" fmla="*/ 1484505 w 9088051"/>
                <a:gd name="connsiteY28" fmla="*/ 6858000 h 6858000"/>
                <a:gd name="connsiteX29" fmla="*/ 1431151 w 9088051"/>
                <a:gd name="connsiteY29" fmla="*/ 6811515 h 6858000"/>
                <a:gd name="connsiteX30" fmla="*/ 1103471 w 9088051"/>
                <a:gd name="connsiteY30" fmla="*/ 6477651 h 6858000"/>
                <a:gd name="connsiteX31" fmla="*/ 0 w 9088051"/>
                <a:gd name="connsiteY31" fmla="*/ 3573620 h 6858000"/>
                <a:gd name="connsiteX32" fmla="*/ 1809994 w 9088051"/>
                <a:gd name="connsiteY32"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088051" h="6858000">
                  <a:moveTo>
                    <a:pt x="5158786" y="0"/>
                  </a:moveTo>
                  <a:lnTo>
                    <a:pt x="6996771" y="0"/>
                  </a:lnTo>
                  <a:lnTo>
                    <a:pt x="7006955" y="6825"/>
                  </a:lnTo>
                  <a:cubicBezTo>
                    <a:pt x="8459794" y="1031353"/>
                    <a:pt x="9462596" y="2823601"/>
                    <a:pt x="8954230" y="4580835"/>
                  </a:cubicBezTo>
                  <a:cubicBezTo>
                    <a:pt x="8613842" y="5757293"/>
                    <a:pt x="7999457" y="5458140"/>
                    <a:pt x="7184080" y="6259703"/>
                  </a:cubicBezTo>
                  <a:cubicBezTo>
                    <a:pt x="7082152" y="6359905"/>
                    <a:pt x="6983303" y="6462297"/>
                    <a:pt x="6885926" y="6564765"/>
                  </a:cubicBezTo>
                  <a:lnTo>
                    <a:pt x="6608241" y="6858000"/>
                  </a:lnTo>
                  <a:lnTo>
                    <a:pt x="5462870" y="6858000"/>
                  </a:lnTo>
                  <a:lnTo>
                    <a:pt x="5529056" y="6804645"/>
                  </a:lnTo>
                  <a:cubicBezTo>
                    <a:pt x="5740217" y="6626505"/>
                    <a:pt x="5949382" y="6404876"/>
                    <a:pt x="6167613" y="6173667"/>
                  </a:cubicBezTo>
                  <a:cubicBezTo>
                    <a:pt x="6308782" y="6024091"/>
                    <a:pt x="6454799" y="5869390"/>
                    <a:pt x="6610973" y="5715860"/>
                  </a:cubicBezTo>
                  <a:cubicBezTo>
                    <a:pt x="7007847" y="5325741"/>
                    <a:pt x="7376733" y="5135074"/>
                    <a:pt x="7646083" y="4995842"/>
                  </a:cubicBezTo>
                  <a:cubicBezTo>
                    <a:pt x="7816858" y="4907561"/>
                    <a:pt x="7916545" y="4854514"/>
                    <a:pt x="7980054" y="4790095"/>
                  </a:cubicBezTo>
                  <a:cubicBezTo>
                    <a:pt x="8054629" y="4714405"/>
                    <a:pt x="8122031" y="4573758"/>
                    <a:pt x="8180437" y="4371964"/>
                  </a:cubicBezTo>
                  <a:cubicBezTo>
                    <a:pt x="8315441" y="3905228"/>
                    <a:pt x="8319381" y="3416431"/>
                    <a:pt x="8192058" y="2919242"/>
                  </a:cubicBezTo>
                  <a:cubicBezTo>
                    <a:pt x="8071251" y="2447381"/>
                    <a:pt x="7829388" y="1971467"/>
                    <a:pt x="7492638" y="1542845"/>
                  </a:cubicBezTo>
                  <a:cubicBezTo>
                    <a:pt x="7111829" y="1058099"/>
                    <a:pt x="6626484" y="648361"/>
                    <a:pt x="6089097" y="357847"/>
                  </a:cubicBezTo>
                  <a:cubicBezTo>
                    <a:pt x="5824244" y="214687"/>
                    <a:pt x="5554957" y="105262"/>
                    <a:pt x="5288639" y="31627"/>
                  </a:cubicBezTo>
                  <a:close/>
                  <a:moveTo>
                    <a:pt x="1844517" y="0"/>
                  </a:moveTo>
                  <a:lnTo>
                    <a:pt x="3734467" y="0"/>
                  </a:lnTo>
                  <a:lnTo>
                    <a:pt x="3603618" y="28853"/>
                  </a:lnTo>
                  <a:cubicBezTo>
                    <a:pt x="2962049" y="186733"/>
                    <a:pt x="2373277" y="513136"/>
                    <a:pt x="1892878" y="985434"/>
                  </a:cubicBezTo>
                  <a:cubicBezTo>
                    <a:pt x="1551428" y="1321091"/>
                    <a:pt x="1283341" y="1711990"/>
                    <a:pt x="1096045" y="2147349"/>
                  </a:cubicBezTo>
                  <a:cubicBezTo>
                    <a:pt x="901876" y="2598519"/>
                    <a:pt x="803453" y="3078432"/>
                    <a:pt x="803453" y="3573669"/>
                  </a:cubicBezTo>
                  <a:cubicBezTo>
                    <a:pt x="803453" y="4023717"/>
                    <a:pt x="885151" y="4462735"/>
                    <a:pt x="1046377" y="4878573"/>
                  </a:cubicBezTo>
                  <a:cubicBezTo>
                    <a:pt x="1201945" y="5279770"/>
                    <a:pt x="1426681" y="5648221"/>
                    <a:pt x="1714473" y="5973776"/>
                  </a:cubicBezTo>
                  <a:cubicBezTo>
                    <a:pt x="2012357" y="6310732"/>
                    <a:pt x="2376505" y="6595304"/>
                    <a:pt x="2776083" y="6804641"/>
                  </a:cubicBezTo>
                  <a:lnTo>
                    <a:pt x="2884836" y="6858000"/>
                  </a:lnTo>
                  <a:lnTo>
                    <a:pt x="1484505" y="6858000"/>
                  </a:lnTo>
                  <a:lnTo>
                    <a:pt x="1431151" y="6811515"/>
                  </a:lnTo>
                  <a:cubicBezTo>
                    <a:pt x="1316128" y="6705919"/>
                    <a:pt x="1206738" y="6594470"/>
                    <a:pt x="1103471" y="6477651"/>
                  </a:cubicBezTo>
                  <a:cubicBezTo>
                    <a:pt x="416075" y="5700097"/>
                    <a:pt x="0" y="4684635"/>
                    <a:pt x="0" y="3573620"/>
                  </a:cubicBezTo>
                  <a:cubicBezTo>
                    <a:pt x="0" y="2121118"/>
                    <a:pt x="711220" y="831902"/>
                    <a:pt x="1809994" y="2413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 name="Freeform: Shape 17">
              <a:extLst>
                <a:ext uri="{FF2B5EF4-FFF2-40B4-BE49-F238E27FC236}">
                  <a16:creationId xmlns:a16="http://schemas.microsoft.com/office/drawing/2014/main" id="{E401EA35-9D2E-43B7-860F-EBB8A6C3E0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29061" y="36937"/>
              <a:ext cx="9107210" cy="6858000"/>
            </a:xfrm>
            <a:custGeom>
              <a:avLst/>
              <a:gdLst>
                <a:gd name="connsiteX0" fmla="*/ 6184722 w 9107210"/>
                <a:gd name="connsiteY0" fmla="*/ 0 h 6858000"/>
                <a:gd name="connsiteX1" fmla="*/ 6985680 w 9107210"/>
                <a:gd name="connsiteY1" fmla="*/ 0 h 6858000"/>
                <a:gd name="connsiteX2" fmla="*/ 7324323 w 9107210"/>
                <a:gd name="connsiteY2" fmla="*/ 247136 h 6858000"/>
                <a:gd name="connsiteX3" fmla="*/ 7652712 w 9107210"/>
                <a:gd name="connsiteY3" fmla="*/ 528495 h 6858000"/>
                <a:gd name="connsiteX4" fmla="*/ 8236677 w 9107210"/>
                <a:gd name="connsiteY4" fmla="*/ 1166289 h 6858000"/>
                <a:gd name="connsiteX5" fmla="*/ 8704298 w 9107210"/>
                <a:gd name="connsiteY5" fmla="*/ 1897038 h 6858000"/>
                <a:gd name="connsiteX6" fmla="*/ 8885160 w 9107210"/>
                <a:gd name="connsiteY6" fmla="*/ 2294087 h 6858000"/>
                <a:gd name="connsiteX7" fmla="*/ 8924247 w 9107210"/>
                <a:gd name="connsiteY7" fmla="*/ 2396286 h 6858000"/>
                <a:gd name="connsiteX8" fmla="*/ 8960022 w 9107210"/>
                <a:gd name="connsiteY8" fmla="*/ 2499767 h 6858000"/>
                <a:gd name="connsiteX9" fmla="*/ 8991720 w 9107210"/>
                <a:gd name="connsiteY9" fmla="*/ 2604671 h 6858000"/>
                <a:gd name="connsiteX10" fmla="*/ 9019646 w 9107210"/>
                <a:gd name="connsiteY10" fmla="*/ 2710708 h 6858000"/>
                <a:gd name="connsiteX11" fmla="*/ 9105822 w 9107210"/>
                <a:gd name="connsiteY11" fmla="*/ 3582266 h 6858000"/>
                <a:gd name="connsiteX12" fmla="*/ 9057716 w 9107210"/>
                <a:gd name="connsiteY12" fmla="*/ 4017873 h 6858000"/>
                <a:gd name="connsiteX13" fmla="*/ 8945600 w 9107210"/>
                <a:gd name="connsiteY13" fmla="*/ 4439659 h 6858000"/>
                <a:gd name="connsiteX14" fmla="*/ 8796080 w 9107210"/>
                <a:gd name="connsiteY14" fmla="*/ 4847428 h 6858000"/>
                <a:gd name="connsiteX15" fmla="*/ 8702056 w 9107210"/>
                <a:gd name="connsiteY15" fmla="*/ 5050108 h 6858000"/>
                <a:gd name="connsiteX16" fmla="*/ 8581125 w 9107210"/>
                <a:gd name="connsiteY16" fmla="*/ 5247525 h 6858000"/>
                <a:gd name="connsiteX17" fmla="*/ 8426254 w 9107210"/>
                <a:gd name="connsiteY17" fmla="*/ 5429647 h 6858000"/>
                <a:gd name="connsiteX18" fmla="*/ 8337174 w 9107210"/>
                <a:gd name="connsiteY18" fmla="*/ 5510552 h 6858000"/>
                <a:gd name="connsiteX19" fmla="*/ 8243200 w 9107210"/>
                <a:gd name="connsiteY19" fmla="*/ 5582948 h 6858000"/>
                <a:gd name="connsiteX20" fmla="*/ 7868330 w 9107210"/>
                <a:gd name="connsiteY20" fmla="*/ 5811104 h 6858000"/>
                <a:gd name="connsiteX21" fmla="*/ 7538916 w 9107210"/>
                <a:gd name="connsiteY21" fmla="*/ 6018899 h 6858000"/>
                <a:gd name="connsiteX22" fmla="*/ 7391280 w 9107210"/>
                <a:gd name="connsiteY22" fmla="*/ 6134132 h 6858000"/>
                <a:gd name="connsiteX23" fmla="*/ 7252511 w 9107210"/>
                <a:gd name="connsiteY23" fmla="*/ 6259105 h 6858000"/>
                <a:gd name="connsiteX24" fmla="*/ 7185601 w 9107210"/>
                <a:gd name="connsiteY24" fmla="*/ 6325894 h 6858000"/>
                <a:gd name="connsiteX25" fmla="*/ 7116651 w 9107210"/>
                <a:gd name="connsiteY25" fmla="*/ 6397010 h 6858000"/>
                <a:gd name="connsiteX26" fmla="*/ 6978545 w 9107210"/>
                <a:gd name="connsiteY26" fmla="*/ 6541607 h 6858000"/>
                <a:gd name="connsiteX27" fmla="*/ 6693009 w 9107210"/>
                <a:gd name="connsiteY27" fmla="*/ 6832716 h 6858000"/>
                <a:gd name="connsiteX28" fmla="*/ 6667488 w 9107210"/>
                <a:gd name="connsiteY28" fmla="*/ 6858000 h 6858000"/>
                <a:gd name="connsiteX29" fmla="*/ 6056793 w 9107210"/>
                <a:gd name="connsiteY29" fmla="*/ 6858000 h 6858000"/>
                <a:gd name="connsiteX30" fmla="*/ 6077345 w 9107210"/>
                <a:gd name="connsiteY30" fmla="*/ 6835420 h 6858000"/>
                <a:gd name="connsiteX31" fmla="*/ 6208519 w 9107210"/>
                <a:gd name="connsiteY31" fmla="*/ 6683989 h 6858000"/>
                <a:gd name="connsiteX32" fmla="*/ 6340001 w 9107210"/>
                <a:gd name="connsiteY32" fmla="*/ 6529852 h 6858000"/>
                <a:gd name="connsiteX33" fmla="*/ 6611419 w 9107210"/>
                <a:gd name="connsiteY33" fmla="*/ 6219317 h 6858000"/>
                <a:gd name="connsiteX34" fmla="*/ 6757678 w 9107210"/>
                <a:gd name="connsiteY34" fmla="*/ 6068228 h 6858000"/>
                <a:gd name="connsiteX35" fmla="*/ 6833713 w 9107210"/>
                <a:gd name="connsiteY35" fmla="*/ 5994061 h 6858000"/>
                <a:gd name="connsiteX36" fmla="*/ 6915148 w 9107210"/>
                <a:gd name="connsiteY36" fmla="*/ 5918812 h 6858000"/>
                <a:gd name="connsiteX37" fmla="*/ 7276311 w 9107210"/>
                <a:gd name="connsiteY37" fmla="*/ 5650229 h 6858000"/>
                <a:gd name="connsiteX38" fmla="*/ 7664942 w 9107210"/>
                <a:gd name="connsiteY38" fmla="*/ 5445681 h 6858000"/>
                <a:gd name="connsiteX39" fmla="*/ 7848505 w 9107210"/>
                <a:gd name="connsiteY39" fmla="*/ 5358333 h 6858000"/>
                <a:gd name="connsiteX40" fmla="*/ 8011785 w 9107210"/>
                <a:gd name="connsiteY40" fmla="*/ 5267788 h 6858000"/>
                <a:gd name="connsiteX41" fmla="*/ 8260273 w 9107210"/>
                <a:gd name="connsiteY41" fmla="*/ 5034370 h 6858000"/>
                <a:gd name="connsiteX42" fmla="*/ 8417589 w 9107210"/>
                <a:gd name="connsiteY42" fmla="*/ 4714488 h 6858000"/>
                <a:gd name="connsiteX43" fmla="*/ 8495000 w 9107210"/>
                <a:gd name="connsiteY43" fmla="*/ 4346409 h 6858000"/>
                <a:gd name="connsiteX44" fmla="*/ 8508556 w 9107210"/>
                <a:gd name="connsiteY44" fmla="*/ 3971101 h 6858000"/>
                <a:gd name="connsiteX45" fmla="*/ 8483330 w 9107210"/>
                <a:gd name="connsiteY45" fmla="*/ 3600710 h 6858000"/>
                <a:gd name="connsiteX46" fmla="*/ 8425336 w 9107210"/>
                <a:gd name="connsiteY46" fmla="*/ 3236121 h 6858000"/>
                <a:gd name="connsiteX47" fmla="*/ 8334575 w 9107210"/>
                <a:gd name="connsiteY47" fmla="*/ 2877977 h 6858000"/>
                <a:gd name="connsiteX48" fmla="*/ 8087513 w 9107210"/>
                <a:gd name="connsiteY48" fmla="*/ 2174622 h 6858000"/>
                <a:gd name="connsiteX49" fmla="*/ 7723650 w 9107210"/>
                <a:gd name="connsiteY49" fmla="*/ 1507613 h 6858000"/>
                <a:gd name="connsiteX50" fmla="*/ 7501815 w 9107210"/>
                <a:gd name="connsiteY50" fmla="*/ 1192947 h 6858000"/>
                <a:gd name="connsiteX51" fmla="*/ 7254399 w 9107210"/>
                <a:gd name="connsiteY51" fmla="*/ 894361 h 6858000"/>
                <a:gd name="connsiteX52" fmla="*/ 6689339 w 9107210"/>
                <a:gd name="connsiteY52" fmla="*/ 354046 h 6858000"/>
                <a:gd name="connsiteX53" fmla="*/ 6206651 w 9107210"/>
                <a:gd name="connsiteY53" fmla="*/ 12626 h 6858000"/>
                <a:gd name="connsiteX54" fmla="*/ 1827105 w 9107210"/>
                <a:gd name="connsiteY54" fmla="*/ 0 h 6858000"/>
                <a:gd name="connsiteX55" fmla="*/ 2807607 w 9107210"/>
                <a:gd name="connsiteY55" fmla="*/ 0 h 6858000"/>
                <a:gd name="connsiteX56" fmla="*/ 2667958 w 9107210"/>
                <a:gd name="connsiteY56" fmla="*/ 88235 h 6858000"/>
                <a:gd name="connsiteX57" fmla="*/ 2354723 w 9107210"/>
                <a:gd name="connsiteY57" fmla="*/ 314947 h 6858000"/>
                <a:gd name="connsiteX58" fmla="*/ 2059963 w 9107210"/>
                <a:gd name="connsiteY58" fmla="*/ 561545 h 6858000"/>
                <a:gd name="connsiteX59" fmla="*/ 1780798 w 9107210"/>
                <a:gd name="connsiteY59" fmla="*/ 824425 h 6858000"/>
                <a:gd name="connsiteX60" fmla="*/ 954714 w 9107210"/>
                <a:gd name="connsiteY60" fmla="*/ 2094309 h 6858000"/>
                <a:gd name="connsiteX61" fmla="*/ 732676 w 9107210"/>
                <a:gd name="connsiteY61" fmla="*/ 2813646 h 6858000"/>
                <a:gd name="connsiteX62" fmla="*/ 673867 w 9107210"/>
                <a:gd name="connsiteY62" fmla="*/ 3183989 h 6858000"/>
                <a:gd name="connsiteX63" fmla="*/ 647621 w 9107210"/>
                <a:gd name="connsiteY63" fmla="*/ 3557281 h 6858000"/>
                <a:gd name="connsiteX64" fmla="*/ 653381 w 9107210"/>
                <a:gd name="connsiteY64" fmla="*/ 3931214 h 6858000"/>
                <a:gd name="connsiteX65" fmla="*/ 690428 w 9107210"/>
                <a:gd name="connsiteY65" fmla="*/ 4303719 h 6858000"/>
                <a:gd name="connsiteX66" fmla="*/ 871801 w 9107210"/>
                <a:gd name="connsiteY66" fmla="*/ 5033041 h 6858000"/>
                <a:gd name="connsiteX67" fmla="*/ 1197749 w 9107210"/>
                <a:gd name="connsiteY67" fmla="*/ 5718494 h 6858000"/>
                <a:gd name="connsiteX68" fmla="*/ 1411480 w 9107210"/>
                <a:gd name="connsiteY68" fmla="*/ 6036703 h 6858000"/>
                <a:gd name="connsiteX69" fmla="*/ 1530170 w 9107210"/>
                <a:gd name="connsiteY69" fmla="*/ 6188430 h 6858000"/>
                <a:gd name="connsiteX70" fmla="*/ 1657165 w 9107210"/>
                <a:gd name="connsiteY70" fmla="*/ 6335385 h 6858000"/>
                <a:gd name="connsiteX71" fmla="*/ 1931343 w 9107210"/>
                <a:gd name="connsiteY71" fmla="*/ 6612896 h 6858000"/>
                <a:gd name="connsiteX72" fmla="*/ 2220133 w 9107210"/>
                <a:gd name="connsiteY72" fmla="*/ 6858000 h 6858000"/>
                <a:gd name="connsiteX73" fmla="*/ 1539862 w 9107210"/>
                <a:gd name="connsiteY73" fmla="*/ 6858000 h 6858000"/>
                <a:gd name="connsiteX74" fmla="*/ 1307111 w 9107210"/>
                <a:gd name="connsiteY74" fmla="*/ 6648873 h 6858000"/>
                <a:gd name="connsiteX75" fmla="*/ 750258 w 9107210"/>
                <a:gd name="connsiteY75" fmla="*/ 5987570 h 6858000"/>
                <a:gd name="connsiteX76" fmla="*/ 335382 w 9107210"/>
                <a:gd name="connsiteY76" fmla="*/ 5229279 h 6858000"/>
                <a:gd name="connsiteX77" fmla="*/ 79351 w 9107210"/>
                <a:gd name="connsiteY77" fmla="*/ 4403854 h 6858000"/>
                <a:gd name="connsiteX78" fmla="*/ 16007 w 9107210"/>
                <a:gd name="connsiteY78" fmla="*/ 3975723 h 6858000"/>
                <a:gd name="connsiteX79" fmla="*/ 871 w 9107210"/>
                <a:gd name="connsiteY79" fmla="*/ 3543362 h 6858000"/>
                <a:gd name="connsiteX80" fmla="*/ 32519 w 9107210"/>
                <a:gd name="connsiteY80" fmla="*/ 3112085 h 6858000"/>
                <a:gd name="connsiteX81" fmla="*/ 108502 w 9107210"/>
                <a:gd name="connsiteY81" fmla="*/ 2686511 h 6858000"/>
                <a:gd name="connsiteX82" fmla="*/ 378239 w 9107210"/>
                <a:gd name="connsiteY82" fmla="*/ 1865955 h 6858000"/>
                <a:gd name="connsiteX83" fmla="*/ 1343701 w 9107210"/>
                <a:gd name="connsiteY83" fmla="*/ 431508 h 6858000"/>
                <a:gd name="connsiteX84" fmla="*/ 1661853 w 9107210"/>
                <a:gd name="connsiteY84" fmla="*/ 130268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Lst>
              <a:rect l="l" t="t" r="r" b="b"/>
              <a:pathLst>
                <a:path w="9107210" h="6858000">
                  <a:moveTo>
                    <a:pt x="6184722" y="0"/>
                  </a:moveTo>
                  <a:lnTo>
                    <a:pt x="6985680" y="0"/>
                  </a:lnTo>
                  <a:lnTo>
                    <a:pt x="7324323" y="247136"/>
                  </a:lnTo>
                  <a:cubicBezTo>
                    <a:pt x="7437502" y="336500"/>
                    <a:pt x="7547171" y="430254"/>
                    <a:pt x="7652712" y="528495"/>
                  </a:cubicBezTo>
                  <a:cubicBezTo>
                    <a:pt x="7863743" y="724929"/>
                    <a:pt x="8060097" y="937593"/>
                    <a:pt x="8236677" y="1166289"/>
                  </a:cubicBezTo>
                  <a:cubicBezTo>
                    <a:pt x="8413818" y="1394594"/>
                    <a:pt x="8570168" y="1639471"/>
                    <a:pt x="8704298" y="1897038"/>
                  </a:cubicBezTo>
                  <a:cubicBezTo>
                    <a:pt x="8770803" y="2026141"/>
                    <a:pt x="8830836" y="2158786"/>
                    <a:pt x="8885160" y="2294087"/>
                  </a:cubicBezTo>
                  <a:cubicBezTo>
                    <a:pt x="8898360" y="2328071"/>
                    <a:pt x="8912169" y="2361810"/>
                    <a:pt x="8924247" y="2396286"/>
                  </a:cubicBezTo>
                  <a:lnTo>
                    <a:pt x="8960022" y="2499767"/>
                  </a:lnTo>
                  <a:lnTo>
                    <a:pt x="8991720" y="2604671"/>
                  </a:lnTo>
                  <a:cubicBezTo>
                    <a:pt x="9002116" y="2639690"/>
                    <a:pt x="9010474" y="2675346"/>
                    <a:pt x="9019646" y="2710708"/>
                  </a:cubicBezTo>
                  <a:cubicBezTo>
                    <a:pt x="9089055" y="2995079"/>
                    <a:pt x="9113620" y="3289927"/>
                    <a:pt x="9105822" y="3582266"/>
                  </a:cubicBezTo>
                  <a:cubicBezTo>
                    <a:pt x="9101796" y="3728484"/>
                    <a:pt x="9085744" y="3874458"/>
                    <a:pt x="9057716" y="4017873"/>
                  </a:cubicBezTo>
                  <a:cubicBezTo>
                    <a:pt x="9029534" y="4161336"/>
                    <a:pt x="8990497" y="4302046"/>
                    <a:pt x="8945600" y="4439659"/>
                  </a:cubicBezTo>
                  <a:cubicBezTo>
                    <a:pt x="8900857" y="4577566"/>
                    <a:pt x="8852901" y="4711784"/>
                    <a:pt x="8796080" y="4847428"/>
                  </a:cubicBezTo>
                  <a:cubicBezTo>
                    <a:pt x="8767695" y="4915152"/>
                    <a:pt x="8737016" y="4982926"/>
                    <a:pt x="8702056" y="5050108"/>
                  </a:cubicBezTo>
                  <a:cubicBezTo>
                    <a:pt x="8666485" y="5116997"/>
                    <a:pt x="8627347" y="5183687"/>
                    <a:pt x="8581125" y="5247525"/>
                  </a:cubicBezTo>
                  <a:cubicBezTo>
                    <a:pt x="8535565" y="5311660"/>
                    <a:pt x="8483534" y="5373185"/>
                    <a:pt x="8426254" y="5429647"/>
                  </a:cubicBezTo>
                  <a:cubicBezTo>
                    <a:pt x="8397512" y="5457779"/>
                    <a:pt x="8367801" y="5484879"/>
                    <a:pt x="8337174" y="5510552"/>
                  </a:cubicBezTo>
                  <a:cubicBezTo>
                    <a:pt x="8306444" y="5536077"/>
                    <a:pt x="8274899" y="5560029"/>
                    <a:pt x="8243200" y="5582948"/>
                  </a:cubicBezTo>
                  <a:cubicBezTo>
                    <a:pt x="8115543" y="5674574"/>
                    <a:pt x="7986203" y="5743233"/>
                    <a:pt x="7868330" y="5811104"/>
                  </a:cubicBezTo>
                  <a:cubicBezTo>
                    <a:pt x="7749844" y="5878385"/>
                    <a:pt x="7640685" y="5945126"/>
                    <a:pt x="7538916" y="6018899"/>
                  </a:cubicBezTo>
                  <a:cubicBezTo>
                    <a:pt x="7487749" y="6055392"/>
                    <a:pt x="7438777" y="6093950"/>
                    <a:pt x="7391280" y="6134132"/>
                  </a:cubicBezTo>
                  <a:cubicBezTo>
                    <a:pt x="7343427" y="6173921"/>
                    <a:pt x="7297511" y="6215922"/>
                    <a:pt x="7252511" y="6259105"/>
                  </a:cubicBezTo>
                  <a:cubicBezTo>
                    <a:pt x="7229784" y="6280990"/>
                    <a:pt x="7208635" y="6302433"/>
                    <a:pt x="7185601" y="6325894"/>
                  </a:cubicBezTo>
                  <a:lnTo>
                    <a:pt x="7116651" y="6397010"/>
                  </a:lnTo>
                  <a:lnTo>
                    <a:pt x="6978545" y="6541607"/>
                  </a:lnTo>
                  <a:cubicBezTo>
                    <a:pt x="6885693" y="6638397"/>
                    <a:pt x="6789885" y="6734943"/>
                    <a:pt x="6693009" y="6832716"/>
                  </a:cubicBezTo>
                  <a:lnTo>
                    <a:pt x="6667488" y="6858000"/>
                  </a:lnTo>
                  <a:lnTo>
                    <a:pt x="6056793" y="6858000"/>
                  </a:lnTo>
                  <a:lnTo>
                    <a:pt x="6077345" y="6835420"/>
                  </a:lnTo>
                  <a:cubicBezTo>
                    <a:pt x="6121427" y="6785747"/>
                    <a:pt x="6164948" y="6735090"/>
                    <a:pt x="6208519" y="6683989"/>
                  </a:cubicBezTo>
                  <a:lnTo>
                    <a:pt x="6340001" y="6529852"/>
                  </a:lnTo>
                  <a:cubicBezTo>
                    <a:pt x="6428315" y="6426667"/>
                    <a:pt x="6516733" y="6321417"/>
                    <a:pt x="6611419" y="6219317"/>
                  </a:cubicBezTo>
                  <a:cubicBezTo>
                    <a:pt x="6658864" y="6168363"/>
                    <a:pt x="6707584" y="6117950"/>
                    <a:pt x="6757678" y="6068228"/>
                  </a:cubicBezTo>
                  <a:lnTo>
                    <a:pt x="6833713" y="5994061"/>
                  </a:lnTo>
                  <a:cubicBezTo>
                    <a:pt x="6859346" y="5969422"/>
                    <a:pt x="6887579" y="5943404"/>
                    <a:pt x="6915148" y="5918812"/>
                  </a:cubicBezTo>
                  <a:cubicBezTo>
                    <a:pt x="7026295" y="5819219"/>
                    <a:pt x="7148602" y="5729117"/>
                    <a:pt x="7276311" y="5650229"/>
                  </a:cubicBezTo>
                  <a:cubicBezTo>
                    <a:pt x="7403918" y="5571046"/>
                    <a:pt x="7537794" y="5505190"/>
                    <a:pt x="7664942" y="5445681"/>
                  </a:cubicBezTo>
                  <a:cubicBezTo>
                    <a:pt x="7728491" y="5416024"/>
                    <a:pt x="7790410" y="5387449"/>
                    <a:pt x="7848505" y="5358333"/>
                  </a:cubicBezTo>
                  <a:cubicBezTo>
                    <a:pt x="7906805" y="5329315"/>
                    <a:pt x="7961843" y="5300101"/>
                    <a:pt x="8011785" y="5267788"/>
                  </a:cubicBezTo>
                  <a:cubicBezTo>
                    <a:pt x="8112281" y="5203950"/>
                    <a:pt x="8193615" y="5128111"/>
                    <a:pt x="8260273" y="5034370"/>
                  </a:cubicBezTo>
                  <a:cubicBezTo>
                    <a:pt x="8326370" y="4940776"/>
                    <a:pt x="8378657" y="4831640"/>
                    <a:pt x="8417589" y="4714488"/>
                  </a:cubicBezTo>
                  <a:cubicBezTo>
                    <a:pt x="8456372" y="4597485"/>
                    <a:pt x="8481140" y="4471332"/>
                    <a:pt x="8495000" y="4346409"/>
                  </a:cubicBezTo>
                  <a:cubicBezTo>
                    <a:pt x="8508404" y="4221044"/>
                    <a:pt x="8511359" y="4095482"/>
                    <a:pt x="8508556" y="3971101"/>
                  </a:cubicBezTo>
                  <a:cubicBezTo>
                    <a:pt x="8504530" y="3846571"/>
                    <a:pt x="8495663" y="3723222"/>
                    <a:pt x="8483330" y="3600710"/>
                  </a:cubicBezTo>
                  <a:cubicBezTo>
                    <a:pt x="8470793" y="3478148"/>
                    <a:pt x="8451888" y="3356421"/>
                    <a:pt x="8425336" y="3236121"/>
                  </a:cubicBezTo>
                  <a:cubicBezTo>
                    <a:pt x="8399091" y="3115774"/>
                    <a:pt x="8367801" y="2996655"/>
                    <a:pt x="8334575" y="2877977"/>
                  </a:cubicBezTo>
                  <a:cubicBezTo>
                    <a:pt x="8268222" y="2640772"/>
                    <a:pt x="8190100" y="2404057"/>
                    <a:pt x="8087513" y="2174622"/>
                  </a:cubicBezTo>
                  <a:cubicBezTo>
                    <a:pt x="7985081" y="1945237"/>
                    <a:pt x="7863233" y="1721900"/>
                    <a:pt x="7723650" y="1507613"/>
                  </a:cubicBezTo>
                  <a:cubicBezTo>
                    <a:pt x="7653527" y="1400692"/>
                    <a:pt x="7579684" y="1295589"/>
                    <a:pt x="7501815" y="1192947"/>
                  </a:cubicBezTo>
                  <a:cubicBezTo>
                    <a:pt x="7423844" y="1090353"/>
                    <a:pt x="7340778" y="991103"/>
                    <a:pt x="7254399" y="894361"/>
                  </a:cubicBezTo>
                  <a:cubicBezTo>
                    <a:pt x="7082047" y="700485"/>
                    <a:pt x="6893083" y="519052"/>
                    <a:pt x="6689339" y="354046"/>
                  </a:cubicBezTo>
                  <a:cubicBezTo>
                    <a:pt x="6536914" y="229775"/>
                    <a:pt x="6375602" y="115325"/>
                    <a:pt x="6206651" y="12626"/>
                  </a:cubicBezTo>
                  <a:close/>
                  <a:moveTo>
                    <a:pt x="1827105" y="0"/>
                  </a:moveTo>
                  <a:lnTo>
                    <a:pt x="2807607" y="0"/>
                  </a:lnTo>
                  <a:lnTo>
                    <a:pt x="2667958" y="88235"/>
                  </a:lnTo>
                  <a:cubicBezTo>
                    <a:pt x="2560098" y="159777"/>
                    <a:pt x="2455754" y="235690"/>
                    <a:pt x="2354723" y="314947"/>
                  </a:cubicBezTo>
                  <a:cubicBezTo>
                    <a:pt x="2253464" y="394030"/>
                    <a:pt x="2156943" y="478181"/>
                    <a:pt x="2059963" y="561545"/>
                  </a:cubicBezTo>
                  <a:cubicBezTo>
                    <a:pt x="1962831" y="644811"/>
                    <a:pt x="1868297" y="731322"/>
                    <a:pt x="1780798" y="824425"/>
                  </a:cubicBezTo>
                  <a:cubicBezTo>
                    <a:pt x="1429010" y="1195013"/>
                    <a:pt x="1148011" y="1628455"/>
                    <a:pt x="954714" y="2094309"/>
                  </a:cubicBezTo>
                  <a:cubicBezTo>
                    <a:pt x="857938" y="2327186"/>
                    <a:pt x="783229" y="2568326"/>
                    <a:pt x="732676" y="2813646"/>
                  </a:cubicBezTo>
                  <a:cubicBezTo>
                    <a:pt x="707552" y="2936307"/>
                    <a:pt x="688085" y="3059952"/>
                    <a:pt x="673867" y="3183989"/>
                  </a:cubicBezTo>
                  <a:cubicBezTo>
                    <a:pt x="660056" y="3308075"/>
                    <a:pt x="651341" y="3432605"/>
                    <a:pt x="647621" y="3557281"/>
                  </a:cubicBezTo>
                  <a:cubicBezTo>
                    <a:pt x="644411" y="3681958"/>
                    <a:pt x="645329" y="3806733"/>
                    <a:pt x="653381" y="3931214"/>
                  </a:cubicBezTo>
                  <a:cubicBezTo>
                    <a:pt x="659852" y="4055792"/>
                    <a:pt x="672949" y="4179977"/>
                    <a:pt x="690428" y="4303719"/>
                  </a:cubicBezTo>
                  <a:cubicBezTo>
                    <a:pt x="726408" y="4551057"/>
                    <a:pt x="786440" y="4795835"/>
                    <a:pt x="871801" y="5033041"/>
                  </a:cubicBezTo>
                  <a:cubicBezTo>
                    <a:pt x="957007" y="5270247"/>
                    <a:pt x="1065962" y="5500322"/>
                    <a:pt x="1197749" y="5718494"/>
                  </a:cubicBezTo>
                  <a:cubicBezTo>
                    <a:pt x="1263846" y="5827433"/>
                    <a:pt x="1334937" y="5933813"/>
                    <a:pt x="1411480" y="6036703"/>
                  </a:cubicBezTo>
                  <a:cubicBezTo>
                    <a:pt x="1449548" y="6088295"/>
                    <a:pt x="1489451" y="6138609"/>
                    <a:pt x="1530170" y="6188430"/>
                  </a:cubicBezTo>
                  <a:cubicBezTo>
                    <a:pt x="1571447" y="6238055"/>
                    <a:pt x="1613644" y="6287336"/>
                    <a:pt x="1657165" y="6335385"/>
                  </a:cubicBezTo>
                  <a:cubicBezTo>
                    <a:pt x="1744079" y="6431708"/>
                    <a:pt x="1835644" y="6524282"/>
                    <a:pt x="1931343" y="6612896"/>
                  </a:cubicBezTo>
                  <a:lnTo>
                    <a:pt x="2220133" y="6858000"/>
                  </a:lnTo>
                  <a:lnTo>
                    <a:pt x="1539862" y="6858000"/>
                  </a:lnTo>
                  <a:lnTo>
                    <a:pt x="1307111" y="6648873"/>
                  </a:lnTo>
                  <a:cubicBezTo>
                    <a:pt x="1101839" y="6448063"/>
                    <a:pt x="913180" y="6225465"/>
                    <a:pt x="750258" y="5987570"/>
                  </a:cubicBezTo>
                  <a:cubicBezTo>
                    <a:pt x="587232" y="5749281"/>
                    <a:pt x="448261" y="5494813"/>
                    <a:pt x="335382" y="5229279"/>
                  </a:cubicBezTo>
                  <a:cubicBezTo>
                    <a:pt x="222298" y="4963793"/>
                    <a:pt x="137040" y="4686652"/>
                    <a:pt x="79351" y="4403854"/>
                  </a:cubicBezTo>
                  <a:cubicBezTo>
                    <a:pt x="50150" y="4262456"/>
                    <a:pt x="29767" y="4119385"/>
                    <a:pt x="16007" y="3975723"/>
                  </a:cubicBezTo>
                  <a:cubicBezTo>
                    <a:pt x="3930" y="3831964"/>
                    <a:pt x="-2441" y="3687614"/>
                    <a:pt x="871" y="3543362"/>
                  </a:cubicBezTo>
                  <a:cubicBezTo>
                    <a:pt x="3522" y="3399160"/>
                    <a:pt x="14172" y="3255105"/>
                    <a:pt x="32519" y="3112085"/>
                  </a:cubicBezTo>
                  <a:cubicBezTo>
                    <a:pt x="50508" y="2969014"/>
                    <a:pt x="76090" y="2826925"/>
                    <a:pt x="108502" y="2686511"/>
                  </a:cubicBezTo>
                  <a:cubicBezTo>
                    <a:pt x="173019" y="2405533"/>
                    <a:pt x="263474" y="2130703"/>
                    <a:pt x="378239" y="1865955"/>
                  </a:cubicBezTo>
                  <a:cubicBezTo>
                    <a:pt x="607922" y="1336607"/>
                    <a:pt x="935706" y="848228"/>
                    <a:pt x="1343701" y="431508"/>
                  </a:cubicBezTo>
                  <a:cubicBezTo>
                    <a:pt x="1446133" y="327783"/>
                    <a:pt x="1550910" y="225926"/>
                    <a:pt x="1661853" y="130268"/>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Freeform: Shape 18">
              <a:extLst>
                <a:ext uri="{FF2B5EF4-FFF2-40B4-BE49-F238E27FC236}">
                  <a16:creationId xmlns:a16="http://schemas.microsoft.com/office/drawing/2014/main" id="{F8C44827-3D81-4FF9-B4A5-5650D1B20A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18434" y="36937"/>
              <a:ext cx="9747620" cy="6858000"/>
            </a:xfrm>
            <a:custGeom>
              <a:avLst/>
              <a:gdLst>
                <a:gd name="connsiteX0" fmla="*/ 7235453 w 9747620"/>
                <a:gd name="connsiteY0" fmla="*/ 0 h 6858000"/>
                <a:gd name="connsiteX1" fmla="*/ 7548130 w 9747620"/>
                <a:gd name="connsiteY1" fmla="*/ 0 h 6858000"/>
                <a:gd name="connsiteX2" fmla="*/ 7710334 w 9747620"/>
                <a:gd name="connsiteY2" fmla="*/ 111973 h 6858000"/>
                <a:gd name="connsiteX3" fmla="*/ 7889188 w 9747620"/>
                <a:gd name="connsiteY3" fmla="*/ 251542 h 6858000"/>
                <a:gd name="connsiteX4" fmla="*/ 8061828 w 9747620"/>
                <a:gd name="connsiteY4" fmla="*/ 398586 h 6858000"/>
                <a:gd name="connsiteX5" fmla="*/ 8145637 w 9747620"/>
                <a:gd name="connsiteY5" fmla="*/ 474218 h 6858000"/>
                <a:gd name="connsiteX6" fmla="*/ 8187242 w 9747620"/>
                <a:gd name="connsiteY6" fmla="*/ 512753 h 6858000"/>
                <a:gd name="connsiteX7" fmla="*/ 8228402 w 9747620"/>
                <a:gd name="connsiteY7" fmla="*/ 551575 h 6858000"/>
                <a:gd name="connsiteX8" fmla="*/ 8389211 w 9747620"/>
                <a:gd name="connsiteY8" fmla="*/ 710937 h 6858000"/>
                <a:gd name="connsiteX9" fmla="*/ 8467206 w 9747620"/>
                <a:gd name="connsiteY9" fmla="*/ 793088 h 6858000"/>
                <a:gd name="connsiteX10" fmla="*/ 8486791 w 9747620"/>
                <a:gd name="connsiteY10" fmla="*/ 814223 h 6858000"/>
                <a:gd name="connsiteX11" fmla="*/ 8505979 w 9747620"/>
                <a:gd name="connsiteY11" fmla="*/ 835409 h 6858000"/>
                <a:gd name="connsiteX12" fmla="*/ 8543509 w 9747620"/>
                <a:gd name="connsiteY12" fmla="*/ 877346 h 6858000"/>
                <a:gd name="connsiteX13" fmla="*/ 8690549 w 9747620"/>
                <a:gd name="connsiteY13" fmla="*/ 1048978 h 6858000"/>
                <a:gd name="connsiteX14" fmla="*/ 8761732 w 9747620"/>
                <a:gd name="connsiteY14" fmla="*/ 1137502 h 6858000"/>
                <a:gd name="connsiteX15" fmla="*/ 8796379 w 9747620"/>
                <a:gd name="connsiteY15" fmla="*/ 1182077 h 6858000"/>
                <a:gd name="connsiteX16" fmla="*/ 8830678 w 9747620"/>
                <a:gd name="connsiteY16" fmla="*/ 1226986 h 6858000"/>
                <a:gd name="connsiteX17" fmla="*/ 8963353 w 9747620"/>
                <a:gd name="connsiteY17" fmla="*/ 1410936 h 6858000"/>
                <a:gd name="connsiteX18" fmla="*/ 9026483 w 9747620"/>
                <a:gd name="connsiteY18" fmla="*/ 1505499 h 6858000"/>
                <a:gd name="connsiteX19" fmla="*/ 9057004 w 9747620"/>
                <a:gd name="connsiteY19" fmla="*/ 1552613 h 6858000"/>
                <a:gd name="connsiteX20" fmla="*/ 9087278 w 9747620"/>
                <a:gd name="connsiteY20" fmla="*/ 1600542 h 6858000"/>
                <a:gd name="connsiteX21" fmla="*/ 9202851 w 9747620"/>
                <a:gd name="connsiteY21" fmla="*/ 1795515 h 6858000"/>
                <a:gd name="connsiteX22" fmla="*/ 9257332 w 9747620"/>
                <a:gd name="connsiteY22" fmla="*/ 1894920 h 6858000"/>
                <a:gd name="connsiteX23" fmla="*/ 9283778 w 9747620"/>
                <a:gd name="connsiteY23" fmla="*/ 1945436 h 6858000"/>
                <a:gd name="connsiteX24" fmla="*/ 9309428 w 9747620"/>
                <a:gd name="connsiteY24" fmla="*/ 1996193 h 6858000"/>
                <a:gd name="connsiteX25" fmla="*/ 9405714 w 9747620"/>
                <a:gd name="connsiteY25" fmla="*/ 2202191 h 6858000"/>
                <a:gd name="connsiteX26" fmla="*/ 9566524 w 9747620"/>
                <a:gd name="connsiteY26" fmla="*/ 2627653 h 6858000"/>
                <a:gd name="connsiteX27" fmla="*/ 9583573 w 9747620"/>
                <a:gd name="connsiteY27" fmla="*/ 2682195 h 6858000"/>
                <a:gd name="connsiteX28" fmla="*/ 9591974 w 9747620"/>
                <a:gd name="connsiteY28" fmla="*/ 2709707 h 6858000"/>
                <a:gd name="connsiteX29" fmla="*/ 9600027 w 9747620"/>
                <a:gd name="connsiteY29" fmla="*/ 2737650 h 6858000"/>
                <a:gd name="connsiteX30" fmla="*/ 9629803 w 9747620"/>
                <a:gd name="connsiteY30" fmla="*/ 2847694 h 6858000"/>
                <a:gd name="connsiteX31" fmla="*/ 9679909 w 9747620"/>
                <a:gd name="connsiteY31" fmla="*/ 3070131 h 6858000"/>
                <a:gd name="connsiteX32" fmla="*/ 9690498 w 9747620"/>
                <a:gd name="connsiteY32" fmla="*/ 3126159 h 6858000"/>
                <a:gd name="connsiteX33" fmla="*/ 9700390 w 9747620"/>
                <a:gd name="connsiteY33" fmla="*/ 3181805 h 6858000"/>
                <a:gd name="connsiteX34" fmla="*/ 9709685 w 9747620"/>
                <a:gd name="connsiteY34" fmla="*/ 3243392 h 6858000"/>
                <a:gd name="connsiteX35" fmla="*/ 9713016 w 9747620"/>
                <a:gd name="connsiteY35" fmla="*/ 3267597 h 6858000"/>
                <a:gd name="connsiteX36" fmla="*/ 9716844 w 9747620"/>
                <a:gd name="connsiteY36" fmla="*/ 3294437 h 6858000"/>
                <a:gd name="connsiteX37" fmla="*/ 9720820 w 9747620"/>
                <a:gd name="connsiteY37" fmla="*/ 3324488 h 6858000"/>
                <a:gd name="connsiteX38" fmla="*/ 9722709 w 9747620"/>
                <a:gd name="connsiteY38" fmla="*/ 3340737 h 6858000"/>
                <a:gd name="connsiteX39" fmla="*/ 9724301 w 9747620"/>
                <a:gd name="connsiteY39" fmla="*/ 3356361 h 6858000"/>
                <a:gd name="connsiteX40" fmla="*/ 9730166 w 9747620"/>
                <a:gd name="connsiteY40" fmla="*/ 3412197 h 6858000"/>
                <a:gd name="connsiteX41" fmla="*/ 9735783 w 9747620"/>
                <a:gd name="connsiteY41" fmla="*/ 3468083 h 6858000"/>
                <a:gd name="connsiteX42" fmla="*/ 9739760 w 9747620"/>
                <a:gd name="connsiteY42" fmla="*/ 3524399 h 6858000"/>
                <a:gd name="connsiteX43" fmla="*/ 9741748 w 9747620"/>
                <a:gd name="connsiteY43" fmla="*/ 3552580 h 6858000"/>
                <a:gd name="connsiteX44" fmla="*/ 9742742 w 9747620"/>
                <a:gd name="connsiteY44" fmla="*/ 3566672 h 6858000"/>
                <a:gd name="connsiteX45" fmla="*/ 9743488 w 9747620"/>
                <a:gd name="connsiteY45" fmla="*/ 3581865 h 6858000"/>
                <a:gd name="connsiteX46" fmla="*/ 9744731 w 9747620"/>
                <a:gd name="connsiteY46" fmla="*/ 3611341 h 6858000"/>
                <a:gd name="connsiteX47" fmla="*/ 9745725 w 9747620"/>
                <a:gd name="connsiteY47" fmla="*/ 3639715 h 6858000"/>
                <a:gd name="connsiteX48" fmla="*/ 9747613 w 9747620"/>
                <a:gd name="connsiteY48" fmla="*/ 3753786 h 6858000"/>
                <a:gd name="connsiteX49" fmla="*/ 9740405 w 9747620"/>
                <a:gd name="connsiteY49" fmla="*/ 3984609 h 6858000"/>
                <a:gd name="connsiteX50" fmla="*/ 9736329 w 9747620"/>
                <a:gd name="connsiteY50" fmla="*/ 4038434 h 6858000"/>
                <a:gd name="connsiteX51" fmla="*/ 9731408 w 9747620"/>
                <a:gd name="connsiteY51" fmla="*/ 4099446 h 6858000"/>
                <a:gd name="connsiteX52" fmla="*/ 9717987 w 9747620"/>
                <a:gd name="connsiteY52" fmla="*/ 4213325 h 6858000"/>
                <a:gd name="connsiteX53" fmla="*/ 9716297 w 9747620"/>
                <a:gd name="connsiteY53" fmla="*/ 4227129 h 6858000"/>
                <a:gd name="connsiteX54" fmla="*/ 9714110 w 9747620"/>
                <a:gd name="connsiteY54" fmla="*/ 4240981 h 6858000"/>
                <a:gd name="connsiteX55" fmla="*/ 9709785 w 9747620"/>
                <a:gd name="connsiteY55" fmla="*/ 4268731 h 6858000"/>
                <a:gd name="connsiteX56" fmla="*/ 9701086 w 9747620"/>
                <a:gd name="connsiteY56" fmla="*/ 4324185 h 6858000"/>
                <a:gd name="connsiteX57" fmla="*/ 9698699 w 9747620"/>
                <a:gd name="connsiteY57" fmla="*/ 4338994 h 6858000"/>
                <a:gd name="connsiteX58" fmla="*/ 9695966 w 9747620"/>
                <a:gd name="connsiteY58" fmla="*/ 4355050 h 6858000"/>
                <a:gd name="connsiteX59" fmla="*/ 9690299 w 9747620"/>
                <a:gd name="connsiteY59" fmla="*/ 4385054 h 6858000"/>
                <a:gd name="connsiteX60" fmla="*/ 9679909 w 9747620"/>
                <a:gd name="connsiteY60" fmla="*/ 4437919 h 6858000"/>
                <a:gd name="connsiteX61" fmla="*/ 9673647 w 9747620"/>
                <a:gd name="connsiteY61" fmla="*/ 4468162 h 6858000"/>
                <a:gd name="connsiteX62" fmla="*/ 9667532 w 9747620"/>
                <a:gd name="connsiteY62" fmla="*/ 4496296 h 6858000"/>
                <a:gd name="connsiteX63" fmla="*/ 9654658 w 9747620"/>
                <a:gd name="connsiteY63" fmla="*/ 4552277 h 6858000"/>
                <a:gd name="connsiteX64" fmla="*/ 9625876 w 9747620"/>
                <a:gd name="connsiteY64" fmla="*/ 4664478 h 6858000"/>
                <a:gd name="connsiteX65" fmla="*/ 9552803 w 9747620"/>
                <a:gd name="connsiteY65" fmla="*/ 4888737 h 6858000"/>
                <a:gd name="connsiteX66" fmla="*/ 9452639 w 9747620"/>
                <a:gd name="connsiteY66" fmla="*/ 5110934 h 6858000"/>
                <a:gd name="connsiteX67" fmla="*/ 9388017 w 9747620"/>
                <a:gd name="connsiteY67" fmla="*/ 5220020 h 6858000"/>
                <a:gd name="connsiteX68" fmla="*/ 9370073 w 9747620"/>
                <a:gd name="connsiteY68" fmla="*/ 5246811 h 6858000"/>
                <a:gd name="connsiteX69" fmla="*/ 9360926 w 9747620"/>
                <a:gd name="connsiteY69" fmla="*/ 5260040 h 6858000"/>
                <a:gd name="connsiteX70" fmla="*/ 9351829 w 9747620"/>
                <a:gd name="connsiteY70" fmla="*/ 5272646 h 6858000"/>
                <a:gd name="connsiteX71" fmla="*/ 9313305 w 9747620"/>
                <a:gd name="connsiteY71" fmla="*/ 5323881 h 6858000"/>
                <a:gd name="connsiteX72" fmla="*/ 9130375 w 9747620"/>
                <a:gd name="connsiteY72" fmla="*/ 5510802 h 6858000"/>
                <a:gd name="connsiteX73" fmla="*/ 9028422 w 9747620"/>
                <a:gd name="connsiteY73" fmla="*/ 5588878 h 6858000"/>
                <a:gd name="connsiteX74" fmla="*/ 9002424 w 9747620"/>
                <a:gd name="connsiteY74" fmla="*/ 5606707 h 6858000"/>
                <a:gd name="connsiteX75" fmla="*/ 8976525 w 9747620"/>
                <a:gd name="connsiteY75" fmla="*/ 5623866 h 6858000"/>
                <a:gd name="connsiteX76" fmla="*/ 8924181 w 9747620"/>
                <a:gd name="connsiteY76" fmla="*/ 5656793 h 6858000"/>
                <a:gd name="connsiteX77" fmla="*/ 8717291 w 9747620"/>
                <a:gd name="connsiteY77" fmla="*/ 5771582 h 6858000"/>
                <a:gd name="connsiteX78" fmla="*/ 8617129 w 9747620"/>
                <a:gd name="connsiteY78" fmla="*/ 5823105 h 6858000"/>
                <a:gd name="connsiteX79" fmla="*/ 8518207 w 9747620"/>
                <a:gd name="connsiteY79" fmla="*/ 5873671 h 6858000"/>
                <a:gd name="connsiteX80" fmla="*/ 8150558 w 9747620"/>
                <a:gd name="connsiteY80" fmla="*/ 6086761 h 6858000"/>
                <a:gd name="connsiteX81" fmla="*/ 7979410 w 9747620"/>
                <a:gd name="connsiteY81" fmla="*/ 6207158 h 6858000"/>
                <a:gd name="connsiteX82" fmla="*/ 7938300 w 9747620"/>
                <a:gd name="connsiteY82" fmla="*/ 6238887 h 6858000"/>
                <a:gd name="connsiteX83" fmla="*/ 7897936 w 9747620"/>
                <a:gd name="connsiteY83" fmla="*/ 6271286 h 6858000"/>
                <a:gd name="connsiteX84" fmla="*/ 7858367 w 9747620"/>
                <a:gd name="connsiteY84" fmla="*/ 6304357 h 6858000"/>
                <a:gd name="connsiteX85" fmla="*/ 7819048 w 9747620"/>
                <a:gd name="connsiteY85" fmla="*/ 6338770 h 6858000"/>
                <a:gd name="connsiteX86" fmla="*/ 7778882 w 9747620"/>
                <a:gd name="connsiteY86" fmla="*/ 6374477 h 6858000"/>
                <a:gd name="connsiteX87" fmla="*/ 7739563 w 9747620"/>
                <a:gd name="connsiteY87" fmla="*/ 6410328 h 6858000"/>
                <a:gd name="connsiteX88" fmla="*/ 7660824 w 9747620"/>
                <a:gd name="connsiteY88" fmla="*/ 6484138 h 6858000"/>
                <a:gd name="connsiteX89" fmla="*/ 7502302 w 9747620"/>
                <a:gd name="connsiteY89" fmla="*/ 6636360 h 6858000"/>
                <a:gd name="connsiteX90" fmla="*/ 7273394 w 9747620"/>
                <a:gd name="connsiteY90" fmla="*/ 6858000 h 6858000"/>
                <a:gd name="connsiteX91" fmla="*/ 6780690 w 9747620"/>
                <a:gd name="connsiteY91" fmla="*/ 6858000 h 6858000"/>
                <a:gd name="connsiteX92" fmla="*/ 6854939 w 9747620"/>
                <a:gd name="connsiteY92" fmla="*/ 6783597 h 6858000"/>
                <a:gd name="connsiteX93" fmla="*/ 6932087 w 9747620"/>
                <a:gd name="connsiteY93" fmla="*/ 6705809 h 6858000"/>
                <a:gd name="connsiteX94" fmla="*/ 7241130 w 9747620"/>
                <a:gd name="connsiteY94" fmla="*/ 6390965 h 6858000"/>
                <a:gd name="connsiteX95" fmla="*/ 7397564 w 9747620"/>
                <a:gd name="connsiteY95" fmla="*/ 6233087 h 6858000"/>
                <a:gd name="connsiteX96" fmla="*/ 7478142 w 9747620"/>
                <a:gd name="connsiteY96" fmla="*/ 6153670 h 6858000"/>
                <a:gd name="connsiteX97" fmla="*/ 7519600 w 9747620"/>
                <a:gd name="connsiteY97" fmla="*/ 6113937 h 6858000"/>
                <a:gd name="connsiteX98" fmla="*/ 7561207 w 9747620"/>
                <a:gd name="connsiteY98" fmla="*/ 6075067 h 6858000"/>
                <a:gd name="connsiteX99" fmla="*/ 7604204 w 9747620"/>
                <a:gd name="connsiteY99" fmla="*/ 6035526 h 6858000"/>
                <a:gd name="connsiteX100" fmla="*/ 7648644 w 9747620"/>
                <a:gd name="connsiteY100" fmla="*/ 5996416 h 6858000"/>
                <a:gd name="connsiteX101" fmla="*/ 7693830 w 9747620"/>
                <a:gd name="connsiteY101" fmla="*/ 5958264 h 6858000"/>
                <a:gd name="connsiteX102" fmla="*/ 7739662 w 9747620"/>
                <a:gd name="connsiteY102" fmla="*/ 5921073 h 6858000"/>
                <a:gd name="connsiteX103" fmla="*/ 7928458 w 9747620"/>
                <a:gd name="connsiteY103" fmla="*/ 5781025 h 6858000"/>
                <a:gd name="connsiteX104" fmla="*/ 8325882 w 9747620"/>
                <a:gd name="connsiteY104" fmla="*/ 5537450 h 6858000"/>
                <a:gd name="connsiteX105" fmla="*/ 8424555 w 9747620"/>
                <a:gd name="connsiteY105" fmla="*/ 5484106 h 6858000"/>
                <a:gd name="connsiteX106" fmla="*/ 8521737 w 9747620"/>
                <a:gd name="connsiteY106" fmla="*/ 5431289 h 6858000"/>
                <a:gd name="connsiteX107" fmla="*/ 8702677 w 9747620"/>
                <a:gd name="connsiteY107" fmla="*/ 5325942 h 6858000"/>
                <a:gd name="connsiteX108" fmla="*/ 8743986 w 9747620"/>
                <a:gd name="connsiteY108" fmla="*/ 5298717 h 6858000"/>
                <a:gd name="connsiteX109" fmla="*/ 8764167 w 9747620"/>
                <a:gd name="connsiteY109" fmla="*/ 5284723 h 6858000"/>
                <a:gd name="connsiteX110" fmla="*/ 8783704 w 9747620"/>
                <a:gd name="connsiteY110" fmla="*/ 5270679 h 6858000"/>
                <a:gd name="connsiteX111" fmla="*/ 8856776 w 9747620"/>
                <a:gd name="connsiteY111" fmla="*/ 5212399 h 6858000"/>
                <a:gd name="connsiteX112" fmla="*/ 8979856 w 9747620"/>
                <a:gd name="connsiteY112" fmla="*/ 5082081 h 6858000"/>
                <a:gd name="connsiteX113" fmla="*/ 9006699 w 9747620"/>
                <a:gd name="connsiteY113" fmla="*/ 5044984 h 6858000"/>
                <a:gd name="connsiteX114" fmla="*/ 9013509 w 9747620"/>
                <a:gd name="connsiteY114" fmla="*/ 5035254 h 6858000"/>
                <a:gd name="connsiteX115" fmla="*/ 9019773 w 9747620"/>
                <a:gd name="connsiteY115" fmla="*/ 5025812 h 6858000"/>
                <a:gd name="connsiteX116" fmla="*/ 9032050 w 9747620"/>
                <a:gd name="connsiteY116" fmla="*/ 5006833 h 6858000"/>
                <a:gd name="connsiteX117" fmla="*/ 9077733 w 9747620"/>
                <a:gd name="connsiteY117" fmla="*/ 4926839 h 6858000"/>
                <a:gd name="connsiteX118" fmla="*/ 9154285 w 9747620"/>
                <a:gd name="connsiteY118" fmla="*/ 4750223 h 6858000"/>
                <a:gd name="connsiteX119" fmla="*/ 9213936 w 9747620"/>
                <a:gd name="connsiteY119" fmla="*/ 4559945 h 6858000"/>
                <a:gd name="connsiteX120" fmla="*/ 9238592 w 9747620"/>
                <a:gd name="connsiteY120" fmla="*/ 4461357 h 6858000"/>
                <a:gd name="connsiteX121" fmla="*/ 9249776 w 9747620"/>
                <a:gd name="connsiteY121" fmla="*/ 4411319 h 6858000"/>
                <a:gd name="connsiteX122" fmla="*/ 9255046 w 9747620"/>
                <a:gd name="connsiteY122" fmla="*/ 4386299 h 6858000"/>
                <a:gd name="connsiteX123" fmla="*/ 9259718 w 9747620"/>
                <a:gd name="connsiteY123" fmla="*/ 4363342 h 6858000"/>
                <a:gd name="connsiteX124" fmla="*/ 9269959 w 9747620"/>
                <a:gd name="connsiteY124" fmla="*/ 4309566 h 6858000"/>
                <a:gd name="connsiteX125" fmla="*/ 9274233 w 9747620"/>
                <a:gd name="connsiteY125" fmla="*/ 4286176 h 6858000"/>
                <a:gd name="connsiteX126" fmla="*/ 9276022 w 9747620"/>
                <a:gd name="connsiteY126" fmla="*/ 4275489 h 6858000"/>
                <a:gd name="connsiteX127" fmla="*/ 9277861 w 9747620"/>
                <a:gd name="connsiteY127" fmla="*/ 4263506 h 6858000"/>
                <a:gd name="connsiteX128" fmla="*/ 9286014 w 9747620"/>
                <a:gd name="connsiteY128" fmla="*/ 4211696 h 6858000"/>
                <a:gd name="connsiteX129" fmla="*/ 9290092 w 9747620"/>
                <a:gd name="connsiteY129" fmla="*/ 4185767 h 6858000"/>
                <a:gd name="connsiteX130" fmla="*/ 9292128 w 9747620"/>
                <a:gd name="connsiteY130" fmla="*/ 4172826 h 6858000"/>
                <a:gd name="connsiteX131" fmla="*/ 9293720 w 9747620"/>
                <a:gd name="connsiteY131" fmla="*/ 4159693 h 6858000"/>
                <a:gd name="connsiteX132" fmla="*/ 9305650 w 9747620"/>
                <a:gd name="connsiteY132" fmla="*/ 4057941 h 6858000"/>
                <a:gd name="connsiteX133" fmla="*/ 9309378 w 9747620"/>
                <a:gd name="connsiteY133" fmla="*/ 4010779 h 6858000"/>
                <a:gd name="connsiteX134" fmla="*/ 9313454 w 9747620"/>
                <a:gd name="connsiteY134" fmla="*/ 3956428 h 6858000"/>
                <a:gd name="connsiteX135" fmla="*/ 9320811 w 9747620"/>
                <a:gd name="connsiteY135" fmla="*/ 3753546 h 6858000"/>
                <a:gd name="connsiteX136" fmla="*/ 9319617 w 9747620"/>
                <a:gd name="connsiteY136" fmla="*/ 3650643 h 6858000"/>
                <a:gd name="connsiteX137" fmla="*/ 9318176 w 9747620"/>
                <a:gd name="connsiteY137" fmla="*/ 3600030 h 6858000"/>
                <a:gd name="connsiteX138" fmla="*/ 9317778 w 9747620"/>
                <a:gd name="connsiteY138" fmla="*/ 3588096 h 6858000"/>
                <a:gd name="connsiteX139" fmla="*/ 9316983 w 9747620"/>
                <a:gd name="connsiteY139" fmla="*/ 3575107 h 6858000"/>
                <a:gd name="connsiteX140" fmla="*/ 9315443 w 9747620"/>
                <a:gd name="connsiteY140" fmla="*/ 3549130 h 6858000"/>
                <a:gd name="connsiteX141" fmla="*/ 9312311 w 9747620"/>
                <a:gd name="connsiteY141" fmla="*/ 3497176 h 6858000"/>
                <a:gd name="connsiteX142" fmla="*/ 9307587 w 9747620"/>
                <a:gd name="connsiteY142" fmla="*/ 3445029 h 6858000"/>
                <a:gd name="connsiteX143" fmla="*/ 9302618 w 9747620"/>
                <a:gd name="connsiteY143" fmla="*/ 3392835 h 6858000"/>
                <a:gd name="connsiteX144" fmla="*/ 9301574 w 9747620"/>
                <a:gd name="connsiteY144" fmla="*/ 3381476 h 6858000"/>
                <a:gd name="connsiteX145" fmla="*/ 9300430 w 9747620"/>
                <a:gd name="connsiteY145" fmla="*/ 3370740 h 6858000"/>
                <a:gd name="connsiteX146" fmla="*/ 9297547 w 9747620"/>
                <a:gd name="connsiteY146" fmla="*/ 3346966 h 6858000"/>
                <a:gd name="connsiteX147" fmla="*/ 9294017 w 9747620"/>
                <a:gd name="connsiteY147" fmla="*/ 3320030 h 6858000"/>
                <a:gd name="connsiteX148" fmla="*/ 9290439 w 9747620"/>
                <a:gd name="connsiteY148" fmla="*/ 3290410 h 6858000"/>
                <a:gd name="connsiteX149" fmla="*/ 9284275 w 9747620"/>
                <a:gd name="connsiteY149" fmla="*/ 3244544 h 6858000"/>
                <a:gd name="connsiteX150" fmla="*/ 9275974 w 9747620"/>
                <a:gd name="connsiteY150" fmla="*/ 3193116 h 6858000"/>
                <a:gd name="connsiteX151" fmla="*/ 9267224 w 9747620"/>
                <a:gd name="connsiteY151" fmla="*/ 3142264 h 6858000"/>
                <a:gd name="connsiteX152" fmla="*/ 9225320 w 9747620"/>
                <a:gd name="connsiteY152" fmla="*/ 2939909 h 6858000"/>
                <a:gd name="connsiteX153" fmla="*/ 9200466 w 9747620"/>
                <a:gd name="connsiteY153" fmla="*/ 2839449 h 6858000"/>
                <a:gd name="connsiteX154" fmla="*/ 9193953 w 9747620"/>
                <a:gd name="connsiteY154" fmla="*/ 2814958 h 6858000"/>
                <a:gd name="connsiteX155" fmla="*/ 9186993 w 9747620"/>
                <a:gd name="connsiteY155" fmla="*/ 2790276 h 6858000"/>
                <a:gd name="connsiteX156" fmla="*/ 9172628 w 9747620"/>
                <a:gd name="connsiteY156" fmla="*/ 2740621 h 6858000"/>
                <a:gd name="connsiteX157" fmla="*/ 9035082 w 9747620"/>
                <a:gd name="connsiteY157" fmla="*/ 2347463 h 6858000"/>
                <a:gd name="connsiteX158" fmla="*/ 8952118 w 9747620"/>
                <a:gd name="connsiteY158" fmla="*/ 2155413 h 6858000"/>
                <a:gd name="connsiteX159" fmla="*/ 8929948 w 9747620"/>
                <a:gd name="connsiteY159" fmla="*/ 2107915 h 6858000"/>
                <a:gd name="connsiteX160" fmla="*/ 8907429 w 9747620"/>
                <a:gd name="connsiteY160" fmla="*/ 2060753 h 6858000"/>
                <a:gd name="connsiteX161" fmla="*/ 8860404 w 9747620"/>
                <a:gd name="connsiteY161" fmla="*/ 1966478 h 6858000"/>
                <a:gd name="connsiteX162" fmla="*/ 8760788 w 9747620"/>
                <a:gd name="connsiteY162" fmla="*/ 1780274 h 6858000"/>
                <a:gd name="connsiteX163" fmla="*/ 8734740 w 9747620"/>
                <a:gd name="connsiteY163" fmla="*/ 1734311 h 6858000"/>
                <a:gd name="connsiteX164" fmla="*/ 8708046 w 9747620"/>
                <a:gd name="connsiteY164" fmla="*/ 1687963 h 6858000"/>
                <a:gd name="connsiteX165" fmla="*/ 8654062 w 9747620"/>
                <a:gd name="connsiteY165" fmla="*/ 1597234 h 6858000"/>
                <a:gd name="connsiteX166" fmla="*/ 8540278 w 9747620"/>
                <a:gd name="connsiteY166" fmla="*/ 1418077 h 6858000"/>
                <a:gd name="connsiteX167" fmla="*/ 8510701 w 9747620"/>
                <a:gd name="connsiteY167" fmla="*/ 1373695 h 6858000"/>
                <a:gd name="connsiteX168" fmla="*/ 8480676 w 9747620"/>
                <a:gd name="connsiteY168" fmla="*/ 1329457 h 6858000"/>
                <a:gd name="connsiteX169" fmla="*/ 8419782 w 9747620"/>
                <a:gd name="connsiteY169" fmla="*/ 1242275 h 6858000"/>
                <a:gd name="connsiteX170" fmla="*/ 8292478 w 9747620"/>
                <a:gd name="connsiteY170" fmla="*/ 1069875 h 6858000"/>
                <a:gd name="connsiteX171" fmla="*/ 8259620 w 9747620"/>
                <a:gd name="connsiteY171" fmla="*/ 1027123 h 6858000"/>
                <a:gd name="connsiteX172" fmla="*/ 8243416 w 9747620"/>
                <a:gd name="connsiteY172" fmla="*/ 1006130 h 6858000"/>
                <a:gd name="connsiteX173" fmla="*/ 8227110 w 9747620"/>
                <a:gd name="connsiteY173" fmla="*/ 985473 h 6858000"/>
                <a:gd name="connsiteX174" fmla="*/ 8159604 w 9747620"/>
                <a:gd name="connsiteY174" fmla="*/ 902029 h 6858000"/>
                <a:gd name="connsiteX175" fmla="*/ 8020022 w 9747620"/>
                <a:gd name="connsiteY175" fmla="*/ 738209 h 6858000"/>
                <a:gd name="connsiteX176" fmla="*/ 7984182 w 9747620"/>
                <a:gd name="connsiteY176" fmla="*/ 697901 h 6858000"/>
                <a:gd name="connsiteX177" fmla="*/ 7948043 w 9747620"/>
                <a:gd name="connsiteY177" fmla="*/ 657976 h 6858000"/>
                <a:gd name="connsiteX178" fmla="*/ 7874324 w 9747620"/>
                <a:gd name="connsiteY178" fmla="*/ 578607 h 6858000"/>
                <a:gd name="connsiteX179" fmla="*/ 7723308 w 9747620"/>
                <a:gd name="connsiteY179" fmla="*/ 424085 h 6858000"/>
                <a:gd name="connsiteX180" fmla="*/ 7565532 w 9747620"/>
                <a:gd name="connsiteY180" fmla="*/ 275602 h 6858000"/>
                <a:gd name="connsiteX181" fmla="*/ 1832515 w 9747620"/>
                <a:gd name="connsiteY181" fmla="*/ 0 h 6858000"/>
                <a:gd name="connsiteX182" fmla="*/ 2158449 w 9747620"/>
                <a:gd name="connsiteY182" fmla="*/ 0 h 6858000"/>
                <a:gd name="connsiteX183" fmla="*/ 2108797 w 9747620"/>
                <a:gd name="connsiteY183" fmla="*/ 37845 h 6858000"/>
                <a:gd name="connsiteX184" fmla="*/ 1942830 w 9747620"/>
                <a:gd name="connsiteY184" fmla="*/ 177587 h 6858000"/>
                <a:gd name="connsiteX185" fmla="*/ 1633191 w 9747620"/>
                <a:gd name="connsiteY185" fmla="*/ 477909 h 6858000"/>
                <a:gd name="connsiteX186" fmla="*/ 702686 w 9747620"/>
                <a:gd name="connsiteY186" fmla="*/ 1889935 h 6858000"/>
                <a:gd name="connsiteX187" fmla="*/ 551769 w 9747620"/>
                <a:gd name="connsiteY187" fmla="*/ 2281416 h 6858000"/>
                <a:gd name="connsiteX188" fmla="*/ 438383 w 9747620"/>
                <a:gd name="connsiteY188" fmla="*/ 2682772 h 6858000"/>
                <a:gd name="connsiteX189" fmla="*/ 397124 w 9747620"/>
                <a:gd name="connsiteY189" fmla="*/ 2887044 h 6858000"/>
                <a:gd name="connsiteX190" fmla="*/ 365658 w 9747620"/>
                <a:gd name="connsiteY190" fmla="*/ 3093424 h 6858000"/>
                <a:gd name="connsiteX191" fmla="*/ 332105 w 9747620"/>
                <a:gd name="connsiteY191" fmla="*/ 3509828 h 6858000"/>
                <a:gd name="connsiteX192" fmla="*/ 383653 w 9747620"/>
                <a:gd name="connsiteY192" fmla="*/ 4346327 h 6858000"/>
                <a:gd name="connsiteX193" fmla="*/ 422327 w 9747620"/>
                <a:gd name="connsiteY193" fmla="*/ 4552900 h 6858000"/>
                <a:gd name="connsiteX194" fmla="*/ 472184 w 9747620"/>
                <a:gd name="connsiteY194" fmla="*/ 4757939 h 6858000"/>
                <a:gd name="connsiteX195" fmla="*/ 533078 w 9747620"/>
                <a:gd name="connsiteY195" fmla="*/ 4960916 h 6858000"/>
                <a:gd name="connsiteX196" fmla="*/ 604710 w 9747620"/>
                <a:gd name="connsiteY196" fmla="*/ 5160875 h 6858000"/>
                <a:gd name="connsiteX197" fmla="*/ 996766 w 9747620"/>
                <a:gd name="connsiteY197" fmla="*/ 5920640 h 6858000"/>
                <a:gd name="connsiteX198" fmla="*/ 1549183 w 9747620"/>
                <a:gd name="connsiteY198" fmla="*/ 6586417 h 6858000"/>
                <a:gd name="connsiteX199" fmla="*/ 1709890 w 9747620"/>
                <a:gd name="connsiteY199" fmla="*/ 6734063 h 6858000"/>
                <a:gd name="connsiteX200" fmla="*/ 1859761 w 9747620"/>
                <a:gd name="connsiteY200" fmla="*/ 6858000 h 6858000"/>
                <a:gd name="connsiteX201" fmla="*/ 1671798 w 9747620"/>
                <a:gd name="connsiteY201" fmla="*/ 6858000 h 6858000"/>
                <a:gd name="connsiteX202" fmla="*/ 1628044 w 9747620"/>
                <a:gd name="connsiteY202" fmla="*/ 6822717 h 6858000"/>
                <a:gd name="connsiteX203" fmla="*/ 1459756 w 9747620"/>
                <a:gd name="connsiteY203" fmla="*/ 6674223 h 6858000"/>
                <a:gd name="connsiteX204" fmla="*/ 402543 w 9747620"/>
                <a:gd name="connsiteY204" fmla="*/ 5241588 h 6858000"/>
                <a:gd name="connsiteX205" fmla="*/ 311923 w 9747620"/>
                <a:gd name="connsiteY205" fmla="*/ 5036741 h 6858000"/>
                <a:gd name="connsiteX206" fmla="*/ 232140 w 9747620"/>
                <a:gd name="connsiteY206" fmla="*/ 4827483 h 6858000"/>
                <a:gd name="connsiteX207" fmla="*/ 163392 w 9747620"/>
                <a:gd name="connsiteY207" fmla="*/ 4613913 h 6858000"/>
                <a:gd name="connsiteX208" fmla="*/ 106823 w 9747620"/>
                <a:gd name="connsiteY208" fmla="*/ 4396365 h 6858000"/>
                <a:gd name="connsiteX209" fmla="*/ 29326 w 9747620"/>
                <a:gd name="connsiteY209" fmla="*/ 3954702 h 6858000"/>
                <a:gd name="connsiteX210" fmla="*/ 8647 w 9747620"/>
                <a:gd name="connsiteY210" fmla="*/ 3730971 h 6858000"/>
                <a:gd name="connsiteX211" fmla="*/ 2880 w 9747620"/>
                <a:gd name="connsiteY211" fmla="*/ 3618674 h 6858000"/>
                <a:gd name="connsiteX212" fmla="*/ 296 w 9747620"/>
                <a:gd name="connsiteY212" fmla="*/ 3506425 h 6858000"/>
                <a:gd name="connsiteX213" fmla="*/ 20030 w 9747620"/>
                <a:gd name="connsiteY213" fmla="*/ 3056711 h 6858000"/>
                <a:gd name="connsiteX214" fmla="*/ 48664 w 9747620"/>
                <a:gd name="connsiteY214" fmla="*/ 2832980 h 6858000"/>
                <a:gd name="connsiteX215" fmla="*/ 89922 w 9747620"/>
                <a:gd name="connsiteY215" fmla="*/ 2610639 h 6858000"/>
                <a:gd name="connsiteX216" fmla="*/ 211163 w 9747620"/>
                <a:gd name="connsiteY216" fmla="*/ 2174343 h 6858000"/>
                <a:gd name="connsiteX217" fmla="*/ 379129 w 9747620"/>
                <a:gd name="connsiteY217" fmla="*/ 1754393 h 6858000"/>
                <a:gd name="connsiteX218" fmla="*/ 841424 w 9747620"/>
                <a:gd name="connsiteY218" fmla="*/ 976270 h 6858000"/>
                <a:gd name="connsiteX219" fmla="*/ 1130234 w 9747620"/>
                <a:gd name="connsiteY219" fmla="*/ 625768 h 6858000"/>
                <a:gd name="connsiteX220" fmla="*/ 1452897 w 9747620"/>
                <a:gd name="connsiteY220" fmla="*/ 305748 h 6858000"/>
                <a:gd name="connsiteX221" fmla="*/ 1805682 w 9747620"/>
                <a:gd name="connsiteY221" fmla="*/ 1875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Lst>
              <a:rect l="l" t="t" r="r" b="b"/>
              <a:pathLst>
                <a:path w="9747620" h="6858000">
                  <a:moveTo>
                    <a:pt x="7235453" y="0"/>
                  </a:moveTo>
                  <a:lnTo>
                    <a:pt x="7548130" y="0"/>
                  </a:lnTo>
                  <a:lnTo>
                    <a:pt x="7710334" y="111973"/>
                  </a:lnTo>
                  <a:cubicBezTo>
                    <a:pt x="7770781" y="157314"/>
                    <a:pt x="7830282" y="203517"/>
                    <a:pt x="7889188" y="251542"/>
                  </a:cubicBezTo>
                  <a:cubicBezTo>
                    <a:pt x="7947894" y="299470"/>
                    <a:pt x="8005557" y="348453"/>
                    <a:pt x="8061828" y="398586"/>
                  </a:cubicBezTo>
                  <a:cubicBezTo>
                    <a:pt x="8090013" y="423605"/>
                    <a:pt x="8117948" y="448816"/>
                    <a:pt x="8145637" y="474218"/>
                  </a:cubicBezTo>
                  <a:cubicBezTo>
                    <a:pt x="8159506" y="486918"/>
                    <a:pt x="8173375" y="499764"/>
                    <a:pt x="8187242" y="512753"/>
                  </a:cubicBezTo>
                  <a:lnTo>
                    <a:pt x="8228402" y="551575"/>
                  </a:lnTo>
                  <a:cubicBezTo>
                    <a:pt x="8283082" y="603577"/>
                    <a:pt x="8336569" y="656778"/>
                    <a:pt x="8389211" y="710937"/>
                  </a:cubicBezTo>
                  <a:cubicBezTo>
                    <a:pt x="8415458" y="738065"/>
                    <a:pt x="8441455" y="765432"/>
                    <a:pt x="8467206" y="793088"/>
                  </a:cubicBezTo>
                  <a:lnTo>
                    <a:pt x="8486791" y="814223"/>
                  </a:lnTo>
                  <a:lnTo>
                    <a:pt x="8505979" y="835409"/>
                  </a:lnTo>
                  <a:lnTo>
                    <a:pt x="8543509" y="877346"/>
                  </a:lnTo>
                  <a:cubicBezTo>
                    <a:pt x="8593418" y="933423"/>
                    <a:pt x="8642579" y="990601"/>
                    <a:pt x="8690549" y="1048978"/>
                  </a:cubicBezTo>
                  <a:cubicBezTo>
                    <a:pt x="8714558" y="1078168"/>
                    <a:pt x="8738368" y="1107644"/>
                    <a:pt x="8761732" y="1137502"/>
                  </a:cubicBezTo>
                  <a:lnTo>
                    <a:pt x="8796379" y="1182077"/>
                  </a:lnTo>
                  <a:lnTo>
                    <a:pt x="8830678" y="1226986"/>
                  </a:lnTo>
                  <a:cubicBezTo>
                    <a:pt x="8876112" y="1287185"/>
                    <a:pt x="8920304" y="1348532"/>
                    <a:pt x="8963353" y="1410936"/>
                  </a:cubicBezTo>
                  <a:cubicBezTo>
                    <a:pt x="8984727" y="1442137"/>
                    <a:pt x="9005954" y="1473915"/>
                    <a:pt x="9026483" y="1505499"/>
                  </a:cubicBezTo>
                  <a:lnTo>
                    <a:pt x="9057004" y="1552613"/>
                  </a:lnTo>
                  <a:cubicBezTo>
                    <a:pt x="9067245" y="1568525"/>
                    <a:pt x="9077336" y="1584534"/>
                    <a:pt x="9087278" y="1600542"/>
                  </a:cubicBezTo>
                  <a:cubicBezTo>
                    <a:pt x="9127145" y="1664766"/>
                    <a:pt x="9165966" y="1729613"/>
                    <a:pt x="9202851" y="1795515"/>
                  </a:cubicBezTo>
                  <a:cubicBezTo>
                    <a:pt x="9221342" y="1828491"/>
                    <a:pt x="9239437" y="1861417"/>
                    <a:pt x="9257332" y="1894920"/>
                  </a:cubicBezTo>
                  <a:lnTo>
                    <a:pt x="9283778" y="1945436"/>
                  </a:lnTo>
                  <a:lnTo>
                    <a:pt x="9309428" y="1996193"/>
                  </a:lnTo>
                  <a:cubicBezTo>
                    <a:pt x="9343280" y="2064013"/>
                    <a:pt x="9375491" y="2132695"/>
                    <a:pt x="9405714" y="2202191"/>
                  </a:cubicBezTo>
                  <a:cubicBezTo>
                    <a:pt x="9466260" y="2341183"/>
                    <a:pt x="9520493" y="2483053"/>
                    <a:pt x="9566524" y="2627653"/>
                  </a:cubicBezTo>
                  <a:cubicBezTo>
                    <a:pt x="9572289" y="2645675"/>
                    <a:pt x="9578056" y="2663792"/>
                    <a:pt x="9583573" y="2682195"/>
                  </a:cubicBezTo>
                  <a:lnTo>
                    <a:pt x="9591974" y="2709707"/>
                  </a:lnTo>
                  <a:lnTo>
                    <a:pt x="9600027" y="2737650"/>
                  </a:lnTo>
                  <a:cubicBezTo>
                    <a:pt x="9610416" y="2774171"/>
                    <a:pt x="9620358" y="2810884"/>
                    <a:pt x="9629803" y="2847694"/>
                  </a:cubicBezTo>
                  <a:cubicBezTo>
                    <a:pt x="9648692" y="2921312"/>
                    <a:pt x="9665196" y="2995506"/>
                    <a:pt x="9679909" y="3070131"/>
                  </a:cubicBezTo>
                  <a:cubicBezTo>
                    <a:pt x="9683587" y="3088775"/>
                    <a:pt x="9687118" y="3107418"/>
                    <a:pt x="9690498" y="3126159"/>
                  </a:cubicBezTo>
                  <a:lnTo>
                    <a:pt x="9700390" y="3181805"/>
                  </a:lnTo>
                  <a:cubicBezTo>
                    <a:pt x="9703670" y="3201120"/>
                    <a:pt x="9706952" y="3222112"/>
                    <a:pt x="9709685" y="3243392"/>
                  </a:cubicBezTo>
                  <a:lnTo>
                    <a:pt x="9713016" y="3267597"/>
                  </a:lnTo>
                  <a:lnTo>
                    <a:pt x="9716844" y="3294437"/>
                  </a:lnTo>
                  <a:cubicBezTo>
                    <a:pt x="9718186" y="3303926"/>
                    <a:pt x="9719527" y="3313895"/>
                    <a:pt x="9720820" y="3324488"/>
                  </a:cubicBezTo>
                  <a:lnTo>
                    <a:pt x="9722709" y="3340737"/>
                  </a:lnTo>
                  <a:lnTo>
                    <a:pt x="9724301" y="3356361"/>
                  </a:lnTo>
                  <a:lnTo>
                    <a:pt x="9730166" y="3412197"/>
                  </a:lnTo>
                  <a:cubicBezTo>
                    <a:pt x="9732005" y="3430842"/>
                    <a:pt x="9734291" y="3449342"/>
                    <a:pt x="9735783" y="3468083"/>
                  </a:cubicBezTo>
                  <a:lnTo>
                    <a:pt x="9739760" y="3524399"/>
                  </a:lnTo>
                  <a:lnTo>
                    <a:pt x="9741748" y="3552580"/>
                  </a:lnTo>
                  <a:lnTo>
                    <a:pt x="9742742" y="3566672"/>
                  </a:lnTo>
                  <a:lnTo>
                    <a:pt x="9743488" y="3581865"/>
                  </a:lnTo>
                  <a:lnTo>
                    <a:pt x="9744731" y="3611341"/>
                  </a:lnTo>
                  <a:lnTo>
                    <a:pt x="9745725" y="3639715"/>
                  </a:lnTo>
                  <a:cubicBezTo>
                    <a:pt x="9746868" y="3677579"/>
                    <a:pt x="9747514" y="3715587"/>
                    <a:pt x="9747613" y="3753786"/>
                  </a:cubicBezTo>
                  <a:cubicBezTo>
                    <a:pt x="9747763" y="3830232"/>
                    <a:pt x="9745675" y="3906870"/>
                    <a:pt x="9740405" y="3984609"/>
                  </a:cubicBezTo>
                  <a:lnTo>
                    <a:pt x="9736329" y="4038434"/>
                  </a:lnTo>
                  <a:cubicBezTo>
                    <a:pt x="9735087" y="4055976"/>
                    <a:pt x="9733794" y="4076346"/>
                    <a:pt x="9731408" y="4099446"/>
                  </a:cubicBezTo>
                  <a:lnTo>
                    <a:pt x="9717987" y="4213325"/>
                  </a:lnTo>
                  <a:cubicBezTo>
                    <a:pt x="9717441" y="4217926"/>
                    <a:pt x="9716943" y="4222527"/>
                    <a:pt x="9716297" y="4227129"/>
                  </a:cubicBezTo>
                  <a:lnTo>
                    <a:pt x="9714110" y="4240981"/>
                  </a:lnTo>
                  <a:lnTo>
                    <a:pt x="9709785" y="4268731"/>
                  </a:lnTo>
                  <a:lnTo>
                    <a:pt x="9701086" y="4324185"/>
                  </a:lnTo>
                  <a:lnTo>
                    <a:pt x="9698699" y="4338994"/>
                  </a:lnTo>
                  <a:lnTo>
                    <a:pt x="9695966" y="4355050"/>
                  </a:lnTo>
                  <a:cubicBezTo>
                    <a:pt x="9694077" y="4365547"/>
                    <a:pt x="9692188" y="4375516"/>
                    <a:pt x="9690299" y="4385054"/>
                  </a:cubicBezTo>
                  <a:lnTo>
                    <a:pt x="9679909" y="4437919"/>
                  </a:lnTo>
                  <a:cubicBezTo>
                    <a:pt x="9677871" y="4448320"/>
                    <a:pt x="9675735" y="4458097"/>
                    <a:pt x="9673647" y="4468162"/>
                  </a:cubicBezTo>
                  <a:lnTo>
                    <a:pt x="9667532" y="4496296"/>
                  </a:lnTo>
                  <a:cubicBezTo>
                    <a:pt x="9663406" y="4514941"/>
                    <a:pt x="9659081" y="4533585"/>
                    <a:pt x="9654658" y="4552277"/>
                  </a:cubicBezTo>
                  <a:cubicBezTo>
                    <a:pt x="9645760" y="4589613"/>
                    <a:pt x="9636265" y="4627045"/>
                    <a:pt x="9625876" y="4664478"/>
                  </a:cubicBezTo>
                  <a:cubicBezTo>
                    <a:pt x="9605048" y="4739247"/>
                    <a:pt x="9581088" y="4814303"/>
                    <a:pt x="9552803" y="4888737"/>
                  </a:cubicBezTo>
                  <a:cubicBezTo>
                    <a:pt x="9524668" y="4962930"/>
                    <a:pt x="9492109" y="5037459"/>
                    <a:pt x="9452639" y="5110934"/>
                  </a:cubicBezTo>
                  <a:cubicBezTo>
                    <a:pt x="9432905" y="5147695"/>
                    <a:pt x="9411431" y="5184169"/>
                    <a:pt x="9388017" y="5220020"/>
                  </a:cubicBezTo>
                  <a:cubicBezTo>
                    <a:pt x="9382201" y="5228982"/>
                    <a:pt x="9376236" y="5237945"/>
                    <a:pt x="9370073" y="5246811"/>
                  </a:cubicBezTo>
                  <a:lnTo>
                    <a:pt x="9360926" y="5260040"/>
                  </a:lnTo>
                  <a:lnTo>
                    <a:pt x="9351829" y="5272646"/>
                  </a:lnTo>
                  <a:cubicBezTo>
                    <a:pt x="9339700" y="5289468"/>
                    <a:pt x="9327174" y="5306387"/>
                    <a:pt x="9313305" y="5323881"/>
                  </a:cubicBezTo>
                  <a:cubicBezTo>
                    <a:pt x="9258625" y="5393042"/>
                    <a:pt x="9196489" y="5455445"/>
                    <a:pt x="9130375" y="5510802"/>
                  </a:cubicBezTo>
                  <a:cubicBezTo>
                    <a:pt x="9097319" y="5538505"/>
                    <a:pt x="9063268" y="5564530"/>
                    <a:pt x="9028422" y="5588878"/>
                  </a:cubicBezTo>
                  <a:cubicBezTo>
                    <a:pt x="9019723" y="5595109"/>
                    <a:pt x="9011074" y="5600909"/>
                    <a:pt x="9002424" y="5606707"/>
                  </a:cubicBezTo>
                  <a:cubicBezTo>
                    <a:pt x="8993774" y="5612603"/>
                    <a:pt x="8985124" y="5618211"/>
                    <a:pt x="8976525" y="5623866"/>
                  </a:cubicBezTo>
                  <a:cubicBezTo>
                    <a:pt x="8959277" y="5635130"/>
                    <a:pt x="8941629" y="5646201"/>
                    <a:pt x="8924181" y="5656793"/>
                  </a:cubicBezTo>
                  <a:cubicBezTo>
                    <a:pt x="8854291" y="5699259"/>
                    <a:pt x="8784946" y="5736451"/>
                    <a:pt x="8717291" y="5771582"/>
                  </a:cubicBezTo>
                  <a:lnTo>
                    <a:pt x="8617129" y="5823105"/>
                  </a:lnTo>
                  <a:lnTo>
                    <a:pt x="8518207" y="5873671"/>
                  </a:lnTo>
                  <a:cubicBezTo>
                    <a:pt x="8391200" y="5939188"/>
                    <a:pt x="8267922" y="6009788"/>
                    <a:pt x="8150558" y="6086761"/>
                  </a:cubicBezTo>
                  <a:cubicBezTo>
                    <a:pt x="8091901" y="6125248"/>
                    <a:pt x="8034736" y="6165317"/>
                    <a:pt x="7979410" y="6207158"/>
                  </a:cubicBezTo>
                  <a:cubicBezTo>
                    <a:pt x="7965739" y="6217750"/>
                    <a:pt x="7951771" y="6228103"/>
                    <a:pt x="7938300" y="6238887"/>
                  </a:cubicBezTo>
                  <a:lnTo>
                    <a:pt x="7897936" y="6271286"/>
                  </a:lnTo>
                  <a:lnTo>
                    <a:pt x="7858367" y="6304357"/>
                  </a:lnTo>
                  <a:lnTo>
                    <a:pt x="7819048" y="6338770"/>
                  </a:lnTo>
                  <a:cubicBezTo>
                    <a:pt x="7804882" y="6351232"/>
                    <a:pt x="7792105" y="6362591"/>
                    <a:pt x="7778882" y="6374477"/>
                  </a:cubicBezTo>
                  <a:lnTo>
                    <a:pt x="7739563" y="6410328"/>
                  </a:lnTo>
                  <a:cubicBezTo>
                    <a:pt x="7713366" y="6434485"/>
                    <a:pt x="7687168" y="6459120"/>
                    <a:pt x="7660824" y="6484138"/>
                  </a:cubicBezTo>
                  <a:lnTo>
                    <a:pt x="7502302" y="6636360"/>
                  </a:lnTo>
                  <a:lnTo>
                    <a:pt x="7273394" y="6858000"/>
                  </a:lnTo>
                  <a:lnTo>
                    <a:pt x="6780690" y="6858000"/>
                  </a:lnTo>
                  <a:lnTo>
                    <a:pt x="6854939" y="6783597"/>
                  </a:lnTo>
                  <a:cubicBezTo>
                    <a:pt x="6880688" y="6757810"/>
                    <a:pt x="6906338" y="6732265"/>
                    <a:pt x="6932087" y="6705809"/>
                  </a:cubicBezTo>
                  <a:lnTo>
                    <a:pt x="7241130" y="6390965"/>
                  </a:lnTo>
                  <a:lnTo>
                    <a:pt x="7397564" y="6233087"/>
                  </a:lnTo>
                  <a:cubicBezTo>
                    <a:pt x="7424009" y="6206679"/>
                    <a:pt x="7450802" y="6180175"/>
                    <a:pt x="7478142" y="6153670"/>
                  </a:cubicBezTo>
                  <a:lnTo>
                    <a:pt x="7519600" y="6113937"/>
                  </a:lnTo>
                  <a:cubicBezTo>
                    <a:pt x="7533469" y="6100805"/>
                    <a:pt x="7547934" y="6087288"/>
                    <a:pt x="7561207" y="6075067"/>
                  </a:cubicBezTo>
                  <a:lnTo>
                    <a:pt x="7604204" y="6035526"/>
                  </a:lnTo>
                  <a:lnTo>
                    <a:pt x="7648644" y="5996416"/>
                  </a:lnTo>
                  <a:cubicBezTo>
                    <a:pt x="7663608" y="5983570"/>
                    <a:pt x="7678768" y="5971013"/>
                    <a:pt x="7693830" y="5958264"/>
                  </a:cubicBezTo>
                  <a:cubicBezTo>
                    <a:pt x="7708942" y="5945611"/>
                    <a:pt x="7724352" y="5933485"/>
                    <a:pt x="7739662" y="5921073"/>
                  </a:cubicBezTo>
                  <a:cubicBezTo>
                    <a:pt x="7801154" y="5872088"/>
                    <a:pt x="7864234" y="5825502"/>
                    <a:pt x="7928458" y="5781025"/>
                  </a:cubicBezTo>
                  <a:cubicBezTo>
                    <a:pt x="8057005" y="5692164"/>
                    <a:pt x="8190077" y="5611500"/>
                    <a:pt x="8325882" y="5537450"/>
                  </a:cubicBezTo>
                  <a:lnTo>
                    <a:pt x="8424555" y="5484106"/>
                  </a:lnTo>
                  <a:lnTo>
                    <a:pt x="8521737" y="5431289"/>
                  </a:lnTo>
                  <a:cubicBezTo>
                    <a:pt x="8585315" y="5396349"/>
                    <a:pt x="8646456" y="5361840"/>
                    <a:pt x="8702677" y="5325942"/>
                  </a:cubicBezTo>
                  <a:cubicBezTo>
                    <a:pt x="8716795" y="5316931"/>
                    <a:pt x="8730365" y="5308017"/>
                    <a:pt x="8743986" y="5298717"/>
                  </a:cubicBezTo>
                  <a:cubicBezTo>
                    <a:pt x="8750747" y="5294069"/>
                    <a:pt x="8757606" y="5289420"/>
                    <a:pt x="8764167" y="5284723"/>
                  </a:cubicBezTo>
                  <a:cubicBezTo>
                    <a:pt x="8770778" y="5280074"/>
                    <a:pt x="8777440" y="5275377"/>
                    <a:pt x="8783704" y="5270679"/>
                  </a:cubicBezTo>
                  <a:cubicBezTo>
                    <a:pt x="8809155" y="5251987"/>
                    <a:pt x="8833611" y="5232577"/>
                    <a:pt x="8856776" y="5212399"/>
                  </a:cubicBezTo>
                  <a:cubicBezTo>
                    <a:pt x="8903104" y="5172043"/>
                    <a:pt x="8944463" y="5128668"/>
                    <a:pt x="8979856" y="5082081"/>
                  </a:cubicBezTo>
                  <a:cubicBezTo>
                    <a:pt x="8988555" y="5070722"/>
                    <a:pt x="8997602" y="5057973"/>
                    <a:pt x="9006699" y="5044984"/>
                  </a:cubicBezTo>
                  <a:lnTo>
                    <a:pt x="9013509" y="5035254"/>
                  </a:lnTo>
                  <a:lnTo>
                    <a:pt x="9019773" y="5025812"/>
                  </a:lnTo>
                  <a:cubicBezTo>
                    <a:pt x="9023997" y="5019629"/>
                    <a:pt x="9028073" y="5013254"/>
                    <a:pt x="9032050" y="5006833"/>
                  </a:cubicBezTo>
                  <a:cubicBezTo>
                    <a:pt x="9048206" y="4981238"/>
                    <a:pt x="9063417" y="4954542"/>
                    <a:pt x="9077733" y="4926839"/>
                  </a:cubicBezTo>
                  <a:cubicBezTo>
                    <a:pt x="9106415" y="4871434"/>
                    <a:pt x="9131469" y="4812050"/>
                    <a:pt x="9154285" y="4750223"/>
                  </a:cubicBezTo>
                  <a:cubicBezTo>
                    <a:pt x="9176904" y="4688586"/>
                    <a:pt x="9196537" y="4625032"/>
                    <a:pt x="9213936" y="4559945"/>
                  </a:cubicBezTo>
                  <a:cubicBezTo>
                    <a:pt x="9222635" y="4527402"/>
                    <a:pt x="9230887" y="4494523"/>
                    <a:pt x="9238592" y="4461357"/>
                  </a:cubicBezTo>
                  <a:cubicBezTo>
                    <a:pt x="9242419" y="4444773"/>
                    <a:pt x="9246147" y="4428094"/>
                    <a:pt x="9249776" y="4411319"/>
                  </a:cubicBezTo>
                  <a:lnTo>
                    <a:pt x="9255046" y="4386299"/>
                  </a:lnTo>
                  <a:lnTo>
                    <a:pt x="9259718" y="4363342"/>
                  </a:lnTo>
                  <a:lnTo>
                    <a:pt x="9269959" y="4309566"/>
                  </a:lnTo>
                  <a:lnTo>
                    <a:pt x="9274233" y="4286176"/>
                  </a:lnTo>
                  <a:lnTo>
                    <a:pt x="9276022" y="4275489"/>
                  </a:lnTo>
                  <a:lnTo>
                    <a:pt x="9277861" y="4263506"/>
                  </a:lnTo>
                  <a:lnTo>
                    <a:pt x="9286014" y="4211696"/>
                  </a:lnTo>
                  <a:lnTo>
                    <a:pt x="9290092" y="4185767"/>
                  </a:lnTo>
                  <a:lnTo>
                    <a:pt x="9292128" y="4172826"/>
                  </a:lnTo>
                  <a:cubicBezTo>
                    <a:pt x="9292774" y="4168464"/>
                    <a:pt x="9293173" y="4164055"/>
                    <a:pt x="9293720" y="4159693"/>
                  </a:cubicBezTo>
                  <a:lnTo>
                    <a:pt x="9305650" y="4057941"/>
                  </a:lnTo>
                  <a:cubicBezTo>
                    <a:pt x="9306991" y="4045048"/>
                    <a:pt x="9308085" y="4029328"/>
                    <a:pt x="9309378" y="4010779"/>
                  </a:cubicBezTo>
                  <a:lnTo>
                    <a:pt x="9313454" y="3956428"/>
                  </a:lnTo>
                  <a:cubicBezTo>
                    <a:pt x="9318326" y="3889806"/>
                    <a:pt x="9320611" y="3821796"/>
                    <a:pt x="9320811" y="3753546"/>
                  </a:cubicBezTo>
                  <a:cubicBezTo>
                    <a:pt x="9320910" y="3719373"/>
                    <a:pt x="9320513" y="3685056"/>
                    <a:pt x="9319617" y="3650643"/>
                  </a:cubicBezTo>
                  <a:lnTo>
                    <a:pt x="9318176" y="3600030"/>
                  </a:lnTo>
                  <a:lnTo>
                    <a:pt x="9317778" y="3588096"/>
                  </a:lnTo>
                  <a:lnTo>
                    <a:pt x="9316983" y="3575107"/>
                  </a:lnTo>
                  <a:lnTo>
                    <a:pt x="9315443" y="3549130"/>
                  </a:lnTo>
                  <a:lnTo>
                    <a:pt x="9312311" y="3497176"/>
                  </a:lnTo>
                  <a:cubicBezTo>
                    <a:pt x="9311118" y="3479825"/>
                    <a:pt x="9309129" y="3462427"/>
                    <a:pt x="9307587" y="3445029"/>
                  </a:cubicBezTo>
                  <a:lnTo>
                    <a:pt x="9302618" y="3392835"/>
                  </a:lnTo>
                  <a:lnTo>
                    <a:pt x="9301574" y="3381476"/>
                  </a:lnTo>
                  <a:lnTo>
                    <a:pt x="9300430" y="3370740"/>
                  </a:lnTo>
                  <a:lnTo>
                    <a:pt x="9297547" y="3346966"/>
                  </a:lnTo>
                  <a:lnTo>
                    <a:pt x="9294017" y="3320030"/>
                  </a:lnTo>
                  <a:lnTo>
                    <a:pt x="9290439" y="3290410"/>
                  </a:lnTo>
                  <a:cubicBezTo>
                    <a:pt x="9288849" y="3275745"/>
                    <a:pt x="9286761" y="3260934"/>
                    <a:pt x="9284275" y="3244544"/>
                  </a:cubicBezTo>
                  <a:lnTo>
                    <a:pt x="9275974" y="3193116"/>
                  </a:lnTo>
                  <a:cubicBezTo>
                    <a:pt x="9273189" y="3176197"/>
                    <a:pt x="9270256" y="3159230"/>
                    <a:pt x="9267224" y="3142264"/>
                  </a:cubicBezTo>
                  <a:cubicBezTo>
                    <a:pt x="9255146" y="3074493"/>
                    <a:pt x="9240929" y="3007057"/>
                    <a:pt x="9225320" y="2939909"/>
                  </a:cubicBezTo>
                  <a:cubicBezTo>
                    <a:pt x="9217465" y="2906311"/>
                    <a:pt x="9209214" y="2872809"/>
                    <a:pt x="9200466" y="2839449"/>
                  </a:cubicBezTo>
                  <a:lnTo>
                    <a:pt x="9193953" y="2814958"/>
                  </a:lnTo>
                  <a:lnTo>
                    <a:pt x="9186993" y="2790276"/>
                  </a:lnTo>
                  <a:cubicBezTo>
                    <a:pt x="9182471" y="2773836"/>
                    <a:pt x="9177599" y="2757252"/>
                    <a:pt x="9172628" y="2740621"/>
                  </a:cubicBezTo>
                  <a:cubicBezTo>
                    <a:pt x="9133110" y="2607859"/>
                    <a:pt x="9087527" y="2476533"/>
                    <a:pt x="9035082" y="2347463"/>
                  </a:cubicBezTo>
                  <a:cubicBezTo>
                    <a:pt x="9008836" y="2282951"/>
                    <a:pt x="8981298" y="2218870"/>
                    <a:pt x="8952118" y="2155413"/>
                  </a:cubicBezTo>
                  <a:lnTo>
                    <a:pt x="8929948" y="2107915"/>
                  </a:lnTo>
                  <a:lnTo>
                    <a:pt x="8907429" y="2060753"/>
                  </a:lnTo>
                  <a:cubicBezTo>
                    <a:pt x="8892170" y="2029408"/>
                    <a:pt x="8876411" y="1997726"/>
                    <a:pt x="8860404" y="1966478"/>
                  </a:cubicBezTo>
                  <a:cubicBezTo>
                    <a:pt x="8828243" y="1903931"/>
                    <a:pt x="8795336" y="1841670"/>
                    <a:pt x="8760788" y="1780274"/>
                  </a:cubicBezTo>
                  <a:lnTo>
                    <a:pt x="8734740" y="1734311"/>
                  </a:lnTo>
                  <a:lnTo>
                    <a:pt x="8708046" y="1687963"/>
                  </a:lnTo>
                  <a:cubicBezTo>
                    <a:pt x="8690300" y="1657337"/>
                    <a:pt x="8672455" y="1627334"/>
                    <a:pt x="8654062" y="1597234"/>
                  </a:cubicBezTo>
                  <a:cubicBezTo>
                    <a:pt x="8617575" y="1536988"/>
                    <a:pt x="8579398" y="1477365"/>
                    <a:pt x="8540278" y="1418077"/>
                  </a:cubicBezTo>
                  <a:lnTo>
                    <a:pt x="8510701" y="1373695"/>
                  </a:lnTo>
                  <a:lnTo>
                    <a:pt x="8480676" y="1329457"/>
                  </a:lnTo>
                  <a:cubicBezTo>
                    <a:pt x="8460643" y="1300269"/>
                    <a:pt x="8440411" y="1271224"/>
                    <a:pt x="8419782" y="1242275"/>
                  </a:cubicBezTo>
                  <a:cubicBezTo>
                    <a:pt x="8378476" y="1184425"/>
                    <a:pt x="8335923" y="1127006"/>
                    <a:pt x="8292478" y="1069875"/>
                  </a:cubicBezTo>
                  <a:lnTo>
                    <a:pt x="8259620" y="1027123"/>
                  </a:lnTo>
                  <a:lnTo>
                    <a:pt x="8243416" y="1006130"/>
                  </a:lnTo>
                  <a:lnTo>
                    <a:pt x="8227110" y="985473"/>
                  </a:lnTo>
                  <a:cubicBezTo>
                    <a:pt x="8204890" y="957483"/>
                    <a:pt x="8182422" y="929684"/>
                    <a:pt x="8159604" y="902029"/>
                  </a:cubicBezTo>
                  <a:cubicBezTo>
                    <a:pt x="8114170" y="846671"/>
                    <a:pt x="8067494" y="792177"/>
                    <a:pt x="8020022" y="738209"/>
                  </a:cubicBezTo>
                  <a:lnTo>
                    <a:pt x="7984182" y="697901"/>
                  </a:lnTo>
                  <a:lnTo>
                    <a:pt x="7948043" y="657976"/>
                  </a:lnTo>
                  <a:cubicBezTo>
                    <a:pt x="7923636" y="631328"/>
                    <a:pt x="7899079" y="604823"/>
                    <a:pt x="7874324" y="578607"/>
                  </a:cubicBezTo>
                  <a:cubicBezTo>
                    <a:pt x="7824714" y="526221"/>
                    <a:pt x="7774608" y="474458"/>
                    <a:pt x="7723308" y="424085"/>
                  </a:cubicBezTo>
                  <a:cubicBezTo>
                    <a:pt x="7672157" y="373808"/>
                    <a:pt x="7619168" y="324153"/>
                    <a:pt x="7565532" y="275602"/>
                  </a:cubicBezTo>
                  <a:close/>
                  <a:moveTo>
                    <a:pt x="1832515" y="0"/>
                  </a:moveTo>
                  <a:lnTo>
                    <a:pt x="2158449" y="0"/>
                  </a:lnTo>
                  <a:lnTo>
                    <a:pt x="2108797" y="37845"/>
                  </a:lnTo>
                  <a:cubicBezTo>
                    <a:pt x="2052253" y="83168"/>
                    <a:pt x="1996914" y="129778"/>
                    <a:pt x="1942830" y="177587"/>
                  </a:cubicBezTo>
                  <a:cubicBezTo>
                    <a:pt x="1834563" y="273109"/>
                    <a:pt x="1731317" y="373472"/>
                    <a:pt x="1633191" y="477909"/>
                  </a:cubicBezTo>
                  <a:cubicBezTo>
                    <a:pt x="1240290" y="896038"/>
                    <a:pt x="927123" y="1375900"/>
                    <a:pt x="702686" y="1889935"/>
                  </a:cubicBezTo>
                  <a:cubicBezTo>
                    <a:pt x="646565" y="2018192"/>
                    <a:pt x="596210" y="2149182"/>
                    <a:pt x="551769" y="2281416"/>
                  </a:cubicBezTo>
                  <a:cubicBezTo>
                    <a:pt x="507429" y="2413700"/>
                    <a:pt x="469451" y="2547613"/>
                    <a:pt x="438383" y="2682772"/>
                  </a:cubicBezTo>
                  <a:cubicBezTo>
                    <a:pt x="423122" y="2750111"/>
                    <a:pt x="409203" y="2818553"/>
                    <a:pt x="397124" y="2887044"/>
                  </a:cubicBezTo>
                  <a:cubicBezTo>
                    <a:pt x="385144" y="2955581"/>
                    <a:pt x="374357" y="3024359"/>
                    <a:pt x="365658" y="3093424"/>
                  </a:cubicBezTo>
                  <a:cubicBezTo>
                    <a:pt x="347813" y="3231506"/>
                    <a:pt x="336727" y="3370260"/>
                    <a:pt x="332105" y="3509828"/>
                  </a:cubicBezTo>
                  <a:cubicBezTo>
                    <a:pt x="322311" y="3788822"/>
                    <a:pt x="339660" y="4068628"/>
                    <a:pt x="383653" y="4346327"/>
                  </a:cubicBezTo>
                  <a:cubicBezTo>
                    <a:pt x="394539" y="4415489"/>
                    <a:pt x="407464" y="4484267"/>
                    <a:pt x="422327" y="4552900"/>
                  </a:cubicBezTo>
                  <a:cubicBezTo>
                    <a:pt x="437041" y="4621534"/>
                    <a:pt x="453693" y="4689881"/>
                    <a:pt x="472184" y="4757939"/>
                  </a:cubicBezTo>
                  <a:cubicBezTo>
                    <a:pt x="490677" y="4825949"/>
                    <a:pt x="511007" y="4893673"/>
                    <a:pt x="533078" y="4960916"/>
                  </a:cubicBezTo>
                  <a:cubicBezTo>
                    <a:pt x="555249" y="5028208"/>
                    <a:pt x="578662" y="5095022"/>
                    <a:pt x="604710" y="5160875"/>
                  </a:cubicBezTo>
                  <a:cubicBezTo>
                    <a:pt x="707358" y="5425298"/>
                    <a:pt x="838443" y="5680902"/>
                    <a:pt x="996766" y="5920640"/>
                  </a:cubicBezTo>
                  <a:cubicBezTo>
                    <a:pt x="1154790" y="6160571"/>
                    <a:pt x="1340404" y="6384350"/>
                    <a:pt x="1549183" y="6586417"/>
                  </a:cubicBezTo>
                  <a:cubicBezTo>
                    <a:pt x="1601365" y="6636982"/>
                    <a:pt x="1654970" y="6686208"/>
                    <a:pt x="1709890" y="6734063"/>
                  </a:cubicBezTo>
                  <a:lnTo>
                    <a:pt x="1859761" y="6858000"/>
                  </a:lnTo>
                  <a:lnTo>
                    <a:pt x="1671798" y="6858000"/>
                  </a:lnTo>
                  <a:lnTo>
                    <a:pt x="1628044" y="6822717"/>
                  </a:lnTo>
                  <a:cubicBezTo>
                    <a:pt x="1570828" y="6774460"/>
                    <a:pt x="1514710" y="6724955"/>
                    <a:pt x="1459756" y="6674223"/>
                  </a:cubicBezTo>
                  <a:cubicBezTo>
                    <a:pt x="1019931" y="6268363"/>
                    <a:pt x="658296" y="5781216"/>
                    <a:pt x="402543" y="5241588"/>
                  </a:cubicBezTo>
                  <a:cubicBezTo>
                    <a:pt x="370231" y="5174103"/>
                    <a:pt x="340306" y="5105661"/>
                    <a:pt x="311923" y="5036741"/>
                  </a:cubicBezTo>
                  <a:cubicBezTo>
                    <a:pt x="283539" y="4967771"/>
                    <a:pt x="256895" y="4897986"/>
                    <a:pt x="232140" y="4827483"/>
                  </a:cubicBezTo>
                  <a:cubicBezTo>
                    <a:pt x="207334" y="4756981"/>
                    <a:pt x="184368" y="4685758"/>
                    <a:pt x="163392" y="4613913"/>
                  </a:cubicBezTo>
                  <a:cubicBezTo>
                    <a:pt x="142514" y="4542020"/>
                    <a:pt x="123624" y="4469360"/>
                    <a:pt x="106823" y="4396365"/>
                  </a:cubicBezTo>
                  <a:cubicBezTo>
                    <a:pt x="73120" y="4250902"/>
                    <a:pt x="47371" y="4103281"/>
                    <a:pt x="29326" y="3954702"/>
                  </a:cubicBezTo>
                  <a:cubicBezTo>
                    <a:pt x="20478" y="3880365"/>
                    <a:pt x="13320" y="3805789"/>
                    <a:pt x="8647" y="3730971"/>
                  </a:cubicBezTo>
                  <a:cubicBezTo>
                    <a:pt x="6311" y="3693587"/>
                    <a:pt x="4322" y="3656106"/>
                    <a:pt x="2880" y="3618674"/>
                  </a:cubicBezTo>
                  <a:cubicBezTo>
                    <a:pt x="1539" y="3581146"/>
                    <a:pt x="694" y="3543809"/>
                    <a:pt x="296" y="3506425"/>
                  </a:cubicBezTo>
                  <a:cubicBezTo>
                    <a:pt x="-1543" y="3356649"/>
                    <a:pt x="5217" y="3206200"/>
                    <a:pt x="20030" y="3056711"/>
                  </a:cubicBezTo>
                  <a:cubicBezTo>
                    <a:pt x="27686" y="2981942"/>
                    <a:pt x="36931" y="2907317"/>
                    <a:pt x="48664" y="2832980"/>
                  </a:cubicBezTo>
                  <a:cubicBezTo>
                    <a:pt x="60395" y="2758642"/>
                    <a:pt x="73716" y="2684784"/>
                    <a:pt x="89922" y="2610639"/>
                  </a:cubicBezTo>
                  <a:cubicBezTo>
                    <a:pt x="121736" y="2462826"/>
                    <a:pt x="162645" y="2317220"/>
                    <a:pt x="211163" y="2174343"/>
                  </a:cubicBezTo>
                  <a:cubicBezTo>
                    <a:pt x="259778" y="2031468"/>
                    <a:pt x="315601" y="1891517"/>
                    <a:pt x="379129" y="1754393"/>
                  </a:cubicBezTo>
                  <a:cubicBezTo>
                    <a:pt x="505540" y="1480433"/>
                    <a:pt x="660930" y="1219318"/>
                    <a:pt x="841424" y="976270"/>
                  </a:cubicBezTo>
                  <a:cubicBezTo>
                    <a:pt x="931498" y="854627"/>
                    <a:pt x="1028182" y="737777"/>
                    <a:pt x="1130234" y="625768"/>
                  </a:cubicBezTo>
                  <a:cubicBezTo>
                    <a:pt x="1232486" y="513855"/>
                    <a:pt x="1340157" y="407117"/>
                    <a:pt x="1452897" y="305748"/>
                  </a:cubicBezTo>
                  <a:cubicBezTo>
                    <a:pt x="1565736" y="204380"/>
                    <a:pt x="1683596" y="108665"/>
                    <a:pt x="1805682" y="1875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Freeform: Shape 19">
              <a:extLst>
                <a:ext uri="{FF2B5EF4-FFF2-40B4-BE49-F238E27FC236}">
                  <a16:creationId xmlns:a16="http://schemas.microsoft.com/office/drawing/2014/main" id="{F613D97F-F6DF-4D32-AD91-209A80E7A23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08320" y="36937"/>
              <a:ext cx="9767847" cy="6858000"/>
            </a:xfrm>
            <a:custGeom>
              <a:avLst/>
              <a:gdLst>
                <a:gd name="connsiteX0" fmla="*/ 7151367 w 9767847"/>
                <a:gd name="connsiteY0" fmla="*/ 0 h 6858000"/>
                <a:gd name="connsiteX1" fmla="*/ 7881247 w 9767847"/>
                <a:gd name="connsiteY1" fmla="*/ 0 h 6858000"/>
                <a:gd name="connsiteX2" fmla="*/ 7990553 w 9767847"/>
                <a:gd name="connsiteY2" fmla="*/ 81317 h 6858000"/>
                <a:gd name="connsiteX3" fmla="*/ 9767847 w 9767847"/>
                <a:gd name="connsiteY3" fmla="*/ 3649031 h 6858000"/>
                <a:gd name="connsiteX4" fmla="*/ 8652597 w 9767847"/>
                <a:gd name="connsiteY4" fmla="*/ 6590005 h 6858000"/>
                <a:gd name="connsiteX5" fmla="*/ 8395306 w 9767847"/>
                <a:gd name="connsiteY5" fmla="*/ 6858000 h 6858000"/>
                <a:gd name="connsiteX6" fmla="*/ 6762603 w 9767847"/>
                <a:gd name="connsiteY6" fmla="*/ 6858000 h 6858000"/>
                <a:gd name="connsiteX7" fmla="*/ 6765962 w 9767847"/>
                <a:gd name="connsiteY7" fmla="*/ 6854844 h 6858000"/>
                <a:gd name="connsiteX8" fmla="*/ 6804586 w 9767847"/>
                <a:gd name="connsiteY8" fmla="*/ 6817103 h 6858000"/>
                <a:gd name="connsiteX9" fmla="*/ 6881735 w 9767847"/>
                <a:gd name="connsiteY9" fmla="*/ 6741197 h 6858000"/>
                <a:gd name="connsiteX10" fmla="*/ 6958883 w 9767847"/>
                <a:gd name="connsiteY10" fmla="*/ 6664822 h 6858000"/>
                <a:gd name="connsiteX11" fmla="*/ 7267925 w 9767847"/>
                <a:gd name="connsiteY11" fmla="*/ 6355694 h 6858000"/>
                <a:gd name="connsiteX12" fmla="*/ 7424360 w 9767847"/>
                <a:gd name="connsiteY12" fmla="*/ 6200685 h 6858000"/>
                <a:gd name="connsiteX13" fmla="*/ 7504938 w 9767847"/>
                <a:gd name="connsiteY13" fmla="*/ 6122708 h 6858000"/>
                <a:gd name="connsiteX14" fmla="*/ 7546396 w 9767847"/>
                <a:gd name="connsiteY14" fmla="*/ 6083697 h 6858000"/>
                <a:gd name="connsiteX15" fmla="*/ 7588002 w 9767847"/>
                <a:gd name="connsiteY15" fmla="*/ 6045532 h 6858000"/>
                <a:gd name="connsiteX16" fmla="*/ 7631000 w 9767847"/>
                <a:gd name="connsiteY16" fmla="*/ 6006709 h 6858000"/>
                <a:gd name="connsiteX17" fmla="*/ 7675440 w 9767847"/>
                <a:gd name="connsiteY17" fmla="*/ 5968309 h 6858000"/>
                <a:gd name="connsiteX18" fmla="*/ 7720626 w 9767847"/>
                <a:gd name="connsiteY18" fmla="*/ 5930851 h 6858000"/>
                <a:gd name="connsiteX19" fmla="*/ 7766458 w 9767847"/>
                <a:gd name="connsiteY19" fmla="*/ 5894334 h 6858000"/>
                <a:gd name="connsiteX20" fmla="*/ 7955254 w 9767847"/>
                <a:gd name="connsiteY20" fmla="*/ 5756828 h 6858000"/>
                <a:gd name="connsiteX21" fmla="*/ 8352678 w 9767847"/>
                <a:gd name="connsiteY21" fmla="*/ 5517630 h 6858000"/>
                <a:gd name="connsiteX22" fmla="*/ 8451350 w 9767847"/>
                <a:gd name="connsiteY22" fmla="*/ 5465254 h 6858000"/>
                <a:gd name="connsiteX23" fmla="*/ 8548532 w 9767847"/>
                <a:gd name="connsiteY23" fmla="*/ 5413395 h 6858000"/>
                <a:gd name="connsiteX24" fmla="*/ 8729473 w 9767847"/>
                <a:gd name="connsiteY24" fmla="*/ 5309961 h 6858000"/>
                <a:gd name="connsiteX25" fmla="*/ 8770781 w 9767847"/>
                <a:gd name="connsiteY25" fmla="*/ 5283232 h 6858000"/>
                <a:gd name="connsiteX26" fmla="*/ 8790964 w 9767847"/>
                <a:gd name="connsiteY26" fmla="*/ 5269492 h 6858000"/>
                <a:gd name="connsiteX27" fmla="*/ 8810499 w 9767847"/>
                <a:gd name="connsiteY27" fmla="*/ 5255703 h 6858000"/>
                <a:gd name="connsiteX28" fmla="*/ 8883571 w 9767847"/>
                <a:gd name="connsiteY28" fmla="*/ 5198479 h 6858000"/>
                <a:gd name="connsiteX29" fmla="*/ 9006651 w 9767847"/>
                <a:gd name="connsiteY29" fmla="*/ 5070527 h 6858000"/>
                <a:gd name="connsiteX30" fmla="*/ 9033494 w 9767847"/>
                <a:gd name="connsiteY30" fmla="*/ 5034105 h 6858000"/>
                <a:gd name="connsiteX31" fmla="*/ 9040305 w 9767847"/>
                <a:gd name="connsiteY31" fmla="*/ 5024551 h 6858000"/>
                <a:gd name="connsiteX32" fmla="*/ 9046568 w 9767847"/>
                <a:gd name="connsiteY32" fmla="*/ 5015281 h 6858000"/>
                <a:gd name="connsiteX33" fmla="*/ 9058846 w 9767847"/>
                <a:gd name="connsiteY33" fmla="*/ 4996645 h 6858000"/>
                <a:gd name="connsiteX34" fmla="*/ 9104529 w 9767847"/>
                <a:gd name="connsiteY34" fmla="*/ 4918105 h 6858000"/>
                <a:gd name="connsiteX35" fmla="*/ 9181081 w 9767847"/>
                <a:gd name="connsiteY35" fmla="*/ 4744694 h 6858000"/>
                <a:gd name="connsiteX36" fmla="*/ 9240731 w 9767847"/>
                <a:gd name="connsiteY36" fmla="*/ 4557872 h 6858000"/>
                <a:gd name="connsiteX37" fmla="*/ 9265388 w 9767847"/>
                <a:gd name="connsiteY37" fmla="*/ 4461073 h 6858000"/>
                <a:gd name="connsiteX38" fmla="*/ 9276571 w 9767847"/>
                <a:gd name="connsiteY38" fmla="*/ 4411943 h 6858000"/>
                <a:gd name="connsiteX39" fmla="*/ 9281841 w 9767847"/>
                <a:gd name="connsiteY39" fmla="*/ 4387379 h 6858000"/>
                <a:gd name="connsiteX40" fmla="*/ 9286513 w 9767847"/>
                <a:gd name="connsiteY40" fmla="*/ 4364838 h 6858000"/>
                <a:gd name="connsiteX41" fmla="*/ 9296754 w 9767847"/>
                <a:gd name="connsiteY41" fmla="*/ 4312038 h 6858000"/>
                <a:gd name="connsiteX42" fmla="*/ 9301029 w 9767847"/>
                <a:gd name="connsiteY42" fmla="*/ 4289074 h 6858000"/>
                <a:gd name="connsiteX43" fmla="*/ 9302818 w 9767847"/>
                <a:gd name="connsiteY43" fmla="*/ 4278581 h 6858000"/>
                <a:gd name="connsiteX44" fmla="*/ 9304658 w 9767847"/>
                <a:gd name="connsiteY44" fmla="*/ 4266816 h 6858000"/>
                <a:gd name="connsiteX45" fmla="*/ 9312810 w 9767847"/>
                <a:gd name="connsiteY45" fmla="*/ 4215945 h 6858000"/>
                <a:gd name="connsiteX46" fmla="*/ 9316887 w 9767847"/>
                <a:gd name="connsiteY46" fmla="*/ 4190486 h 6858000"/>
                <a:gd name="connsiteX47" fmla="*/ 9318923 w 9767847"/>
                <a:gd name="connsiteY47" fmla="*/ 4177780 h 6858000"/>
                <a:gd name="connsiteX48" fmla="*/ 9320515 w 9767847"/>
                <a:gd name="connsiteY48" fmla="*/ 4164886 h 6858000"/>
                <a:gd name="connsiteX49" fmla="*/ 9332445 w 9767847"/>
                <a:gd name="connsiteY49" fmla="*/ 4064981 h 6858000"/>
                <a:gd name="connsiteX50" fmla="*/ 9336173 w 9767847"/>
                <a:gd name="connsiteY50" fmla="*/ 4018676 h 6858000"/>
                <a:gd name="connsiteX51" fmla="*/ 9340199 w 9767847"/>
                <a:gd name="connsiteY51" fmla="*/ 3965171 h 6858000"/>
                <a:gd name="connsiteX52" fmla="*/ 9347557 w 9767847"/>
                <a:gd name="connsiteY52" fmla="*/ 3765972 h 6858000"/>
                <a:gd name="connsiteX53" fmla="*/ 9346364 w 9767847"/>
                <a:gd name="connsiteY53" fmla="*/ 3664938 h 6858000"/>
                <a:gd name="connsiteX54" fmla="*/ 9344921 w 9767847"/>
                <a:gd name="connsiteY54" fmla="*/ 3615243 h 6858000"/>
                <a:gd name="connsiteX55" fmla="*/ 9344524 w 9767847"/>
                <a:gd name="connsiteY55" fmla="*/ 3603526 h 6858000"/>
                <a:gd name="connsiteX56" fmla="*/ 9343728 w 9767847"/>
                <a:gd name="connsiteY56" fmla="*/ 3590774 h 6858000"/>
                <a:gd name="connsiteX57" fmla="*/ 9342188 w 9767847"/>
                <a:gd name="connsiteY57" fmla="*/ 3565268 h 6858000"/>
                <a:gd name="connsiteX58" fmla="*/ 9339056 w 9767847"/>
                <a:gd name="connsiteY58" fmla="*/ 3514256 h 6858000"/>
                <a:gd name="connsiteX59" fmla="*/ 9334334 w 9767847"/>
                <a:gd name="connsiteY59" fmla="*/ 3463057 h 6858000"/>
                <a:gd name="connsiteX60" fmla="*/ 9329363 w 9767847"/>
                <a:gd name="connsiteY60" fmla="*/ 3411810 h 6858000"/>
                <a:gd name="connsiteX61" fmla="*/ 9328319 w 9767847"/>
                <a:gd name="connsiteY61" fmla="*/ 3400657 h 6858000"/>
                <a:gd name="connsiteX62" fmla="*/ 9327177 w 9767847"/>
                <a:gd name="connsiteY62" fmla="*/ 3390116 h 6858000"/>
                <a:gd name="connsiteX63" fmla="*/ 9324293 w 9767847"/>
                <a:gd name="connsiteY63" fmla="*/ 3366774 h 6858000"/>
                <a:gd name="connsiteX64" fmla="*/ 9320763 w 9767847"/>
                <a:gd name="connsiteY64" fmla="*/ 3340329 h 6858000"/>
                <a:gd name="connsiteX65" fmla="*/ 9317184 w 9767847"/>
                <a:gd name="connsiteY65" fmla="*/ 3311245 h 6858000"/>
                <a:gd name="connsiteX66" fmla="*/ 9311021 w 9767847"/>
                <a:gd name="connsiteY66" fmla="*/ 3266211 h 6858000"/>
                <a:gd name="connsiteX67" fmla="*/ 9302719 w 9767847"/>
                <a:gd name="connsiteY67" fmla="*/ 3215717 h 6858000"/>
                <a:gd name="connsiteX68" fmla="*/ 9293970 w 9767847"/>
                <a:gd name="connsiteY68" fmla="*/ 3165789 h 6858000"/>
                <a:gd name="connsiteX69" fmla="*/ 9252065 w 9767847"/>
                <a:gd name="connsiteY69" fmla="*/ 2967107 h 6858000"/>
                <a:gd name="connsiteX70" fmla="*/ 9227211 w 9767847"/>
                <a:gd name="connsiteY70" fmla="*/ 2868473 h 6858000"/>
                <a:gd name="connsiteX71" fmla="*/ 9220699 w 9767847"/>
                <a:gd name="connsiteY71" fmla="*/ 2844426 h 6858000"/>
                <a:gd name="connsiteX72" fmla="*/ 9213740 w 9767847"/>
                <a:gd name="connsiteY72" fmla="*/ 2820191 h 6858000"/>
                <a:gd name="connsiteX73" fmla="*/ 9199374 w 9767847"/>
                <a:gd name="connsiteY73" fmla="*/ 2771438 h 6858000"/>
                <a:gd name="connsiteX74" fmla="*/ 9061829 w 9767847"/>
                <a:gd name="connsiteY74" fmla="*/ 2385418 h 6858000"/>
                <a:gd name="connsiteX75" fmla="*/ 8978865 w 9767847"/>
                <a:gd name="connsiteY75" fmla="*/ 2196855 h 6858000"/>
                <a:gd name="connsiteX76" fmla="*/ 8956694 w 9767847"/>
                <a:gd name="connsiteY76" fmla="*/ 2150219 h 6858000"/>
                <a:gd name="connsiteX77" fmla="*/ 8934176 w 9767847"/>
                <a:gd name="connsiteY77" fmla="*/ 2103914 h 6858000"/>
                <a:gd name="connsiteX78" fmla="*/ 8887151 w 9767847"/>
                <a:gd name="connsiteY78" fmla="*/ 2011350 h 6858000"/>
                <a:gd name="connsiteX79" fmla="*/ 8787533 w 9767847"/>
                <a:gd name="connsiteY79" fmla="*/ 1828527 h 6858000"/>
                <a:gd name="connsiteX80" fmla="*/ 8761485 w 9767847"/>
                <a:gd name="connsiteY80" fmla="*/ 1783398 h 6858000"/>
                <a:gd name="connsiteX81" fmla="*/ 8734791 w 9767847"/>
                <a:gd name="connsiteY81" fmla="*/ 1737893 h 6858000"/>
                <a:gd name="connsiteX82" fmla="*/ 8680808 w 9767847"/>
                <a:gd name="connsiteY82" fmla="*/ 1648812 h 6858000"/>
                <a:gd name="connsiteX83" fmla="*/ 8567024 w 9767847"/>
                <a:gd name="connsiteY83" fmla="*/ 1472906 h 6858000"/>
                <a:gd name="connsiteX84" fmla="*/ 8537446 w 9767847"/>
                <a:gd name="connsiteY84" fmla="*/ 1429330 h 6858000"/>
                <a:gd name="connsiteX85" fmla="*/ 8507423 w 9767847"/>
                <a:gd name="connsiteY85" fmla="*/ 1385896 h 6858000"/>
                <a:gd name="connsiteX86" fmla="*/ 8446529 w 9767847"/>
                <a:gd name="connsiteY86" fmla="*/ 1300295 h 6858000"/>
                <a:gd name="connsiteX87" fmla="*/ 8319224 w 9767847"/>
                <a:gd name="connsiteY87" fmla="*/ 1131026 h 6858000"/>
                <a:gd name="connsiteX88" fmla="*/ 8286366 w 9767847"/>
                <a:gd name="connsiteY88" fmla="*/ 1089050 h 6858000"/>
                <a:gd name="connsiteX89" fmla="*/ 8270161 w 9767847"/>
                <a:gd name="connsiteY89" fmla="*/ 1068439 h 6858000"/>
                <a:gd name="connsiteX90" fmla="*/ 8253856 w 9767847"/>
                <a:gd name="connsiteY90" fmla="*/ 1048156 h 6858000"/>
                <a:gd name="connsiteX91" fmla="*/ 8186352 w 9767847"/>
                <a:gd name="connsiteY91" fmla="*/ 966275 h 6858000"/>
                <a:gd name="connsiteX92" fmla="*/ 8046768 w 9767847"/>
                <a:gd name="connsiteY92" fmla="*/ 805429 h 6858000"/>
                <a:gd name="connsiteX93" fmla="*/ 8010927 w 9767847"/>
                <a:gd name="connsiteY93" fmla="*/ 765853 h 6858000"/>
                <a:gd name="connsiteX94" fmla="*/ 7974788 w 9767847"/>
                <a:gd name="connsiteY94" fmla="*/ 726653 h 6858000"/>
                <a:gd name="connsiteX95" fmla="*/ 7901070 w 9767847"/>
                <a:gd name="connsiteY95" fmla="*/ 648724 h 6858000"/>
                <a:gd name="connsiteX96" fmla="*/ 7750054 w 9767847"/>
                <a:gd name="connsiteY96" fmla="*/ 497008 h 6858000"/>
                <a:gd name="connsiteX97" fmla="*/ 7592277 w 9767847"/>
                <a:gd name="connsiteY97" fmla="*/ 351221 h 6858000"/>
                <a:gd name="connsiteX98" fmla="*/ 7257734 w 9767847"/>
                <a:gd name="connsiteY98" fmla="*/ 76964 h 6858000"/>
                <a:gd name="connsiteX99" fmla="*/ 1886601 w 9767847"/>
                <a:gd name="connsiteY99" fmla="*/ 0 h 6858000"/>
                <a:gd name="connsiteX100" fmla="*/ 2292926 w 9767847"/>
                <a:gd name="connsiteY100" fmla="*/ 0 h 6858000"/>
                <a:gd name="connsiteX101" fmla="*/ 2135542 w 9767847"/>
                <a:gd name="connsiteY101" fmla="*/ 117781 h 6858000"/>
                <a:gd name="connsiteX102" fmla="*/ 1969576 w 9767847"/>
                <a:gd name="connsiteY102" fmla="*/ 254986 h 6858000"/>
                <a:gd name="connsiteX103" fmla="*/ 1659938 w 9767847"/>
                <a:gd name="connsiteY103" fmla="*/ 549855 h 6858000"/>
                <a:gd name="connsiteX104" fmla="*/ 729383 w 9767847"/>
                <a:gd name="connsiteY104" fmla="*/ 1936480 h 6858000"/>
                <a:gd name="connsiteX105" fmla="*/ 578465 w 9767847"/>
                <a:gd name="connsiteY105" fmla="*/ 2320807 h 6858000"/>
                <a:gd name="connsiteX106" fmla="*/ 465080 w 9767847"/>
                <a:gd name="connsiteY106" fmla="*/ 2714875 h 6858000"/>
                <a:gd name="connsiteX107" fmla="*/ 423820 w 9767847"/>
                <a:gd name="connsiteY107" fmla="*/ 2915436 h 6858000"/>
                <a:gd name="connsiteX108" fmla="*/ 392355 w 9767847"/>
                <a:gd name="connsiteY108" fmla="*/ 3118071 h 6858000"/>
                <a:gd name="connsiteX109" fmla="*/ 358801 w 9767847"/>
                <a:gd name="connsiteY109" fmla="*/ 3526915 h 6858000"/>
                <a:gd name="connsiteX110" fmla="*/ 410350 w 9767847"/>
                <a:gd name="connsiteY110" fmla="*/ 4348226 h 6858000"/>
                <a:gd name="connsiteX111" fmla="*/ 449022 w 9767847"/>
                <a:gd name="connsiteY111" fmla="*/ 4551049 h 6858000"/>
                <a:gd name="connsiteX112" fmla="*/ 498882 w 9767847"/>
                <a:gd name="connsiteY112" fmla="*/ 4752365 h 6858000"/>
                <a:gd name="connsiteX113" fmla="*/ 559775 w 9767847"/>
                <a:gd name="connsiteY113" fmla="*/ 4951657 h 6858000"/>
                <a:gd name="connsiteX114" fmla="*/ 631406 w 9767847"/>
                <a:gd name="connsiteY114" fmla="*/ 5147986 h 6858000"/>
                <a:gd name="connsiteX115" fmla="*/ 1023461 w 9767847"/>
                <a:gd name="connsiteY115" fmla="*/ 5893957 h 6858000"/>
                <a:gd name="connsiteX116" fmla="*/ 1575880 w 9767847"/>
                <a:gd name="connsiteY116" fmla="*/ 6547646 h 6858000"/>
                <a:gd name="connsiteX117" fmla="*/ 1905228 w 9767847"/>
                <a:gd name="connsiteY117" fmla="*/ 6829468 h 6858000"/>
                <a:gd name="connsiteX118" fmla="*/ 1944230 w 9767847"/>
                <a:gd name="connsiteY118" fmla="*/ 6858000 h 6858000"/>
                <a:gd name="connsiteX119" fmla="*/ 1372541 w 9767847"/>
                <a:gd name="connsiteY119" fmla="*/ 6858000 h 6858000"/>
                <a:gd name="connsiteX120" fmla="*/ 1115251 w 9767847"/>
                <a:gd name="connsiteY120" fmla="*/ 6590005 h 6858000"/>
                <a:gd name="connsiteX121" fmla="*/ 0 w 9767847"/>
                <a:gd name="connsiteY121" fmla="*/ 3649031 h 6858000"/>
                <a:gd name="connsiteX122" fmla="*/ 1777294 w 9767847"/>
                <a:gd name="connsiteY122" fmla="*/ 8131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Lst>
              <a:rect l="l" t="t" r="r" b="b"/>
              <a:pathLst>
                <a:path w="9767847" h="6858000">
                  <a:moveTo>
                    <a:pt x="7151367" y="0"/>
                  </a:moveTo>
                  <a:lnTo>
                    <a:pt x="7881247" y="0"/>
                  </a:lnTo>
                  <a:lnTo>
                    <a:pt x="7990553" y="81317"/>
                  </a:lnTo>
                  <a:cubicBezTo>
                    <a:pt x="9075991" y="929334"/>
                    <a:pt x="9767847" y="2212695"/>
                    <a:pt x="9767847" y="3649031"/>
                  </a:cubicBezTo>
                  <a:cubicBezTo>
                    <a:pt x="9767847" y="4766182"/>
                    <a:pt x="9349317" y="5790792"/>
                    <a:pt x="8652597" y="6590005"/>
                  </a:cubicBezTo>
                  <a:lnTo>
                    <a:pt x="8395306" y="6858000"/>
                  </a:lnTo>
                  <a:lnTo>
                    <a:pt x="6762603" y="6858000"/>
                  </a:lnTo>
                  <a:lnTo>
                    <a:pt x="6765962" y="6854844"/>
                  </a:lnTo>
                  <a:cubicBezTo>
                    <a:pt x="6779036" y="6842703"/>
                    <a:pt x="6791663" y="6829621"/>
                    <a:pt x="6804586" y="6817103"/>
                  </a:cubicBezTo>
                  <a:lnTo>
                    <a:pt x="6881735" y="6741197"/>
                  </a:lnTo>
                  <a:cubicBezTo>
                    <a:pt x="6907435" y="6715881"/>
                    <a:pt x="6933134" y="6690798"/>
                    <a:pt x="6958883" y="6664822"/>
                  </a:cubicBezTo>
                  <a:lnTo>
                    <a:pt x="7267925" y="6355694"/>
                  </a:lnTo>
                  <a:lnTo>
                    <a:pt x="7424360" y="6200685"/>
                  </a:lnTo>
                  <a:cubicBezTo>
                    <a:pt x="7450754" y="6174802"/>
                    <a:pt x="7477598" y="6148731"/>
                    <a:pt x="7504938" y="6122708"/>
                  </a:cubicBezTo>
                  <a:lnTo>
                    <a:pt x="7546396" y="6083697"/>
                  </a:lnTo>
                  <a:cubicBezTo>
                    <a:pt x="7560264" y="6070803"/>
                    <a:pt x="7574780" y="6057532"/>
                    <a:pt x="7588002" y="6045532"/>
                  </a:cubicBezTo>
                  <a:lnTo>
                    <a:pt x="7631000" y="6006709"/>
                  </a:lnTo>
                  <a:lnTo>
                    <a:pt x="7675440" y="5968309"/>
                  </a:lnTo>
                  <a:cubicBezTo>
                    <a:pt x="7690404" y="5955698"/>
                    <a:pt x="7705564" y="5943321"/>
                    <a:pt x="7720626" y="5930851"/>
                  </a:cubicBezTo>
                  <a:cubicBezTo>
                    <a:pt x="7735738" y="5918427"/>
                    <a:pt x="7751197" y="5906521"/>
                    <a:pt x="7766458" y="5894334"/>
                  </a:cubicBezTo>
                  <a:cubicBezTo>
                    <a:pt x="7827949" y="5846192"/>
                    <a:pt x="7890979" y="5800499"/>
                    <a:pt x="7955254" y="5756828"/>
                  </a:cubicBezTo>
                  <a:cubicBezTo>
                    <a:pt x="8083800" y="5669534"/>
                    <a:pt x="8216872" y="5590336"/>
                    <a:pt x="8352678" y="5517630"/>
                  </a:cubicBezTo>
                  <a:lnTo>
                    <a:pt x="8451350" y="5465254"/>
                  </a:lnTo>
                  <a:lnTo>
                    <a:pt x="8548532" y="5413395"/>
                  </a:lnTo>
                  <a:cubicBezTo>
                    <a:pt x="8612110" y="5379090"/>
                    <a:pt x="8673251" y="5345208"/>
                    <a:pt x="8729473" y="5309961"/>
                  </a:cubicBezTo>
                  <a:cubicBezTo>
                    <a:pt x="8743591" y="5301115"/>
                    <a:pt x="8757161" y="5292361"/>
                    <a:pt x="8770781" y="5283232"/>
                  </a:cubicBezTo>
                  <a:cubicBezTo>
                    <a:pt x="8777591" y="5278667"/>
                    <a:pt x="8784451" y="5274103"/>
                    <a:pt x="8790964" y="5269492"/>
                  </a:cubicBezTo>
                  <a:cubicBezTo>
                    <a:pt x="8797574" y="5264879"/>
                    <a:pt x="8804235" y="5260314"/>
                    <a:pt x="8810499" y="5255703"/>
                  </a:cubicBezTo>
                  <a:cubicBezTo>
                    <a:pt x="8835999" y="5237303"/>
                    <a:pt x="8860407" y="5218291"/>
                    <a:pt x="8883571" y="5198479"/>
                  </a:cubicBezTo>
                  <a:cubicBezTo>
                    <a:pt x="8929900" y="5158856"/>
                    <a:pt x="8971258" y="5116315"/>
                    <a:pt x="9006651" y="5070527"/>
                  </a:cubicBezTo>
                  <a:cubicBezTo>
                    <a:pt x="9015351" y="5059328"/>
                    <a:pt x="9024398" y="5046857"/>
                    <a:pt x="9033494" y="5034105"/>
                  </a:cubicBezTo>
                  <a:lnTo>
                    <a:pt x="9040305" y="5024551"/>
                  </a:lnTo>
                  <a:lnTo>
                    <a:pt x="9046568" y="5015281"/>
                  </a:lnTo>
                  <a:cubicBezTo>
                    <a:pt x="9050743" y="5009163"/>
                    <a:pt x="9054819" y="5002952"/>
                    <a:pt x="9058846" y="4996645"/>
                  </a:cubicBezTo>
                  <a:cubicBezTo>
                    <a:pt x="9075002" y="4971517"/>
                    <a:pt x="9090212" y="4945305"/>
                    <a:pt x="9104529" y="4918105"/>
                  </a:cubicBezTo>
                  <a:cubicBezTo>
                    <a:pt x="9133211" y="4863752"/>
                    <a:pt x="9158313" y="4805447"/>
                    <a:pt x="9181081" y="4744694"/>
                  </a:cubicBezTo>
                  <a:cubicBezTo>
                    <a:pt x="9203748" y="4684178"/>
                    <a:pt x="9223383" y="4621778"/>
                    <a:pt x="9240731" y="4557872"/>
                  </a:cubicBezTo>
                  <a:cubicBezTo>
                    <a:pt x="9249481" y="4525966"/>
                    <a:pt x="9257682" y="4493684"/>
                    <a:pt x="9265388" y="4461073"/>
                  </a:cubicBezTo>
                  <a:cubicBezTo>
                    <a:pt x="9269215" y="4444744"/>
                    <a:pt x="9272943" y="4428367"/>
                    <a:pt x="9276571" y="4411943"/>
                  </a:cubicBezTo>
                  <a:lnTo>
                    <a:pt x="9281841" y="4387379"/>
                  </a:lnTo>
                  <a:lnTo>
                    <a:pt x="9286513" y="4364838"/>
                  </a:lnTo>
                  <a:lnTo>
                    <a:pt x="9296754" y="4312038"/>
                  </a:lnTo>
                  <a:lnTo>
                    <a:pt x="9301029" y="4289074"/>
                  </a:lnTo>
                  <a:lnTo>
                    <a:pt x="9302818" y="4278581"/>
                  </a:lnTo>
                  <a:lnTo>
                    <a:pt x="9304658" y="4266816"/>
                  </a:lnTo>
                  <a:lnTo>
                    <a:pt x="9312810" y="4215945"/>
                  </a:lnTo>
                  <a:lnTo>
                    <a:pt x="9316887" y="4190486"/>
                  </a:lnTo>
                  <a:lnTo>
                    <a:pt x="9318923" y="4177780"/>
                  </a:lnTo>
                  <a:cubicBezTo>
                    <a:pt x="9319570" y="4173546"/>
                    <a:pt x="9319969" y="4169169"/>
                    <a:pt x="9320515" y="4164886"/>
                  </a:cubicBezTo>
                  <a:lnTo>
                    <a:pt x="9332445" y="4064981"/>
                  </a:lnTo>
                  <a:cubicBezTo>
                    <a:pt x="9333836" y="4052370"/>
                    <a:pt x="9334880" y="4036888"/>
                    <a:pt x="9336173" y="4018676"/>
                  </a:cubicBezTo>
                  <a:lnTo>
                    <a:pt x="9340199" y="3965171"/>
                  </a:lnTo>
                  <a:cubicBezTo>
                    <a:pt x="9345071" y="3899806"/>
                    <a:pt x="9347358" y="3832983"/>
                    <a:pt x="9347557" y="3765972"/>
                  </a:cubicBezTo>
                  <a:cubicBezTo>
                    <a:pt x="9347656" y="3732420"/>
                    <a:pt x="9347209" y="3698773"/>
                    <a:pt x="9346364" y="3664938"/>
                  </a:cubicBezTo>
                  <a:lnTo>
                    <a:pt x="9344921" y="3615243"/>
                  </a:lnTo>
                  <a:lnTo>
                    <a:pt x="9344524" y="3603526"/>
                  </a:lnTo>
                  <a:lnTo>
                    <a:pt x="9343728" y="3590774"/>
                  </a:lnTo>
                  <a:lnTo>
                    <a:pt x="9342188" y="3565268"/>
                  </a:lnTo>
                  <a:lnTo>
                    <a:pt x="9339056" y="3514256"/>
                  </a:lnTo>
                  <a:cubicBezTo>
                    <a:pt x="9337914" y="3497221"/>
                    <a:pt x="9335874" y="3480138"/>
                    <a:pt x="9334334" y="3463057"/>
                  </a:cubicBezTo>
                  <a:lnTo>
                    <a:pt x="9329363" y="3411810"/>
                  </a:lnTo>
                  <a:lnTo>
                    <a:pt x="9328319" y="3400657"/>
                  </a:lnTo>
                  <a:lnTo>
                    <a:pt x="9327177" y="3390116"/>
                  </a:lnTo>
                  <a:lnTo>
                    <a:pt x="9324293" y="3366774"/>
                  </a:lnTo>
                  <a:lnTo>
                    <a:pt x="9320763" y="3340329"/>
                  </a:lnTo>
                  <a:lnTo>
                    <a:pt x="9317184" y="3311245"/>
                  </a:lnTo>
                  <a:cubicBezTo>
                    <a:pt x="9315594" y="3296893"/>
                    <a:pt x="9313506" y="3282306"/>
                    <a:pt x="9311021" y="3266211"/>
                  </a:cubicBezTo>
                  <a:lnTo>
                    <a:pt x="9302719" y="3215717"/>
                  </a:lnTo>
                  <a:cubicBezTo>
                    <a:pt x="9299936" y="3199059"/>
                    <a:pt x="9297003" y="3182400"/>
                    <a:pt x="9293970" y="3165789"/>
                  </a:cubicBezTo>
                  <a:cubicBezTo>
                    <a:pt x="9281891" y="3099295"/>
                    <a:pt x="9267674" y="3033084"/>
                    <a:pt x="9252065" y="2967107"/>
                  </a:cubicBezTo>
                  <a:cubicBezTo>
                    <a:pt x="9244261" y="2934167"/>
                    <a:pt x="9235959" y="2901273"/>
                    <a:pt x="9227211" y="2868473"/>
                  </a:cubicBezTo>
                  <a:lnTo>
                    <a:pt x="9220699" y="2844426"/>
                  </a:lnTo>
                  <a:lnTo>
                    <a:pt x="9213740" y="2820191"/>
                  </a:lnTo>
                  <a:cubicBezTo>
                    <a:pt x="9209216" y="2804049"/>
                    <a:pt x="9204345" y="2787768"/>
                    <a:pt x="9199374" y="2771438"/>
                  </a:cubicBezTo>
                  <a:cubicBezTo>
                    <a:pt x="9159855" y="2641086"/>
                    <a:pt x="9114272" y="2512099"/>
                    <a:pt x="9061829" y="2385418"/>
                  </a:cubicBezTo>
                  <a:cubicBezTo>
                    <a:pt x="9035582" y="2322077"/>
                    <a:pt x="9008043" y="2259160"/>
                    <a:pt x="8978865" y="2196855"/>
                  </a:cubicBezTo>
                  <a:lnTo>
                    <a:pt x="8956694" y="2150219"/>
                  </a:lnTo>
                  <a:lnTo>
                    <a:pt x="8934176" y="2103914"/>
                  </a:lnTo>
                  <a:cubicBezTo>
                    <a:pt x="8918915" y="2073091"/>
                    <a:pt x="8903157" y="2042032"/>
                    <a:pt x="8887151" y="2011350"/>
                  </a:cubicBezTo>
                  <a:cubicBezTo>
                    <a:pt x="8854988" y="1949891"/>
                    <a:pt x="8822082" y="1888810"/>
                    <a:pt x="8787533" y="1828527"/>
                  </a:cubicBezTo>
                  <a:lnTo>
                    <a:pt x="8761485" y="1783398"/>
                  </a:lnTo>
                  <a:lnTo>
                    <a:pt x="8734791" y="1737893"/>
                  </a:lnTo>
                  <a:cubicBezTo>
                    <a:pt x="8717047" y="1707823"/>
                    <a:pt x="8699200" y="1678363"/>
                    <a:pt x="8680808" y="1648812"/>
                  </a:cubicBezTo>
                  <a:cubicBezTo>
                    <a:pt x="8644322" y="1589658"/>
                    <a:pt x="8606194" y="1531118"/>
                    <a:pt x="8567024" y="1472906"/>
                  </a:cubicBezTo>
                  <a:lnTo>
                    <a:pt x="8537446" y="1429330"/>
                  </a:lnTo>
                  <a:lnTo>
                    <a:pt x="8507423" y="1385896"/>
                  </a:lnTo>
                  <a:cubicBezTo>
                    <a:pt x="8487390" y="1357284"/>
                    <a:pt x="8467158" y="1328719"/>
                    <a:pt x="8446529" y="1300295"/>
                  </a:cubicBezTo>
                  <a:cubicBezTo>
                    <a:pt x="8405271" y="1243496"/>
                    <a:pt x="8362718" y="1187120"/>
                    <a:pt x="8319224" y="1131026"/>
                  </a:cubicBezTo>
                  <a:lnTo>
                    <a:pt x="8286366" y="1089050"/>
                  </a:lnTo>
                  <a:lnTo>
                    <a:pt x="8270161" y="1068439"/>
                  </a:lnTo>
                  <a:lnTo>
                    <a:pt x="8253856" y="1048156"/>
                  </a:lnTo>
                  <a:cubicBezTo>
                    <a:pt x="8231636" y="1020675"/>
                    <a:pt x="8209117" y="993381"/>
                    <a:pt x="8186352" y="966275"/>
                  </a:cubicBezTo>
                  <a:cubicBezTo>
                    <a:pt x="8140917" y="911922"/>
                    <a:pt x="8094240" y="858417"/>
                    <a:pt x="8046768" y="805429"/>
                  </a:cubicBezTo>
                  <a:lnTo>
                    <a:pt x="8010927" y="765853"/>
                  </a:lnTo>
                  <a:lnTo>
                    <a:pt x="7974788" y="726653"/>
                  </a:lnTo>
                  <a:cubicBezTo>
                    <a:pt x="7950382" y="700489"/>
                    <a:pt x="7925824" y="674465"/>
                    <a:pt x="7901070" y="648724"/>
                  </a:cubicBezTo>
                  <a:cubicBezTo>
                    <a:pt x="7851510" y="597289"/>
                    <a:pt x="7801404" y="546514"/>
                    <a:pt x="7750054" y="497008"/>
                  </a:cubicBezTo>
                  <a:cubicBezTo>
                    <a:pt x="7698902" y="447644"/>
                    <a:pt x="7645913" y="398938"/>
                    <a:pt x="7592277" y="351221"/>
                  </a:cubicBezTo>
                  <a:cubicBezTo>
                    <a:pt x="7484856" y="255786"/>
                    <a:pt x="7373308" y="164304"/>
                    <a:pt x="7257734" y="76964"/>
                  </a:cubicBezTo>
                  <a:close/>
                  <a:moveTo>
                    <a:pt x="1886601" y="0"/>
                  </a:moveTo>
                  <a:lnTo>
                    <a:pt x="2292926" y="0"/>
                  </a:lnTo>
                  <a:lnTo>
                    <a:pt x="2135542" y="117781"/>
                  </a:lnTo>
                  <a:cubicBezTo>
                    <a:pt x="2078998" y="162280"/>
                    <a:pt x="2023659" y="208045"/>
                    <a:pt x="1969576" y="254986"/>
                  </a:cubicBezTo>
                  <a:cubicBezTo>
                    <a:pt x="1861309" y="348820"/>
                    <a:pt x="1758064" y="447314"/>
                    <a:pt x="1659938" y="549855"/>
                  </a:cubicBezTo>
                  <a:cubicBezTo>
                    <a:pt x="1266987" y="960346"/>
                    <a:pt x="953820" y="1431495"/>
                    <a:pt x="729383" y="1936480"/>
                  </a:cubicBezTo>
                  <a:cubicBezTo>
                    <a:pt x="673260" y="2062362"/>
                    <a:pt x="622855" y="2190972"/>
                    <a:pt x="578465" y="2320807"/>
                  </a:cubicBezTo>
                  <a:cubicBezTo>
                    <a:pt x="534125" y="2450687"/>
                    <a:pt x="496147" y="2582216"/>
                    <a:pt x="465080" y="2714875"/>
                  </a:cubicBezTo>
                  <a:cubicBezTo>
                    <a:pt x="449769" y="2780991"/>
                    <a:pt x="435850" y="2848191"/>
                    <a:pt x="423820" y="2915436"/>
                  </a:cubicBezTo>
                  <a:cubicBezTo>
                    <a:pt x="411840" y="2982731"/>
                    <a:pt x="401054" y="3050260"/>
                    <a:pt x="392355" y="3118071"/>
                  </a:cubicBezTo>
                  <a:cubicBezTo>
                    <a:pt x="374509" y="3253646"/>
                    <a:pt x="363424" y="3389880"/>
                    <a:pt x="358801" y="3526915"/>
                  </a:cubicBezTo>
                  <a:cubicBezTo>
                    <a:pt x="349009" y="3800843"/>
                    <a:pt x="366357" y="4075570"/>
                    <a:pt x="410350" y="4348226"/>
                  </a:cubicBezTo>
                  <a:cubicBezTo>
                    <a:pt x="421286" y="4416132"/>
                    <a:pt x="434209" y="4483660"/>
                    <a:pt x="449022" y="4551049"/>
                  </a:cubicBezTo>
                  <a:cubicBezTo>
                    <a:pt x="463737" y="4618436"/>
                    <a:pt x="480389" y="4685588"/>
                    <a:pt x="498882" y="4752365"/>
                  </a:cubicBezTo>
                  <a:cubicBezTo>
                    <a:pt x="517373" y="4819141"/>
                    <a:pt x="537704" y="4885635"/>
                    <a:pt x="559775" y="4951657"/>
                  </a:cubicBezTo>
                  <a:cubicBezTo>
                    <a:pt x="581946" y="5017775"/>
                    <a:pt x="605358" y="5083375"/>
                    <a:pt x="631406" y="5147986"/>
                  </a:cubicBezTo>
                  <a:cubicBezTo>
                    <a:pt x="734055" y="5407608"/>
                    <a:pt x="865188" y="5658570"/>
                    <a:pt x="1023461" y="5893957"/>
                  </a:cubicBezTo>
                  <a:cubicBezTo>
                    <a:pt x="1181487" y="6129578"/>
                    <a:pt x="1367051" y="6349247"/>
                    <a:pt x="1575880" y="6547646"/>
                  </a:cubicBezTo>
                  <a:cubicBezTo>
                    <a:pt x="1680269" y="6646916"/>
                    <a:pt x="1790338" y="6740939"/>
                    <a:pt x="1905228" y="6829468"/>
                  </a:cubicBezTo>
                  <a:lnTo>
                    <a:pt x="1944230" y="6858000"/>
                  </a:lnTo>
                  <a:lnTo>
                    <a:pt x="1372541" y="6858000"/>
                  </a:lnTo>
                  <a:lnTo>
                    <a:pt x="1115251" y="6590005"/>
                  </a:lnTo>
                  <a:cubicBezTo>
                    <a:pt x="418530" y="5790792"/>
                    <a:pt x="0" y="4766182"/>
                    <a:pt x="0" y="3649031"/>
                  </a:cubicBezTo>
                  <a:cubicBezTo>
                    <a:pt x="0" y="2212695"/>
                    <a:pt x="691856" y="929334"/>
                    <a:pt x="1777294" y="81317"/>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1" name="Freeform: Shape 20">
              <a:extLst>
                <a:ext uri="{FF2B5EF4-FFF2-40B4-BE49-F238E27FC236}">
                  <a16:creationId xmlns:a16="http://schemas.microsoft.com/office/drawing/2014/main" id="{82B0ED5C-927D-4C5F-8F27-1B403820B97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03402" y="36937"/>
              <a:ext cx="9767847" cy="6858000"/>
            </a:xfrm>
            <a:custGeom>
              <a:avLst/>
              <a:gdLst>
                <a:gd name="connsiteX0" fmla="*/ 7145704 w 9767847"/>
                <a:gd name="connsiteY0" fmla="*/ 0 h 6858000"/>
                <a:gd name="connsiteX1" fmla="*/ 7875738 w 9767847"/>
                <a:gd name="connsiteY1" fmla="*/ 0 h 6858000"/>
                <a:gd name="connsiteX2" fmla="*/ 7990553 w 9767847"/>
                <a:gd name="connsiteY2" fmla="*/ 85415 h 6858000"/>
                <a:gd name="connsiteX3" fmla="*/ 9767847 w 9767847"/>
                <a:gd name="connsiteY3" fmla="*/ 3653129 h 6858000"/>
                <a:gd name="connsiteX4" fmla="*/ 8652597 w 9767847"/>
                <a:gd name="connsiteY4" fmla="*/ 6594103 h 6858000"/>
                <a:gd name="connsiteX5" fmla="*/ 8399240 w 9767847"/>
                <a:gd name="connsiteY5" fmla="*/ 6858000 h 6858000"/>
                <a:gd name="connsiteX6" fmla="*/ 6766926 w 9767847"/>
                <a:gd name="connsiteY6" fmla="*/ 6858000 h 6858000"/>
                <a:gd name="connsiteX7" fmla="*/ 6804586 w 9767847"/>
                <a:gd name="connsiteY7" fmla="*/ 6821201 h 6858000"/>
                <a:gd name="connsiteX8" fmla="*/ 6881735 w 9767847"/>
                <a:gd name="connsiteY8" fmla="*/ 6745295 h 6858000"/>
                <a:gd name="connsiteX9" fmla="*/ 6958883 w 9767847"/>
                <a:gd name="connsiteY9" fmla="*/ 6668920 h 6858000"/>
                <a:gd name="connsiteX10" fmla="*/ 7267925 w 9767847"/>
                <a:gd name="connsiteY10" fmla="*/ 6359792 h 6858000"/>
                <a:gd name="connsiteX11" fmla="*/ 7424360 w 9767847"/>
                <a:gd name="connsiteY11" fmla="*/ 6204783 h 6858000"/>
                <a:gd name="connsiteX12" fmla="*/ 7504938 w 9767847"/>
                <a:gd name="connsiteY12" fmla="*/ 6126806 h 6858000"/>
                <a:gd name="connsiteX13" fmla="*/ 7546396 w 9767847"/>
                <a:gd name="connsiteY13" fmla="*/ 6087795 h 6858000"/>
                <a:gd name="connsiteX14" fmla="*/ 7588002 w 9767847"/>
                <a:gd name="connsiteY14" fmla="*/ 6049630 h 6858000"/>
                <a:gd name="connsiteX15" fmla="*/ 7631000 w 9767847"/>
                <a:gd name="connsiteY15" fmla="*/ 6010807 h 6858000"/>
                <a:gd name="connsiteX16" fmla="*/ 7675440 w 9767847"/>
                <a:gd name="connsiteY16" fmla="*/ 5972407 h 6858000"/>
                <a:gd name="connsiteX17" fmla="*/ 7720626 w 9767847"/>
                <a:gd name="connsiteY17" fmla="*/ 5934949 h 6858000"/>
                <a:gd name="connsiteX18" fmla="*/ 7766458 w 9767847"/>
                <a:gd name="connsiteY18" fmla="*/ 5898432 h 6858000"/>
                <a:gd name="connsiteX19" fmla="*/ 7955254 w 9767847"/>
                <a:gd name="connsiteY19" fmla="*/ 5760926 h 6858000"/>
                <a:gd name="connsiteX20" fmla="*/ 8352678 w 9767847"/>
                <a:gd name="connsiteY20" fmla="*/ 5521728 h 6858000"/>
                <a:gd name="connsiteX21" fmla="*/ 8451350 w 9767847"/>
                <a:gd name="connsiteY21" fmla="*/ 5469352 h 6858000"/>
                <a:gd name="connsiteX22" fmla="*/ 8548532 w 9767847"/>
                <a:gd name="connsiteY22" fmla="*/ 5417493 h 6858000"/>
                <a:gd name="connsiteX23" fmla="*/ 8729473 w 9767847"/>
                <a:gd name="connsiteY23" fmla="*/ 5314059 h 6858000"/>
                <a:gd name="connsiteX24" fmla="*/ 8770781 w 9767847"/>
                <a:gd name="connsiteY24" fmla="*/ 5287330 h 6858000"/>
                <a:gd name="connsiteX25" fmla="*/ 8790964 w 9767847"/>
                <a:gd name="connsiteY25" fmla="*/ 5273590 h 6858000"/>
                <a:gd name="connsiteX26" fmla="*/ 8810499 w 9767847"/>
                <a:gd name="connsiteY26" fmla="*/ 5259801 h 6858000"/>
                <a:gd name="connsiteX27" fmla="*/ 8883571 w 9767847"/>
                <a:gd name="connsiteY27" fmla="*/ 5202577 h 6858000"/>
                <a:gd name="connsiteX28" fmla="*/ 9006651 w 9767847"/>
                <a:gd name="connsiteY28" fmla="*/ 5074625 h 6858000"/>
                <a:gd name="connsiteX29" fmla="*/ 9033494 w 9767847"/>
                <a:gd name="connsiteY29" fmla="*/ 5038203 h 6858000"/>
                <a:gd name="connsiteX30" fmla="*/ 9040305 w 9767847"/>
                <a:gd name="connsiteY30" fmla="*/ 5028649 h 6858000"/>
                <a:gd name="connsiteX31" fmla="*/ 9046568 w 9767847"/>
                <a:gd name="connsiteY31" fmla="*/ 5019379 h 6858000"/>
                <a:gd name="connsiteX32" fmla="*/ 9058846 w 9767847"/>
                <a:gd name="connsiteY32" fmla="*/ 5000743 h 6858000"/>
                <a:gd name="connsiteX33" fmla="*/ 9104529 w 9767847"/>
                <a:gd name="connsiteY33" fmla="*/ 4922203 h 6858000"/>
                <a:gd name="connsiteX34" fmla="*/ 9181081 w 9767847"/>
                <a:gd name="connsiteY34" fmla="*/ 4748792 h 6858000"/>
                <a:gd name="connsiteX35" fmla="*/ 9240731 w 9767847"/>
                <a:gd name="connsiteY35" fmla="*/ 4561970 h 6858000"/>
                <a:gd name="connsiteX36" fmla="*/ 9265388 w 9767847"/>
                <a:gd name="connsiteY36" fmla="*/ 4465171 h 6858000"/>
                <a:gd name="connsiteX37" fmla="*/ 9276571 w 9767847"/>
                <a:gd name="connsiteY37" fmla="*/ 4416041 h 6858000"/>
                <a:gd name="connsiteX38" fmla="*/ 9281841 w 9767847"/>
                <a:gd name="connsiteY38" fmla="*/ 4391477 h 6858000"/>
                <a:gd name="connsiteX39" fmla="*/ 9286513 w 9767847"/>
                <a:gd name="connsiteY39" fmla="*/ 4368936 h 6858000"/>
                <a:gd name="connsiteX40" fmla="*/ 9296754 w 9767847"/>
                <a:gd name="connsiteY40" fmla="*/ 4316136 h 6858000"/>
                <a:gd name="connsiteX41" fmla="*/ 9301029 w 9767847"/>
                <a:gd name="connsiteY41" fmla="*/ 4293172 h 6858000"/>
                <a:gd name="connsiteX42" fmla="*/ 9302818 w 9767847"/>
                <a:gd name="connsiteY42" fmla="*/ 4282679 h 6858000"/>
                <a:gd name="connsiteX43" fmla="*/ 9304658 w 9767847"/>
                <a:gd name="connsiteY43" fmla="*/ 4270914 h 6858000"/>
                <a:gd name="connsiteX44" fmla="*/ 9312810 w 9767847"/>
                <a:gd name="connsiteY44" fmla="*/ 4220043 h 6858000"/>
                <a:gd name="connsiteX45" fmla="*/ 9316887 w 9767847"/>
                <a:gd name="connsiteY45" fmla="*/ 4194584 h 6858000"/>
                <a:gd name="connsiteX46" fmla="*/ 9318923 w 9767847"/>
                <a:gd name="connsiteY46" fmla="*/ 4181878 h 6858000"/>
                <a:gd name="connsiteX47" fmla="*/ 9320515 w 9767847"/>
                <a:gd name="connsiteY47" fmla="*/ 4168984 h 6858000"/>
                <a:gd name="connsiteX48" fmla="*/ 9332445 w 9767847"/>
                <a:gd name="connsiteY48" fmla="*/ 4069079 h 6858000"/>
                <a:gd name="connsiteX49" fmla="*/ 9336173 w 9767847"/>
                <a:gd name="connsiteY49" fmla="*/ 4022774 h 6858000"/>
                <a:gd name="connsiteX50" fmla="*/ 9340199 w 9767847"/>
                <a:gd name="connsiteY50" fmla="*/ 3969269 h 6858000"/>
                <a:gd name="connsiteX51" fmla="*/ 9347557 w 9767847"/>
                <a:gd name="connsiteY51" fmla="*/ 3770070 h 6858000"/>
                <a:gd name="connsiteX52" fmla="*/ 9346364 w 9767847"/>
                <a:gd name="connsiteY52" fmla="*/ 3669036 h 6858000"/>
                <a:gd name="connsiteX53" fmla="*/ 9344921 w 9767847"/>
                <a:gd name="connsiteY53" fmla="*/ 3619341 h 6858000"/>
                <a:gd name="connsiteX54" fmla="*/ 9344524 w 9767847"/>
                <a:gd name="connsiteY54" fmla="*/ 3607624 h 6858000"/>
                <a:gd name="connsiteX55" fmla="*/ 9343728 w 9767847"/>
                <a:gd name="connsiteY55" fmla="*/ 3594872 h 6858000"/>
                <a:gd name="connsiteX56" fmla="*/ 9342188 w 9767847"/>
                <a:gd name="connsiteY56" fmla="*/ 3569366 h 6858000"/>
                <a:gd name="connsiteX57" fmla="*/ 9339056 w 9767847"/>
                <a:gd name="connsiteY57" fmla="*/ 3518354 h 6858000"/>
                <a:gd name="connsiteX58" fmla="*/ 9334334 w 9767847"/>
                <a:gd name="connsiteY58" fmla="*/ 3467155 h 6858000"/>
                <a:gd name="connsiteX59" fmla="*/ 9329363 w 9767847"/>
                <a:gd name="connsiteY59" fmla="*/ 3415908 h 6858000"/>
                <a:gd name="connsiteX60" fmla="*/ 9328319 w 9767847"/>
                <a:gd name="connsiteY60" fmla="*/ 3404755 h 6858000"/>
                <a:gd name="connsiteX61" fmla="*/ 9327177 w 9767847"/>
                <a:gd name="connsiteY61" fmla="*/ 3394214 h 6858000"/>
                <a:gd name="connsiteX62" fmla="*/ 9324293 w 9767847"/>
                <a:gd name="connsiteY62" fmla="*/ 3370872 h 6858000"/>
                <a:gd name="connsiteX63" fmla="*/ 9320763 w 9767847"/>
                <a:gd name="connsiteY63" fmla="*/ 3344427 h 6858000"/>
                <a:gd name="connsiteX64" fmla="*/ 9317184 w 9767847"/>
                <a:gd name="connsiteY64" fmla="*/ 3315343 h 6858000"/>
                <a:gd name="connsiteX65" fmla="*/ 9311021 w 9767847"/>
                <a:gd name="connsiteY65" fmla="*/ 3270309 h 6858000"/>
                <a:gd name="connsiteX66" fmla="*/ 9302719 w 9767847"/>
                <a:gd name="connsiteY66" fmla="*/ 3219815 h 6858000"/>
                <a:gd name="connsiteX67" fmla="*/ 9293970 w 9767847"/>
                <a:gd name="connsiteY67" fmla="*/ 3169887 h 6858000"/>
                <a:gd name="connsiteX68" fmla="*/ 9252065 w 9767847"/>
                <a:gd name="connsiteY68" fmla="*/ 2971205 h 6858000"/>
                <a:gd name="connsiteX69" fmla="*/ 9227211 w 9767847"/>
                <a:gd name="connsiteY69" fmla="*/ 2872571 h 6858000"/>
                <a:gd name="connsiteX70" fmla="*/ 9220699 w 9767847"/>
                <a:gd name="connsiteY70" fmla="*/ 2848524 h 6858000"/>
                <a:gd name="connsiteX71" fmla="*/ 9213740 w 9767847"/>
                <a:gd name="connsiteY71" fmla="*/ 2824289 h 6858000"/>
                <a:gd name="connsiteX72" fmla="*/ 9199374 w 9767847"/>
                <a:gd name="connsiteY72" fmla="*/ 2775536 h 6858000"/>
                <a:gd name="connsiteX73" fmla="*/ 9061829 w 9767847"/>
                <a:gd name="connsiteY73" fmla="*/ 2389515 h 6858000"/>
                <a:gd name="connsiteX74" fmla="*/ 8978865 w 9767847"/>
                <a:gd name="connsiteY74" fmla="*/ 2200953 h 6858000"/>
                <a:gd name="connsiteX75" fmla="*/ 8956694 w 9767847"/>
                <a:gd name="connsiteY75" fmla="*/ 2154317 h 6858000"/>
                <a:gd name="connsiteX76" fmla="*/ 8934176 w 9767847"/>
                <a:gd name="connsiteY76" fmla="*/ 2108012 h 6858000"/>
                <a:gd name="connsiteX77" fmla="*/ 8887151 w 9767847"/>
                <a:gd name="connsiteY77" fmla="*/ 2015448 h 6858000"/>
                <a:gd name="connsiteX78" fmla="*/ 8787533 w 9767847"/>
                <a:gd name="connsiteY78" fmla="*/ 1832625 h 6858000"/>
                <a:gd name="connsiteX79" fmla="*/ 8761485 w 9767847"/>
                <a:gd name="connsiteY79" fmla="*/ 1787496 h 6858000"/>
                <a:gd name="connsiteX80" fmla="*/ 8734791 w 9767847"/>
                <a:gd name="connsiteY80" fmla="*/ 1741991 h 6858000"/>
                <a:gd name="connsiteX81" fmla="*/ 8680808 w 9767847"/>
                <a:gd name="connsiteY81" fmla="*/ 1652910 h 6858000"/>
                <a:gd name="connsiteX82" fmla="*/ 8567024 w 9767847"/>
                <a:gd name="connsiteY82" fmla="*/ 1477004 h 6858000"/>
                <a:gd name="connsiteX83" fmla="*/ 8537446 w 9767847"/>
                <a:gd name="connsiteY83" fmla="*/ 1433428 h 6858000"/>
                <a:gd name="connsiteX84" fmla="*/ 8507423 w 9767847"/>
                <a:gd name="connsiteY84" fmla="*/ 1389994 h 6858000"/>
                <a:gd name="connsiteX85" fmla="*/ 8446529 w 9767847"/>
                <a:gd name="connsiteY85" fmla="*/ 1304393 h 6858000"/>
                <a:gd name="connsiteX86" fmla="*/ 8319224 w 9767847"/>
                <a:gd name="connsiteY86" fmla="*/ 1135124 h 6858000"/>
                <a:gd name="connsiteX87" fmla="*/ 8286366 w 9767847"/>
                <a:gd name="connsiteY87" fmla="*/ 1093148 h 6858000"/>
                <a:gd name="connsiteX88" fmla="*/ 8270161 w 9767847"/>
                <a:gd name="connsiteY88" fmla="*/ 1072538 h 6858000"/>
                <a:gd name="connsiteX89" fmla="*/ 8253856 w 9767847"/>
                <a:gd name="connsiteY89" fmla="*/ 1052254 h 6858000"/>
                <a:gd name="connsiteX90" fmla="*/ 8186352 w 9767847"/>
                <a:gd name="connsiteY90" fmla="*/ 970373 h 6858000"/>
                <a:gd name="connsiteX91" fmla="*/ 8046768 w 9767847"/>
                <a:gd name="connsiteY91" fmla="*/ 809527 h 6858000"/>
                <a:gd name="connsiteX92" fmla="*/ 8010927 w 9767847"/>
                <a:gd name="connsiteY92" fmla="*/ 769951 h 6858000"/>
                <a:gd name="connsiteX93" fmla="*/ 7974788 w 9767847"/>
                <a:gd name="connsiteY93" fmla="*/ 730751 h 6858000"/>
                <a:gd name="connsiteX94" fmla="*/ 7901070 w 9767847"/>
                <a:gd name="connsiteY94" fmla="*/ 652823 h 6858000"/>
                <a:gd name="connsiteX95" fmla="*/ 7750054 w 9767847"/>
                <a:gd name="connsiteY95" fmla="*/ 501106 h 6858000"/>
                <a:gd name="connsiteX96" fmla="*/ 7592277 w 9767847"/>
                <a:gd name="connsiteY96" fmla="*/ 355319 h 6858000"/>
                <a:gd name="connsiteX97" fmla="*/ 7257734 w 9767847"/>
                <a:gd name="connsiteY97" fmla="*/ 81062 h 6858000"/>
                <a:gd name="connsiteX98" fmla="*/ 1892109 w 9767847"/>
                <a:gd name="connsiteY98" fmla="*/ 0 h 6858000"/>
                <a:gd name="connsiteX99" fmla="*/ 2298402 w 9767847"/>
                <a:gd name="connsiteY99" fmla="*/ 0 h 6858000"/>
                <a:gd name="connsiteX100" fmla="*/ 2135542 w 9767847"/>
                <a:gd name="connsiteY100" fmla="*/ 121879 h 6858000"/>
                <a:gd name="connsiteX101" fmla="*/ 1969576 w 9767847"/>
                <a:gd name="connsiteY101" fmla="*/ 259084 h 6858000"/>
                <a:gd name="connsiteX102" fmla="*/ 1659938 w 9767847"/>
                <a:gd name="connsiteY102" fmla="*/ 553953 h 6858000"/>
                <a:gd name="connsiteX103" fmla="*/ 729383 w 9767847"/>
                <a:gd name="connsiteY103" fmla="*/ 1940578 h 6858000"/>
                <a:gd name="connsiteX104" fmla="*/ 578465 w 9767847"/>
                <a:gd name="connsiteY104" fmla="*/ 2324905 h 6858000"/>
                <a:gd name="connsiteX105" fmla="*/ 465080 w 9767847"/>
                <a:gd name="connsiteY105" fmla="*/ 2718973 h 6858000"/>
                <a:gd name="connsiteX106" fmla="*/ 423820 w 9767847"/>
                <a:gd name="connsiteY106" fmla="*/ 2919535 h 6858000"/>
                <a:gd name="connsiteX107" fmla="*/ 392355 w 9767847"/>
                <a:gd name="connsiteY107" fmla="*/ 3122169 h 6858000"/>
                <a:gd name="connsiteX108" fmla="*/ 358801 w 9767847"/>
                <a:gd name="connsiteY108" fmla="*/ 3531013 h 6858000"/>
                <a:gd name="connsiteX109" fmla="*/ 410350 w 9767847"/>
                <a:gd name="connsiteY109" fmla="*/ 4352324 h 6858000"/>
                <a:gd name="connsiteX110" fmla="*/ 449022 w 9767847"/>
                <a:gd name="connsiteY110" fmla="*/ 4555147 h 6858000"/>
                <a:gd name="connsiteX111" fmla="*/ 498882 w 9767847"/>
                <a:gd name="connsiteY111" fmla="*/ 4756463 h 6858000"/>
                <a:gd name="connsiteX112" fmla="*/ 559775 w 9767847"/>
                <a:gd name="connsiteY112" fmla="*/ 4955755 h 6858000"/>
                <a:gd name="connsiteX113" fmla="*/ 631406 w 9767847"/>
                <a:gd name="connsiteY113" fmla="*/ 5152084 h 6858000"/>
                <a:gd name="connsiteX114" fmla="*/ 1023461 w 9767847"/>
                <a:gd name="connsiteY114" fmla="*/ 5898055 h 6858000"/>
                <a:gd name="connsiteX115" fmla="*/ 1575880 w 9767847"/>
                <a:gd name="connsiteY115" fmla="*/ 6551744 h 6858000"/>
                <a:gd name="connsiteX116" fmla="*/ 1905228 w 9767847"/>
                <a:gd name="connsiteY116" fmla="*/ 6833566 h 6858000"/>
                <a:gd name="connsiteX117" fmla="*/ 1938629 w 9767847"/>
                <a:gd name="connsiteY117" fmla="*/ 6858000 h 6858000"/>
                <a:gd name="connsiteX118" fmla="*/ 1368607 w 9767847"/>
                <a:gd name="connsiteY118" fmla="*/ 6858000 h 6858000"/>
                <a:gd name="connsiteX119" fmla="*/ 1115251 w 9767847"/>
                <a:gd name="connsiteY119" fmla="*/ 6594103 h 6858000"/>
                <a:gd name="connsiteX120" fmla="*/ 0 w 9767847"/>
                <a:gd name="connsiteY120" fmla="*/ 3653129 h 6858000"/>
                <a:gd name="connsiteX121" fmla="*/ 1777294 w 9767847"/>
                <a:gd name="connsiteY121" fmla="*/ 8541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Lst>
              <a:rect l="l" t="t" r="r" b="b"/>
              <a:pathLst>
                <a:path w="9767847" h="6858000">
                  <a:moveTo>
                    <a:pt x="7145704" y="0"/>
                  </a:moveTo>
                  <a:lnTo>
                    <a:pt x="7875738" y="0"/>
                  </a:lnTo>
                  <a:lnTo>
                    <a:pt x="7990553" y="85415"/>
                  </a:lnTo>
                  <a:cubicBezTo>
                    <a:pt x="9075991" y="933432"/>
                    <a:pt x="9767847" y="2216793"/>
                    <a:pt x="9767847" y="3653129"/>
                  </a:cubicBezTo>
                  <a:cubicBezTo>
                    <a:pt x="9767847" y="4770280"/>
                    <a:pt x="9349317" y="5794890"/>
                    <a:pt x="8652597" y="6594103"/>
                  </a:cubicBezTo>
                  <a:lnTo>
                    <a:pt x="8399240" y="6858000"/>
                  </a:lnTo>
                  <a:lnTo>
                    <a:pt x="6766926" y="6858000"/>
                  </a:lnTo>
                  <a:lnTo>
                    <a:pt x="6804586" y="6821201"/>
                  </a:lnTo>
                  <a:lnTo>
                    <a:pt x="6881735" y="6745295"/>
                  </a:lnTo>
                  <a:cubicBezTo>
                    <a:pt x="6907435" y="6719979"/>
                    <a:pt x="6933134" y="6694896"/>
                    <a:pt x="6958883" y="6668920"/>
                  </a:cubicBezTo>
                  <a:lnTo>
                    <a:pt x="7267925" y="6359792"/>
                  </a:lnTo>
                  <a:lnTo>
                    <a:pt x="7424360" y="6204783"/>
                  </a:lnTo>
                  <a:cubicBezTo>
                    <a:pt x="7450754" y="6178900"/>
                    <a:pt x="7477598" y="6152829"/>
                    <a:pt x="7504938" y="6126806"/>
                  </a:cubicBezTo>
                  <a:lnTo>
                    <a:pt x="7546396" y="6087795"/>
                  </a:lnTo>
                  <a:cubicBezTo>
                    <a:pt x="7560264" y="6074901"/>
                    <a:pt x="7574780" y="6061630"/>
                    <a:pt x="7588002" y="6049630"/>
                  </a:cubicBezTo>
                  <a:lnTo>
                    <a:pt x="7631000" y="6010807"/>
                  </a:lnTo>
                  <a:lnTo>
                    <a:pt x="7675440" y="5972407"/>
                  </a:lnTo>
                  <a:cubicBezTo>
                    <a:pt x="7690404" y="5959796"/>
                    <a:pt x="7705564" y="5947419"/>
                    <a:pt x="7720626" y="5934949"/>
                  </a:cubicBezTo>
                  <a:cubicBezTo>
                    <a:pt x="7735738" y="5922525"/>
                    <a:pt x="7751197" y="5910619"/>
                    <a:pt x="7766458" y="5898432"/>
                  </a:cubicBezTo>
                  <a:cubicBezTo>
                    <a:pt x="7827949" y="5850290"/>
                    <a:pt x="7890979" y="5804597"/>
                    <a:pt x="7955254" y="5760926"/>
                  </a:cubicBezTo>
                  <a:cubicBezTo>
                    <a:pt x="8083800" y="5673632"/>
                    <a:pt x="8216872" y="5594434"/>
                    <a:pt x="8352678" y="5521728"/>
                  </a:cubicBezTo>
                  <a:lnTo>
                    <a:pt x="8451350" y="5469352"/>
                  </a:lnTo>
                  <a:lnTo>
                    <a:pt x="8548532" y="5417493"/>
                  </a:lnTo>
                  <a:cubicBezTo>
                    <a:pt x="8612110" y="5383188"/>
                    <a:pt x="8673251" y="5349306"/>
                    <a:pt x="8729473" y="5314059"/>
                  </a:cubicBezTo>
                  <a:cubicBezTo>
                    <a:pt x="8743591" y="5305213"/>
                    <a:pt x="8757161" y="5296459"/>
                    <a:pt x="8770781" y="5287330"/>
                  </a:cubicBezTo>
                  <a:cubicBezTo>
                    <a:pt x="8777591" y="5282765"/>
                    <a:pt x="8784451" y="5278201"/>
                    <a:pt x="8790964" y="5273590"/>
                  </a:cubicBezTo>
                  <a:cubicBezTo>
                    <a:pt x="8797574" y="5268977"/>
                    <a:pt x="8804235" y="5264412"/>
                    <a:pt x="8810499" y="5259801"/>
                  </a:cubicBezTo>
                  <a:cubicBezTo>
                    <a:pt x="8835999" y="5241401"/>
                    <a:pt x="8860407" y="5222389"/>
                    <a:pt x="8883571" y="5202577"/>
                  </a:cubicBezTo>
                  <a:cubicBezTo>
                    <a:pt x="8929900" y="5162954"/>
                    <a:pt x="8971258" y="5120413"/>
                    <a:pt x="9006651" y="5074625"/>
                  </a:cubicBezTo>
                  <a:cubicBezTo>
                    <a:pt x="9015351" y="5063426"/>
                    <a:pt x="9024398" y="5050955"/>
                    <a:pt x="9033494" y="5038203"/>
                  </a:cubicBezTo>
                  <a:lnTo>
                    <a:pt x="9040305" y="5028649"/>
                  </a:lnTo>
                  <a:lnTo>
                    <a:pt x="9046568" y="5019379"/>
                  </a:lnTo>
                  <a:cubicBezTo>
                    <a:pt x="9050743" y="5013261"/>
                    <a:pt x="9054819" y="5007050"/>
                    <a:pt x="9058846" y="5000743"/>
                  </a:cubicBezTo>
                  <a:cubicBezTo>
                    <a:pt x="9075002" y="4975615"/>
                    <a:pt x="9090212" y="4949403"/>
                    <a:pt x="9104529" y="4922203"/>
                  </a:cubicBezTo>
                  <a:cubicBezTo>
                    <a:pt x="9133211" y="4867850"/>
                    <a:pt x="9158313" y="4809545"/>
                    <a:pt x="9181081" y="4748792"/>
                  </a:cubicBezTo>
                  <a:cubicBezTo>
                    <a:pt x="9203748" y="4688276"/>
                    <a:pt x="9223383" y="4625876"/>
                    <a:pt x="9240731" y="4561970"/>
                  </a:cubicBezTo>
                  <a:cubicBezTo>
                    <a:pt x="9249481" y="4530064"/>
                    <a:pt x="9257682" y="4497782"/>
                    <a:pt x="9265388" y="4465171"/>
                  </a:cubicBezTo>
                  <a:cubicBezTo>
                    <a:pt x="9269215" y="4448842"/>
                    <a:pt x="9272943" y="4432465"/>
                    <a:pt x="9276571" y="4416041"/>
                  </a:cubicBezTo>
                  <a:lnTo>
                    <a:pt x="9281841" y="4391477"/>
                  </a:lnTo>
                  <a:lnTo>
                    <a:pt x="9286513" y="4368936"/>
                  </a:lnTo>
                  <a:lnTo>
                    <a:pt x="9296754" y="4316136"/>
                  </a:lnTo>
                  <a:lnTo>
                    <a:pt x="9301029" y="4293172"/>
                  </a:lnTo>
                  <a:lnTo>
                    <a:pt x="9302818" y="4282679"/>
                  </a:lnTo>
                  <a:lnTo>
                    <a:pt x="9304658" y="4270914"/>
                  </a:lnTo>
                  <a:lnTo>
                    <a:pt x="9312810" y="4220043"/>
                  </a:lnTo>
                  <a:lnTo>
                    <a:pt x="9316887" y="4194584"/>
                  </a:lnTo>
                  <a:lnTo>
                    <a:pt x="9318923" y="4181878"/>
                  </a:lnTo>
                  <a:cubicBezTo>
                    <a:pt x="9319570" y="4177644"/>
                    <a:pt x="9319969" y="4173267"/>
                    <a:pt x="9320515" y="4168984"/>
                  </a:cubicBezTo>
                  <a:lnTo>
                    <a:pt x="9332445" y="4069079"/>
                  </a:lnTo>
                  <a:cubicBezTo>
                    <a:pt x="9333836" y="4056468"/>
                    <a:pt x="9334880" y="4040986"/>
                    <a:pt x="9336173" y="4022774"/>
                  </a:cubicBezTo>
                  <a:lnTo>
                    <a:pt x="9340199" y="3969269"/>
                  </a:lnTo>
                  <a:cubicBezTo>
                    <a:pt x="9345071" y="3903904"/>
                    <a:pt x="9347358" y="3837081"/>
                    <a:pt x="9347557" y="3770070"/>
                  </a:cubicBezTo>
                  <a:cubicBezTo>
                    <a:pt x="9347656" y="3736518"/>
                    <a:pt x="9347209" y="3702871"/>
                    <a:pt x="9346364" y="3669036"/>
                  </a:cubicBezTo>
                  <a:lnTo>
                    <a:pt x="9344921" y="3619341"/>
                  </a:lnTo>
                  <a:lnTo>
                    <a:pt x="9344524" y="3607624"/>
                  </a:lnTo>
                  <a:lnTo>
                    <a:pt x="9343728" y="3594872"/>
                  </a:lnTo>
                  <a:lnTo>
                    <a:pt x="9342188" y="3569366"/>
                  </a:lnTo>
                  <a:lnTo>
                    <a:pt x="9339056" y="3518354"/>
                  </a:lnTo>
                  <a:cubicBezTo>
                    <a:pt x="9337914" y="3501319"/>
                    <a:pt x="9335874" y="3484236"/>
                    <a:pt x="9334334" y="3467155"/>
                  </a:cubicBezTo>
                  <a:lnTo>
                    <a:pt x="9329363" y="3415908"/>
                  </a:lnTo>
                  <a:lnTo>
                    <a:pt x="9328319" y="3404755"/>
                  </a:lnTo>
                  <a:lnTo>
                    <a:pt x="9327177" y="3394214"/>
                  </a:lnTo>
                  <a:lnTo>
                    <a:pt x="9324293" y="3370872"/>
                  </a:lnTo>
                  <a:lnTo>
                    <a:pt x="9320763" y="3344427"/>
                  </a:lnTo>
                  <a:lnTo>
                    <a:pt x="9317184" y="3315343"/>
                  </a:lnTo>
                  <a:cubicBezTo>
                    <a:pt x="9315594" y="3300991"/>
                    <a:pt x="9313506" y="3286404"/>
                    <a:pt x="9311021" y="3270309"/>
                  </a:cubicBezTo>
                  <a:lnTo>
                    <a:pt x="9302719" y="3219815"/>
                  </a:lnTo>
                  <a:cubicBezTo>
                    <a:pt x="9299936" y="3203157"/>
                    <a:pt x="9297003" y="3186498"/>
                    <a:pt x="9293970" y="3169887"/>
                  </a:cubicBezTo>
                  <a:cubicBezTo>
                    <a:pt x="9281891" y="3103393"/>
                    <a:pt x="9267674" y="3037182"/>
                    <a:pt x="9252065" y="2971205"/>
                  </a:cubicBezTo>
                  <a:cubicBezTo>
                    <a:pt x="9244261" y="2938265"/>
                    <a:pt x="9235959" y="2905371"/>
                    <a:pt x="9227211" y="2872571"/>
                  </a:cubicBezTo>
                  <a:lnTo>
                    <a:pt x="9220699" y="2848524"/>
                  </a:lnTo>
                  <a:lnTo>
                    <a:pt x="9213740" y="2824289"/>
                  </a:lnTo>
                  <a:cubicBezTo>
                    <a:pt x="9209216" y="2808147"/>
                    <a:pt x="9204345" y="2791866"/>
                    <a:pt x="9199374" y="2775536"/>
                  </a:cubicBezTo>
                  <a:cubicBezTo>
                    <a:pt x="9159855" y="2645184"/>
                    <a:pt x="9114272" y="2516197"/>
                    <a:pt x="9061829" y="2389515"/>
                  </a:cubicBezTo>
                  <a:cubicBezTo>
                    <a:pt x="9035582" y="2326175"/>
                    <a:pt x="9008043" y="2263258"/>
                    <a:pt x="8978865" y="2200953"/>
                  </a:cubicBezTo>
                  <a:lnTo>
                    <a:pt x="8956694" y="2154317"/>
                  </a:lnTo>
                  <a:lnTo>
                    <a:pt x="8934176" y="2108012"/>
                  </a:lnTo>
                  <a:cubicBezTo>
                    <a:pt x="8918915" y="2077189"/>
                    <a:pt x="8903157" y="2046130"/>
                    <a:pt x="8887151" y="2015448"/>
                  </a:cubicBezTo>
                  <a:cubicBezTo>
                    <a:pt x="8854988" y="1953989"/>
                    <a:pt x="8822082" y="1892908"/>
                    <a:pt x="8787533" y="1832625"/>
                  </a:cubicBezTo>
                  <a:lnTo>
                    <a:pt x="8761485" y="1787496"/>
                  </a:lnTo>
                  <a:lnTo>
                    <a:pt x="8734791" y="1741991"/>
                  </a:lnTo>
                  <a:cubicBezTo>
                    <a:pt x="8717047" y="1711921"/>
                    <a:pt x="8699200" y="1682461"/>
                    <a:pt x="8680808" y="1652910"/>
                  </a:cubicBezTo>
                  <a:cubicBezTo>
                    <a:pt x="8644322" y="1593756"/>
                    <a:pt x="8606194" y="1535216"/>
                    <a:pt x="8567024" y="1477004"/>
                  </a:cubicBezTo>
                  <a:lnTo>
                    <a:pt x="8537446" y="1433428"/>
                  </a:lnTo>
                  <a:lnTo>
                    <a:pt x="8507423" y="1389994"/>
                  </a:lnTo>
                  <a:cubicBezTo>
                    <a:pt x="8487390" y="1361382"/>
                    <a:pt x="8467158" y="1332817"/>
                    <a:pt x="8446529" y="1304393"/>
                  </a:cubicBezTo>
                  <a:cubicBezTo>
                    <a:pt x="8405271" y="1247595"/>
                    <a:pt x="8362718" y="1191218"/>
                    <a:pt x="8319224" y="1135124"/>
                  </a:cubicBezTo>
                  <a:lnTo>
                    <a:pt x="8286366" y="1093148"/>
                  </a:lnTo>
                  <a:lnTo>
                    <a:pt x="8270161" y="1072538"/>
                  </a:lnTo>
                  <a:lnTo>
                    <a:pt x="8253856" y="1052254"/>
                  </a:lnTo>
                  <a:cubicBezTo>
                    <a:pt x="8231636" y="1024773"/>
                    <a:pt x="8209117" y="997479"/>
                    <a:pt x="8186352" y="970373"/>
                  </a:cubicBezTo>
                  <a:cubicBezTo>
                    <a:pt x="8140917" y="916020"/>
                    <a:pt x="8094240" y="862515"/>
                    <a:pt x="8046768" y="809527"/>
                  </a:cubicBezTo>
                  <a:lnTo>
                    <a:pt x="8010927" y="769951"/>
                  </a:lnTo>
                  <a:lnTo>
                    <a:pt x="7974788" y="730751"/>
                  </a:lnTo>
                  <a:cubicBezTo>
                    <a:pt x="7950382" y="704587"/>
                    <a:pt x="7925824" y="678563"/>
                    <a:pt x="7901070" y="652823"/>
                  </a:cubicBezTo>
                  <a:cubicBezTo>
                    <a:pt x="7851510" y="601387"/>
                    <a:pt x="7801404" y="550612"/>
                    <a:pt x="7750054" y="501106"/>
                  </a:cubicBezTo>
                  <a:cubicBezTo>
                    <a:pt x="7698902" y="451742"/>
                    <a:pt x="7645913" y="403036"/>
                    <a:pt x="7592277" y="355319"/>
                  </a:cubicBezTo>
                  <a:cubicBezTo>
                    <a:pt x="7484856" y="259884"/>
                    <a:pt x="7373308" y="168402"/>
                    <a:pt x="7257734" y="81062"/>
                  </a:cubicBezTo>
                  <a:close/>
                  <a:moveTo>
                    <a:pt x="1892109" y="0"/>
                  </a:moveTo>
                  <a:lnTo>
                    <a:pt x="2298402" y="0"/>
                  </a:lnTo>
                  <a:lnTo>
                    <a:pt x="2135542" y="121879"/>
                  </a:lnTo>
                  <a:cubicBezTo>
                    <a:pt x="2078998" y="166378"/>
                    <a:pt x="2023659" y="212143"/>
                    <a:pt x="1969576" y="259084"/>
                  </a:cubicBezTo>
                  <a:cubicBezTo>
                    <a:pt x="1861309" y="352918"/>
                    <a:pt x="1758064" y="451412"/>
                    <a:pt x="1659938" y="553953"/>
                  </a:cubicBezTo>
                  <a:cubicBezTo>
                    <a:pt x="1266987" y="964444"/>
                    <a:pt x="953820" y="1435593"/>
                    <a:pt x="729383" y="1940578"/>
                  </a:cubicBezTo>
                  <a:cubicBezTo>
                    <a:pt x="673260" y="2066459"/>
                    <a:pt x="622855" y="2195070"/>
                    <a:pt x="578465" y="2324905"/>
                  </a:cubicBezTo>
                  <a:cubicBezTo>
                    <a:pt x="534125" y="2454785"/>
                    <a:pt x="496147" y="2586314"/>
                    <a:pt x="465080" y="2718973"/>
                  </a:cubicBezTo>
                  <a:cubicBezTo>
                    <a:pt x="449769" y="2785089"/>
                    <a:pt x="435850" y="2852289"/>
                    <a:pt x="423820" y="2919535"/>
                  </a:cubicBezTo>
                  <a:cubicBezTo>
                    <a:pt x="411840" y="2986829"/>
                    <a:pt x="401054" y="3054358"/>
                    <a:pt x="392355" y="3122169"/>
                  </a:cubicBezTo>
                  <a:cubicBezTo>
                    <a:pt x="374509" y="3257744"/>
                    <a:pt x="363424" y="3393978"/>
                    <a:pt x="358801" y="3531013"/>
                  </a:cubicBezTo>
                  <a:cubicBezTo>
                    <a:pt x="349009" y="3804941"/>
                    <a:pt x="366357" y="4079668"/>
                    <a:pt x="410350" y="4352324"/>
                  </a:cubicBezTo>
                  <a:cubicBezTo>
                    <a:pt x="421286" y="4420230"/>
                    <a:pt x="434209" y="4487758"/>
                    <a:pt x="449022" y="4555147"/>
                  </a:cubicBezTo>
                  <a:cubicBezTo>
                    <a:pt x="463737" y="4622534"/>
                    <a:pt x="480389" y="4689686"/>
                    <a:pt x="498882" y="4756463"/>
                  </a:cubicBezTo>
                  <a:cubicBezTo>
                    <a:pt x="517373" y="4823239"/>
                    <a:pt x="537704" y="4889733"/>
                    <a:pt x="559775" y="4955755"/>
                  </a:cubicBezTo>
                  <a:cubicBezTo>
                    <a:pt x="581946" y="5021873"/>
                    <a:pt x="605358" y="5087473"/>
                    <a:pt x="631406" y="5152084"/>
                  </a:cubicBezTo>
                  <a:cubicBezTo>
                    <a:pt x="734055" y="5411706"/>
                    <a:pt x="865188" y="5662668"/>
                    <a:pt x="1023461" y="5898055"/>
                  </a:cubicBezTo>
                  <a:cubicBezTo>
                    <a:pt x="1181487" y="6133676"/>
                    <a:pt x="1367051" y="6353345"/>
                    <a:pt x="1575880" y="6551744"/>
                  </a:cubicBezTo>
                  <a:cubicBezTo>
                    <a:pt x="1680269" y="6651014"/>
                    <a:pt x="1790338" y="6745037"/>
                    <a:pt x="1905228" y="6833566"/>
                  </a:cubicBezTo>
                  <a:lnTo>
                    <a:pt x="1938629" y="6858000"/>
                  </a:lnTo>
                  <a:lnTo>
                    <a:pt x="1368607" y="6858000"/>
                  </a:lnTo>
                  <a:lnTo>
                    <a:pt x="1115251" y="6594103"/>
                  </a:lnTo>
                  <a:cubicBezTo>
                    <a:pt x="418530" y="5794890"/>
                    <a:pt x="0" y="4770280"/>
                    <a:pt x="0" y="3653129"/>
                  </a:cubicBezTo>
                  <a:cubicBezTo>
                    <a:pt x="0" y="2216793"/>
                    <a:pt x="691856" y="933432"/>
                    <a:pt x="1777294" y="85415"/>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lt1"/>
                </a:solidFill>
              </a:endParaRPr>
            </a:p>
          </p:txBody>
        </p:sp>
      </p:grpSp>
      <p:sp>
        <p:nvSpPr>
          <p:cNvPr id="2" name="Title 1">
            <a:extLst>
              <a:ext uri="{FF2B5EF4-FFF2-40B4-BE49-F238E27FC236}">
                <a16:creationId xmlns:a16="http://schemas.microsoft.com/office/drawing/2014/main" id="{494736D7-4322-D522-B850-891415C6EA69}"/>
              </a:ext>
            </a:extLst>
          </p:cNvPr>
          <p:cNvSpPr>
            <a:spLocks noGrp="1"/>
          </p:cNvSpPr>
          <p:nvPr>
            <p:ph type="title"/>
          </p:nvPr>
        </p:nvSpPr>
        <p:spPr>
          <a:xfrm>
            <a:off x="2046858" y="3672703"/>
            <a:ext cx="8340402" cy="2387918"/>
          </a:xfrm>
        </p:spPr>
        <p:txBody>
          <a:bodyPr vert="horz" lIns="91440" tIns="45720" rIns="91440" bIns="45720" rtlCol="0" anchor="b">
            <a:normAutofit fontScale="90000"/>
          </a:bodyPr>
          <a:lstStyle/>
          <a:p>
            <a:pPr algn="ctr"/>
            <a:r>
              <a:rPr lang="en-US" sz="5200" kern="1200" dirty="0">
                <a:solidFill>
                  <a:schemeClr val="tx2"/>
                </a:solidFill>
                <a:latin typeface="+mj-lt"/>
                <a:ea typeface="+mj-ea"/>
                <a:cs typeface="+mj-cs"/>
              </a:rPr>
              <a:t>YES </a:t>
            </a:r>
            <a:br>
              <a:rPr lang="en-US" sz="5200" kern="1200" dirty="0">
                <a:solidFill>
                  <a:schemeClr val="tx2"/>
                </a:solidFill>
                <a:latin typeface="+mj-lt"/>
                <a:ea typeface="+mj-ea"/>
                <a:cs typeface="+mj-cs"/>
              </a:rPr>
            </a:br>
            <a:r>
              <a:rPr lang="en-US" sz="5200" kern="1200" dirty="0">
                <a:solidFill>
                  <a:schemeClr val="tx2"/>
                </a:solidFill>
                <a:latin typeface="+mj-lt"/>
                <a:ea typeface="+mj-ea"/>
                <a:cs typeface="+mj-cs"/>
              </a:rPr>
              <a:t>The supply can be dealt with summarily so is an eligible offence. </a:t>
            </a:r>
            <a:br>
              <a:rPr lang="en-US" sz="5200" kern="1200" dirty="0">
                <a:solidFill>
                  <a:schemeClr val="tx2"/>
                </a:solidFill>
                <a:latin typeface="+mj-lt"/>
                <a:ea typeface="+mj-ea"/>
                <a:cs typeface="+mj-cs"/>
              </a:rPr>
            </a:br>
            <a:r>
              <a:rPr lang="en-US" sz="5200" kern="1200" dirty="0">
                <a:solidFill>
                  <a:schemeClr val="tx2"/>
                </a:solidFill>
                <a:latin typeface="+mj-lt"/>
                <a:ea typeface="+mj-ea"/>
                <a:cs typeface="+mj-cs"/>
              </a:rPr>
              <a:t>However, the Crown may rais</a:t>
            </a:r>
            <a:r>
              <a:rPr lang="en-US" sz="5200" dirty="0">
                <a:solidFill>
                  <a:schemeClr val="tx2"/>
                </a:solidFill>
              </a:rPr>
              <a:t>e issues with his appropriateness due to the current charges and his history </a:t>
            </a:r>
            <a:endParaRPr lang="en-US" sz="5200" kern="1200" dirty="0">
              <a:solidFill>
                <a:schemeClr val="tx2"/>
              </a:solidFill>
              <a:latin typeface="+mj-lt"/>
              <a:ea typeface="+mj-ea"/>
              <a:cs typeface="+mj-cs"/>
            </a:endParaRPr>
          </a:p>
        </p:txBody>
      </p:sp>
      <p:grpSp>
        <p:nvGrpSpPr>
          <p:cNvPr id="23" name="Group 22">
            <a:extLst>
              <a:ext uri="{FF2B5EF4-FFF2-40B4-BE49-F238E27FC236}">
                <a16:creationId xmlns:a16="http://schemas.microsoft.com/office/drawing/2014/main" id="{87F87F1B-42BA-4AC7-A4E2-41544DDB2CE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05" y="-4155"/>
            <a:ext cx="2514948" cy="2174333"/>
            <a:chOff x="-305" y="-4155"/>
            <a:chExt cx="2514948" cy="2174333"/>
          </a:xfrm>
        </p:grpSpPr>
        <p:sp>
          <p:nvSpPr>
            <p:cNvPr id="24" name="Freeform: Shape 23">
              <a:extLst>
                <a:ext uri="{FF2B5EF4-FFF2-40B4-BE49-F238E27FC236}">
                  <a16:creationId xmlns:a16="http://schemas.microsoft.com/office/drawing/2014/main" id="{68B53067-4E48-4E71-A6A9-A8CAABAFBF6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06D1A0D3-4BB8-41D9-9CE7-2884C83F44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81E20F06-3B09-4B89-A36B-AB8BFBCCA5D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27" name="Freeform: Shape 26">
              <a:extLst>
                <a:ext uri="{FF2B5EF4-FFF2-40B4-BE49-F238E27FC236}">
                  <a16:creationId xmlns:a16="http://schemas.microsoft.com/office/drawing/2014/main" id="{DAE6C3D7-7D5B-4926-877D-45F117BB6B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9" name="Group 28">
            <a:extLst>
              <a:ext uri="{FF2B5EF4-FFF2-40B4-BE49-F238E27FC236}">
                <a16:creationId xmlns:a16="http://schemas.microsoft.com/office/drawing/2014/main" id="{967346A5-7569-4F15-AB5D-BE3DADF192C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a:off x="9685727" y="4683666"/>
            <a:ext cx="2514948" cy="2174333"/>
            <a:chOff x="-305" y="-4155"/>
            <a:chExt cx="2514948" cy="2174333"/>
          </a:xfrm>
        </p:grpSpPr>
        <p:sp>
          <p:nvSpPr>
            <p:cNvPr id="30" name="Freeform: Shape 29">
              <a:extLst>
                <a:ext uri="{FF2B5EF4-FFF2-40B4-BE49-F238E27FC236}">
                  <a16:creationId xmlns:a16="http://schemas.microsoft.com/office/drawing/2014/main" id="{E1951533-A568-4765-AB1F-F71D9AFDEA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A7214F52-4F3F-4C96-A62E-F1401D6C04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023146A1-291C-4FA0-AB5B-EB04D423981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33" name="Freeform: Shape 32">
              <a:extLst>
                <a:ext uri="{FF2B5EF4-FFF2-40B4-BE49-F238E27FC236}">
                  <a16:creationId xmlns:a16="http://schemas.microsoft.com/office/drawing/2014/main" id="{62977932-2B03-4899-8306-5002CEE68E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36488684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12516CFA-65A7-4E78-BAF2-F437E0567C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64583843-30E4-4091-87E1-A4A4965105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11" name="Group 10">
            <a:extLst>
              <a:ext uri="{FF2B5EF4-FFF2-40B4-BE49-F238E27FC236}">
                <a16:creationId xmlns:a16="http://schemas.microsoft.com/office/drawing/2014/main" id="{AE0D2D7F-1DF5-4798-9E63-A71E2D15886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028953" y="0"/>
            <a:ext cx="5163047" cy="3153018"/>
            <a:chOff x="6867015" y="-1"/>
            <a:chExt cx="5324985" cy="3251912"/>
          </a:xfrm>
          <a:solidFill>
            <a:schemeClr val="accent5">
              <a:alpha val="10000"/>
            </a:schemeClr>
          </a:solidFill>
        </p:grpSpPr>
        <p:sp>
          <p:nvSpPr>
            <p:cNvPr id="12" name="Freeform: Shape 11">
              <a:extLst>
                <a:ext uri="{FF2B5EF4-FFF2-40B4-BE49-F238E27FC236}">
                  <a16:creationId xmlns:a16="http://schemas.microsoft.com/office/drawing/2014/main" id="{D197D003-D6F2-4203-A495-66907856AF3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5D0A62B1-BB9A-43BD-81CD-1400F6A227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CFDD9AD5-71EC-4840-9DB9-0EB0E1755F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0E37CA3E-8144-4168-9129-6446C79AED4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a:extLst>
              <a:ext uri="{FF2B5EF4-FFF2-40B4-BE49-F238E27FC236}">
                <a16:creationId xmlns:a16="http://schemas.microsoft.com/office/drawing/2014/main" id="{21DBC6C5-55CD-7769-F324-A62C2EED3129}"/>
              </a:ext>
            </a:extLst>
          </p:cNvPr>
          <p:cNvSpPr>
            <a:spLocks noGrp="1"/>
          </p:cNvSpPr>
          <p:nvPr>
            <p:ph type="title"/>
          </p:nvPr>
        </p:nvSpPr>
        <p:spPr>
          <a:xfrm>
            <a:off x="1522683" y="3811340"/>
            <a:ext cx="9146327" cy="2031055"/>
          </a:xfrm>
        </p:spPr>
        <p:txBody>
          <a:bodyPr vert="horz" lIns="91440" tIns="45720" rIns="91440" bIns="45720" rtlCol="0" anchor="b">
            <a:noAutofit/>
          </a:bodyPr>
          <a:lstStyle/>
          <a:p>
            <a:pPr algn="ctr"/>
            <a:r>
              <a:rPr lang="en-US" sz="3600" kern="1200" dirty="0">
                <a:solidFill>
                  <a:schemeClr val="tx2"/>
                </a:solidFill>
                <a:latin typeface="+mj-lt"/>
                <a:ea typeface="+mj-ea"/>
                <a:cs typeface="+mj-cs"/>
              </a:rPr>
              <a:t>Tori is on bail for 3 sequences of Break Enter and Steal. </a:t>
            </a:r>
            <a:br>
              <a:rPr lang="en-US" sz="3600" kern="1200" dirty="0">
                <a:solidFill>
                  <a:schemeClr val="tx2"/>
                </a:solidFill>
                <a:latin typeface="+mj-lt"/>
                <a:ea typeface="+mj-ea"/>
                <a:cs typeface="+mj-cs"/>
              </a:rPr>
            </a:br>
            <a:r>
              <a:rPr lang="en-US" sz="3600" kern="1200" dirty="0">
                <a:solidFill>
                  <a:schemeClr val="tx2"/>
                </a:solidFill>
                <a:latin typeface="+mj-lt"/>
                <a:ea typeface="+mj-ea"/>
                <a:cs typeface="+mj-cs"/>
              </a:rPr>
              <a:t>Tori uses ice on a daily basis and she was under the influence at the time of offending. </a:t>
            </a:r>
            <a:br>
              <a:rPr lang="en-US" sz="3600" kern="1200" dirty="0">
                <a:solidFill>
                  <a:schemeClr val="tx2"/>
                </a:solidFill>
                <a:latin typeface="+mj-lt"/>
                <a:ea typeface="+mj-ea"/>
                <a:cs typeface="+mj-cs"/>
              </a:rPr>
            </a:br>
            <a:r>
              <a:rPr lang="en-US" sz="3600" kern="1200" dirty="0">
                <a:solidFill>
                  <a:schemeClr val="tx2"/>
                </a:solidFill>
                <a:latin typeface="+mj-lt"/>
                <a:ea typeface="+mj-ea"/>
                <a:cs typeface="+mj-cs"/>
              </a:rPr>
              <a:t>You think Tori might get an ICO if she gets a good draw. </a:t>
            </a:r>
            <a:br>
              <a:rPr lang="en-US" sz="3600" kern="1200" dirty="0">
                <a:solidFill>
                  <a:schemeClr val="tx2"/>
                </a:solidFill>
                <a:latin typeface="+mj-lt"/>
                <a:ea typeface="+mj-ea"/>
                <a:cs typeface="+mj-cs"/>
              </a:rPr>
            </a:br>
            <a:r>
              <a:rPr lang="en-US" sz="3600" kern="1200" dirty="0">
                <a:solidFill>
                  <a:schemeClr val="tx2"/>
                </a:solidFill>
                <a:latin typeface="+mj-lt"/>
                <a:ea typeface="+mj-ea"/>
                <a:cs typeface="+mj-cs"/>
              </a:rPr>
              <a:t>She instructs she want to do Drug Court. </a:t>
            </a:r>
            <a:br>
              <a:rPr lang="en-US" sz="3600" kern="1200" dirty="0">
                <a:solidFill>
                  <a:schemeClr val="tx2"/>
                </a:solidFill>
                <a:latin typeface="+mj-lt"/>
                <a:ea typeface="+mj-ea"/>
                <a:cs typeface="+mj-cs"/>
              </a:rPr>
            </a:br>
            <a:r>
              <a:rPr lang="en-US" sz="3600" kern="1200" dirty="0">
                <a:solidFill>
                  <a:schemeClr val="tx2"/>
                </a:solidFill>
                <a:latin typeface="+mj-lt"/>
                <a:ea typeface="+mj-ea"/>
                <a:cs typeface="+mj-cs"/>
              </a:rPr>
              <a:t>Do you refer Tori? </a:t>
            </a:r>
          </a:p>
        </p:txBody>
      </p:sp>
      <p:grpSp>
        <p:nvGrpSpPr>
          <p:cNvPr id="17" name="Group 16">
            <a:extLst>
              <a:ext uri="{FF2B5EF4-FFF2-40B4-BE49-F238E27FC236}">
                <a16:creationId xmlns:a16="http://schemas.microsoft.com/office/drawing/2014/main" id="{E7D4F600-F737-4482-BC99-1E1FFC82630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flipH="1">
            <a:off x="-305" y="4146310"/>
            <a:ext cx="3142400" cy="2716805"/>
            <a:chOff x="-305" y="-4155"/>
            <a:chExt cx="2514948" cy="2174333"/>
          </a:xfrm>
        </p:grpSpPr>
        <p:sp>
          <p:nvSpPr>
            <p:cNvPr id="18" name="Freeform: Shape 17">
              <a:extLst>
                <a:ext uri="{FF2B5EF4-FFF2-40B4-BE49-F238E27FC236}">
                  <a16:creationId xmlns:a16="http://schemas.microsoft.com/office/drawing/2014/main" id="{487C2CB5-E3D4-4345-A7B4-6F0039A6A11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ACB1D1D5-E255-4B0E-A7F5-DB2BE5A8D5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195D61F8-0B49-44AD-956A-8EE58ECE667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21" name="Freeform: Shape 20">
              <a:extLst>
                <a:ext uri="{FF2B5EF4-FFF2-40B4-BE49-F238E27FC236}">
                  <a16:creationId xmlns:a16="http://schemas.microsoft.com/office/drawing/2014/main" id="{EC645CD3-4985-451E-8683-6C671E1781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 name="TextBox 2">
            <a:extLst>
              <a:ext uri="{FF2B5EF4-FFF2-40B4-BE49-F238E27FC236}">
                <a16:creationId xmlns:a16="http://schemas.microsoft.com/office/drawing/2014/main" id="{6C2976F7-F757-6B68-67A0-8649C208E339}"/>
              </a:ext>
            </a:extLst>
          </p:cNvPr>
          <p:cNvSpPr txBox="1"/>
          <p:nvPr/>
        </p:nvSpPr>
        <p:spPr>
          <a:xfrm>
            <a:off x="1661557" y="506775"/>
            <a:ext cx="8868578" cy="769441"/>
          </a:xfrm>
          <a:prstGeom prst="rect">
            <a:avLst/>
          </a:prstGeom>
          <a:noFill/>
        </p:spPr>
        <p:txBody>
          <a:bodyPr wrap="square" rtlCol="0">
            <a:spAutoFit/>
          </a:bodyPr>
          <a:lstStyle/>
          <a:p>
            <a:pPr algn="ctr"/>
            <a:r>
              <a:rPr lang="en-AU" sz="4400" dirty="0"/>
              <a:t>TORI</a:t>
            </a:r>
          </a:p>
        </p:txBody>
      </p:sp>
    </p:spTree>
    <p:extLst>
      <p:ext uri="{BB962C8B-B14F-4D97-AF65-F5344CB8AC3E}">
        <p14:creationId xmlns:p14="http://schemas.microsoft.com/office/powerpoint/2010/main" val="6564700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8873D23-2DCF-4B31-A009-95721C06E8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13EF075-D4EF-4929-ADBC-91B27DA199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12" name="Group 11">
            <a:extLst>
              <a:ext uri="{FF2B5EF4-FFF2-40B4-BE49-F238E27FC236}">
                <a16:creationId xmlns:a16="http://schemas.microsoft.com/office/drawing/2014/main" id="{DAA26DFA-AAB2-4973-9C17-16D587C7B19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1863" y="508838"/>
            <a:ext cx="5217958" cy="6239661"/>
            <a:chOff x="-19221" y="251144"/>
            <a:chExt cx="5217958" cy="6239661"/>
          </a:xfrm>
        </p:grpSpPr>
        <p:sp>
          <p:nvSpPr>
            <p:cNvPr id="13" name="Freeform: Shape 12">
              <a:extLst>
                <a:ext uri="{FF2B5EF4-FFF2-40B4-BE49-F238E27FC236}">
                  <a16:creationId xmlns:a16="http://schemas.microsoft.com/office/drawing/2014/main" id="{3F407F11-7321-4BF6-8536-CCE8E34245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251144"/>
              <a:ext cx="5187198" cy="6239661"/>
            </a:xfrm>
            <a:custGeom>
              <a:avLst/>
              <a:gdLst>
                <a:gd name="connsiteX0" fmla="*/ 2011811 w 5187198"/>
                <a:gd name="connsiteY0" fmla="*/ 4 h 6239661"/>
                <a:gd name="connsiteX1" fmla="*/ 2617011 w 5187198"/>
                <a:gd name="connsiteY1" fmla="*/ 70590 h 6239661"/>
                <a:gd name="connsiteX2" fmla="*/ 2690321 w 5187198"/>
                <a:gd name="connsiteY2" fmla="*/ 88146 h 6239661"/>
                <a:gd name="connsiteX3" fmla="*/ 2726863 w 5187198"/>
                <a:gd name="connsiteY3" fmla="*/ 97127 h 6239661"/>
                <a:gd name="connsiteX4" fmla="*/ 2762951 w 5187198"/>
                <a:gd name="connsiteY4" fmla="*/ 107375 h 6239661"/>
                <a:gd name="connsiteX5" fmla="*/ 2834843 w 5187198"/>
                <a:gd name="connsiteY5" fmla="*/ 128493 h 6239661"/>
                <a:gd name="connsiteX6" fmla="*/ 2906574 w 5187198"/>
                <a:gd name="connsiteY6" fmla="*/ 151076 h 6239661"/>
                <a:gd name="connsiteX7" fmla="*/ 3049504 w 5187198"/>
                <a:gd name="connsiteY7" fmla="*/ 202124 h 6239661"/>
                <a:gd name="connsiteX8" fmla="*/ 3189518 w 5187198"/>
                <a:gd name="connsiteY8" fmla="*/ 260159 h 6239661"/>
                <a:gd name="connsiteX9" fmla="*/ 3326048 w 5187198"/>
                <a:gd name="connsiteY9" fmla="*/ 325143 h 6239661"/>
                <a:gd name="connsiteX10" fmla="*/ 3459166 w 5187198"/>
                <a:gd name="connsiteY10" fmla="*/ 395936 h 6239661"/>
                <a:gd name="connsiteX11" fmla="*/ 3588578 w 5187198"/>
                <a:gd name="connsiteY11" fmla="*/ 472343 h 6239661"/>
                <a:gd name="connsiteX12" fmla="*/ 3651864 w 5187198"/>
                <a:gd name="connsiteY12" fmla="*/ 512600 h 6239661"/>
                <a:gd name="connsiteX13" fmla="*/ 3714514 w 5187198"/>
                <a:gd name="connsiteY13" fmla="*/ 553499 h 6239661"/>
                <a:gd name="connsiteX14" fmla="*/ 4181221 w 5187198"/>
                <a:gd name="connsiteY14" fmla="*/ 922912 h 6239661"/>
                <a:gd name="connsiteX15" fmla="*/ 4582963 w 5187198"/>
                <a:gd name="connsiteY15" fmla="*/ 1358264 h 6239661"/>
                <a:gd name="connsiteX16" fmla="*/ 4670721 w 5187198"/>
                <a:gd name="connsiteY16" fmla="*/ 1477644 h 6239661"/>
                <a:gd name="connsiteX17" fmla="*/ 4752378 w 5187198"/>
                <a:gd name="connsiteY17" fmla="*/ 1601187 h 6239661"/>
                <a:gd name="connsiteX18" fmla="*/ 4772168 w 5187198"/>
                <a:gd name="connsiteY18" fmla="*/ 1632456 h 6239661"/>
                <a:gd name="connsiteX19" fmla="*/ 4782117 w 5187198"/>
                <a:gd name="connsiteY19" fmla="*/ 1648104 h 6239661"/>
                <a:gd name="connsiteX20" fmla="*/ 4791381 w 5187198"/>
                <a:gd name="connsiteY20" fmla="*/ 1664150 h 6239661"/>
                <a:gd name="connsiteX21" fmla="*/ 4828190 w 5187198"/>
                <a:gd name="connsiteY21" fmla="*/ 1728379 h 6239661"/>
                <a:gd name="connsiteX22" fmla="*/ 4864832 w 5187198"/>
                <a:gd name="connsiteY22" fmla="*/ 1792796 h 6239661"/>
                <a:gd name="connsiteX23" fmla="*/ 4899201 w 5187198"/>
                <a:gd name="connsiteY23" fmla="*/ 1858342 h 6239661"/>
                <a:gd name="connsiteX24" fmla="*/ 4933266 w 5187198"/>
                <a:gd name="connsiteY24" fmla="*/ 1924155 h 6239661"/>
                <a:gd name="connsiteX25" fmla="*/ 4964403 w 5187198"/>
                <a:gd name="connsiteY25" fmla="*/ 1991384 h 6239661"/>
                <a:gd name="connsiteX26" fmla="*/ 4995019 w 5187198"/>
                <a:gd name="connsiteY26" fmla="*/ 2058823 h 6239661"/>
                <a:gd name="connsiteX27" fmla="*/ 5021999 w 5187198"/>
                <a:gd name="connsiteY27" fmla="*/ 2127723 h 6239661"/>
                <a:gd name="connsiteX28" fmla="*/ 5048321 w 5187198"/>
                <a:gd name="connsiteY28" fmla="*/ 2196908 h 6239661"/>
                <a:gd name="connsiteX29" fmla="*/ 5070546 w 5187198"/>
                <a:gd name="connsiteY29" fmla="*/ 2267547 h 6239661"/>
                <a:gd name="connsiteX30" fmla="*/ 5092171 w 5187198"/>
                <a:gd name="connsiteY30" fmla="*/ 2338256 h 6239661"/>
                <a:gd name="connsiteX31" fmla="*/ 5110305 w 5187198"/>
                <a:gd name="connsiteY31" fmla="*/ 2409886 h 6239661"/>
                <a:gd name="connsiteX32" fmla="*/ 5186393 w 5187198"/>
                <a:gd name="connsiteY32" fmla="*/ 2992022 h 6239661"/>
                <a:gd name="connsiteX33" fmla="*/ 5149045 w 5187198"/>
                <a:gd name="connsiteY33" fmla="*/ 3571816 h 6239661"/>
                <a:gd name="connsiteX34" fmla="*/ 5126572 w 5187198"/>
                <a:gd name="connsiteY34" fmla="*/ 3714520 h 6239661"/>
                <a:gd name="connsiteX35" fmla="*/ 5099067 w 5187198"/>
                <a:gd name="connsiteY35" fmla="*/ 3856108 h 6239661"/>
                <a:gd name="connsiteX36" fmla="*/ 5095699 w 5187198"/>
                <a:gd name="connsiteY36" fmla="*/ 3873868 h 6239661"/>
                <a:gd name="connsiteX37" fmla="*/ 5091573 w 5187198"/>
                <a:gd name="connsiteY37" fmla="*/ 3891426 h 6239661"/>
                <a:gd name="connsiteX38" fmla="*/ 5083324 w 5187198"/>
                <a:gd name="connsiteY38" fmla="*/ 3926541 h 6239661"/>
                <a:gd name="connsiteX39" fmla="*/ 5067256 w 5187198"/>
                <a:gd name="connsiteY39" fmla="*/ 3996889 h 6239661"/>
                <a:gd name="connsiteX40" fmla="*/ 5059194 w 5187198"/>
                <a:gd name="connsiteY40" fmla="*/ 4032171 h 6239661"/>
                <a:gd name="connsiteX41" fmla="*/ 5049522 w 5187198"/>
                <a:gd name="connsiteY41" fmla="*/ 4067833 h 6239661"/>
                <a:gd name="connsiteX42" fmla="*/ 5040067 w 5187198"/>
                <a:gd name="connsiteY42" fmla="*/ 4103553 h 6239661"/>
                <a:gd name="connsiteX43" fmla="*/ 5028960 w 5187198"/>
                <a:gd name="connsiteY43" fmla="*/ 4138946 h 6239661"/>
                <a:gd name="connsiteX44" fmla="*/ 4917351 w 5187198"/>
                <a:gd name="connsiteY44" fmla="*/ 4417041 h 6239661"/>
                <a:gd name="connsiteX45" fmla="*/ 4756163 w 5187198"/>
                <a:gd name="connsiteY45" fmla="*/ 4676402 h 6239661"/>
                <a:gd name="connsiteX46" fmla="*/ 4322493 w 5187198"/>
                <a:gd name="connsiteY46" fmla="*/ 5105604 h 6239661"/>
                <a:gd name="connsiteX47" fmla="*/ 3840510 w 5187198"/>
                <a:gd name="connsiteY47" fmla="*/ 5429590 h 6239661"/>
                <a:gd name="connsiteX48" fmla="*/ 3606447 w 5187198"/>
                <a:gd name="connsiteY48" fmla="*/ 5572862 h 6239661"/>
                <a:gd name="connsiteX49" fmla="*/ 3488814 w 5187198"/>
                <a:gd name="connsiteY49" fmla="*/ 5647178 h 6239661"/>
                <a:gd name="connsiteX50" fmla="*/ 3365864 w 5187198"/>
                <a:gd name="connsiteY50" fmla="*/ 5722735 h 6239661"/>
                <a:gd name="connsiteX51" fmla="*/ 2839486 w 5187198"/>
                <a:gd name="connsiteY51" fmla="*/ 5999120 h 6239661"/>
                <a:gd name="connsiteX52" fmla="*/ 2242423 w 5187198"/>
                <a:gd name="connsiteY52" fmla="*/ 6192346 h 6239661"/>
                <a:gd name="connsiteX53" fmla="*/ 1589380 w 5187198"/>
                <a:gd name="connsiteY53" fmla="*/ 6230657 h 6239661"/>
                <a:gd name="connsiteX54" fmla="*/ 1548244 w 5187198"/>
                <a:gd name="connsiteY54" fmla="*/ 6226706 h 6239661"/>
                <a:gd name="connsiteX55" fmla="*/ 1507348 w 5187198"/>
                <a:gd name="connsiteY55" fmla="*/ 6221428 h 6239661"/>
                <a:gd name="connsiteX56" fmla="*/ 1466401 w 5187198"/>
                <a:gd name="connsiteY56" fmla="*/ 6215904 h 6239661"/>
                <a:gd name="connsiteX57" fmla="*/ 1425773 w 5187198"/>
                <a:gd name="connsiteY57" fmla="*/ 6209191 h 6239661"/>
                <a:gd name="connsiteX58" fmla="*/ 1344960 w 5187198"/>
                <a:gd name="connsiteY58" fmla="*/ 6193681 h 6239661"/>
                <a:gd name="connsiteX59" fmla="*/ 1265007 w 5187198"/>
                <a:gd name="connsiteY59" fmla="*/ 6175388 h 6239661"/>
                <a:gd name="connsiteX60" fmla="*/ 1225415 w 5187198"/>
                <a:gd name="connsiteY60" fmla="*/ 6165243 h 6239661"/>
                <a:gd name="connsiteX61" fmla="*/ 1186567 w 5187198"/>
                <a:gd name="connsiteY61" fmla="*/ 6154486 h 6239661"/>
                <a:gd name="connsiteX62" fmla="*/ 1111158 w 5187198"/>
                <a:gd name="connsiteY62" fmla="*/ 6130918 h 6239661"/>
                <a:gd name="connsiteX63" fmla="*/ 1035915 w 5187198"/>
                <a:gd name="connsiteY63" fmla="*/ 6107163 h 6239661"/>
                <a:gd name="connsiteX64" fmla="*/ 961579 w 5187198"/>
                <a:gd name="connsiteY64" fmla="*/ 6079594 h 6239661"/>
                <a:gd name="connsiteX65" fmla="*/ 395297 w 5187198"/>
                <a:gd name="connsiteY65" fmla="*/ 5792812 h 6239661"/>
                <a:gd name="connsiteX66" fmla="*/ 265239 w 5187198"/>
                <a:gd name="connsiteY66" fmla="*/ 5701511 h 6239661"/>
                <a:gd name="connsiteX67" fmla="*/ 233756 w 5187198"/>
                <a:gd name="connsiteY67" fmla="*/ 5677542 h 6239661"/>
                <a:gd name="connsiteX68" fmla="*/ 202800 w 5187198"/>
                <a:gd name="connsiteY68" fmla="*/ 5652902 h 6239661"/>
                <a:gd name="connsiteX69" fmla="*/ 140918 w 5187198"/>
                <a:gd name="connsiteY69" fmla="*/ 5603515 h 6239661"/>
                <a:gd name="connsiteX70" fmla="*/ 110625 w 5187198"/>
                <a:gd name="connsiteY70" fmla="*/ 5578127 h 6239661"/>
                <a:gd name="connsiteX71" fmla="*/ 95631 w 5187198"/>
                <a:gd name="connsiteY71" fmla="*/ 5565299 h 6239661"/>
                <a:gd name="connsiteX72" fmla="*/ 81966 w 5187198"/>
                <a:gd name="connsiteY72" fmla="*/ 5550973 h 6239661"/>
                <a:gd name="connsiteX73" fmla="*/ 27991 w 5187198"/>
                <a:gd name="connsiteY73" fmla="*/ 5493272 h 6239661"/>
                <a:gd name="connsiteX74" fmla="*/ 1454 w 5187198"/>
                <a:gd name="connsiteY74" fmla="*/ 5464252 h 6239661"/>
                <a:gd name="connsiteX75" fmla="*/ 0 w 5187198"/>
                <a:gd name="connsiteY75" fmla="*/ 5462518 h 6239661"/>
                <a:gd name="connsiteX76" fmla="*/ 0 w 5187198"/>
                <a:gd name="connsiteY76" fmla="*/ 4720187 h 6239661"/>
                <a:gd name="connsiteX77" fmla="*/ 109684 w 5187198"/>
                <a:gd name="connsiteY77" fmla="*/ 4836724 h 6239661"/>
                <a:gd name="connsiteX78" fmla="*/ 306959 w 5187198"/>
                <a:gd name="connsiteY78" fmla="*/ 5007200 h 6239661"/>
                <a:gd name="connsiteX79" fmla="*/ 358101 w 5187198"/>
                <a:gd name="connsiteY79" fmla="*/ 5046057 h 6239661"/>
                <a:gd name="connsiteX80" fmla="*/ 383328 w 5187198"/>
                <a:gd name="connsiteY80" fmla="*/ 5065684 h 6239661"/>
                <a:gd name="connsiteX81" fmla="*/ 409503 w 5187198"/>
                <a:gd name="connsiteY81" fmla="*/ 5083942 h 6239661"/>
                <a:gd name="connsiteX82" fmla="*/ 461889 w 5187198"/>
                <a:gd name="connsiteY82" fmla="*/ 5119888 h 6239661"/>
                <a:gd name="connsiteX83" fmla="*/ 474883 w 5187198"/>
                <a:gd name="connsiteY83" fmla="*/ 5128933 h 6239661"/>
                <a:gd name="connsiteX84" fmla="*/ 486410 w 5187198"/>
                <a:gd name="connsiteY84" fmla="*/ 5139557 h 6239661"/>
                <a:gd name="connsiteX85" fmla="*/ 510852 w 5187198"/>
                <a:gd name="connsiteY85" fmla="*/ 5159089 h 6239661"/>
                <a:gd name="connsiteX86" fmla="*/ 560653 w 5187198"/>
                <a:gd name="connsiteY86" fmla="*/ 5196893 h 6239661"/>
                <a:gd name="connsiteX87" fmla="*/ 585485 w 5187198"/>
                <a:gd name="connsiteY87" fmla="*/ 5215834 h 6239661"/>
                <a:gd name="connsiteX88" fmla="*/ 610707 w 5187198"/>
                <a:gd name="connsiteY88" fmla="*/ 5234185 h 6239661"/>
                <a:gd name="connsiteX89" fmla="*/ 714768 w 5187198"/>
                <a:gd name="connsiteY89" fmla="*/ 5303103 h 6239661"/>
                <a:gd name="connsiteX90" fmla="*/ 1166634 w 5187198"/>
                <a:gd name="connsiteY90" fmla="*/ 5513322 h 6239661"/>
                <a:gd name="connsiteX91" fmla="*/ 1225991 w 5187198"/>
                <a:gd name="connsiteY91" fmla="*/ 5533632 h 6239661"/>
                <a:gd name="connsiteX92" fmla="*/ 1286680 w 5187198"/>
                <a:gd name="connsiteY92" fmla="*/ 5550705 h 6239661"/>
                <a:gd name="connsiteX93" fmla="*/ 1347310 w 5187198"/>
                <a:gd name="connsiteY93" fmla="*/ 5567995 h 6239661"/>
                <a:gd name="connsiteX94" fmla="*/ 1377002 w 5187198"/>
                <a:gd name="connsiteY94" fmla="*/ 5575719 h 6239661"/>
                <a:gd name="connsiteX95" fmla="*/ 1406328 w 5187198"/>
                <a:gd name="connsiteY95" fmla="*/ 5582649 h 6239661"/>
                <a:gd name="connsiteX96" fmla="*/ 1465060 w 5187198"/>
                <a:gd name="connsiteY96" fmla="*/ 5594909 h 6239661"/>
                <a:gd name="connsiteX97" fmla="*/ 1523881 w 5187198"/>
                <a:gd name="connsiteY97" fmla="*/ 5605105 h 6239661"/>
                <a:gd name="connsiteX98" fmla="*/ 1553325 w 5187198"/>
                <a:gd name="connsiteY98" fmla="*/ 5609865 h 6239661"/>
                <a:gd name="connsiteX99" fmla="*/ 1582813 w 5187198"/>
                <a:gd name="connsiteY99" fmla="*/ 5613593 h 6239661"/>
                <a:gd name="connsiteX100" fmla="*/ 1612301 w 5187198"/>
                <a:gd name="connsiteY100" fmla="*/ 5617321 h 6239661"/>
                <a:gd name="connsiteX101" fmla="*/ 1641863 w 5187198"/>
                <a:gd name="connsiteY101" fmla="*/ 5619910 h 6239661"/>
                <a:gd name="connsiteX102" fmla="*/ 2117508 w 5187198"/>
                <a:gd name="connsiteY102" fmla="*/ 5595156 h 6239661"/>
                <a:gd name="connsiteX103" fmla="*/ 2597368 w 5187198"/>
                <a:gd name="connsiteY103" fmla="*/ 5447381 h 6239661"/>
                <a:gd name="connsiteX104" fmla="*/ 3082968 w 5187198"/>
                <a:gd name="connsiteY104" fmla="*/ 5223245 h 6239661"/>
                <a:gd name="connsiteX105" fmla="*/ 3334855 w 5187198"/>
                <a:gd name="connsiteY105" fmla="*/ 5097383 h 6239661"/>
                <a:gd name="connsiteX106" fmla="*/ 3599509 w 5187198"/>
                <a:gd name="connsiteY106" fmla="*/ 4976217 h 6239661"/>
                <a:gd name="connsiteX107" fmla="*/ 4112002 w 5187198"/>
                <a:gd name="connsiteY107" fmla="*/ 4766359 h 6239661"/>
                <a:gd name="connsiteX108" fmla="*/ 4348983 w 5187198"/>
                <a:gd name="connsiteY108" fmla="*/ 4649833 h 6239661"/>
                <a:gd name="connsiteX109" fmla="*/ 4560505 w 5187198"/>
                <a:gd name="connsiteY109" fmla="*/ 4501564 h 6239661"/>
                <a:gd name="connsiteX110" fmla="*/ 4731963 w 5187198"/>
                <a:gd name="connsiteY110" fmla="*/ 4309870 h 6239661"/>
                <a:gd name="connsiteX111" fmla="*/ 4852344 w 5187198"/>
                <a:gd name="connsiteY111" fmla="*/ 4078640 h 6239661"/>
                <a:gd name="connsiteX112" fmla="*/ 4863972 w 5187198"/>
                <a:gd name="connsiteY112" fmla="*/ 4047790 h 6239661"/>
                <a:gd name="connsiteX113" fmla="*/ 4874144 w 5187198"/>
                <a:gd name="connsiteY113" fmla="*/ 4016320 h 6239661"/>
                <a:gd name="connsiteX114" fmla="*/ 4884127 w 5187198"/>
                <a:gd name="connsiteY114" fmla="*/ 3984682 h 6239661"/>
                <a:gd name="connsiteX115" fmla="*/ 4892800 w 5187198"/>
                <a:gd name="connsiteY115" fmla="*/ 3951883 h 6239661"/>
                <a:gd name="connsiteX116" fmla="*/ 4909526 w 5187198"/>
                <a:gd name="connsiteY116" fmla="*/ 3886001 h 6239661"/>
                <a:gd name="connsiteX117" fmla="*/ 4917687 w 5187198"/>
                <a:gd name="connsiteY117" fmla="*/ 3852948 h 6239661"/>
                <a:gd name="connsiteX118" fmla="*/ 4921768 w 5187198"/>
                <a:gd name="connsiteY118" fmla="*/ 3836422 h 6239661"/>
                <a:gd name="connsiteX119" fmla="*/ 4924845 w 5187198"/>
                <a:gd name="connsiteY119" fmla="*/ 3819742 h 6239661"/>
                <a:gd name="connsiteX120" fmla="*/ 4948230 w 5187198"/>
                <a:gd name="connsiteY120" fmla="*/ 3685744 h 6239661"/>
                <a:gd name="connsiteX121" fmla="*/ 4962782 w 5187198"/>
                <a:gd name="connsiteY121" fmla="*/ 3550540 h 6239661"/>
                <a:gd name="connsiteX122" fmla="*/ 4939468 w 5187198"/>
                <a:gd name="connsiteY122" fmla="*/ 3010249 h 6239661"/>
                <a:gd name="connsiteX123" fmla="*/ 4816901 w 5187198"/>
                <a:gd name="connsiteY123" fmla="*/ 2488224 h 6239661"/>
                <a:gd name="connsiteX124" fmla="*/ 4797005 w 5187198"/>
                <a:gd name="connsiteY124" fmla="*/ 2424470 h 6239661"/>
                <a:gd name="connsiteX125" fmla="*/ 4774433 w 5187198"/>
                <a:gd name="connsiteY125" fmla="*/ 2361620 h 6239661"/>
                <a:gd name="connsiteX126" fmla="*/ 4752459 w 5187198"/>
                <a:gd name="connsiteY126" fmla="*/ 2298700 h 6239661"/>
                <a:gd name="connsiteX127" fmla="*/ 4728083 w 5187198"/>
                <a:gd name="connsiteY127" fmla="*/ 2236526 h 6239661"/>
                <a:gd name="connsiteX128" fmla="*/ 4704471 w 5187198"/>
                <a:gd name="connsiteY128" fmla="*/ 2174095 h 6239661"/>
                <a:gd name="connsiteX129" fmla="*/ 4678399 w 5187198"/>
                <a:gd name="connsiteY129" fmla="*/ 2112626 h 6239661"/>
                <a:gd name="connsiteX130" fmla="*/ 4652601 w 5187198"/>
                <a:gd name="connsiteY130" fmla="*/ 2050999 h 6239661"/>
                <a:gd name="connsiteX131" fmla="*/ 4624205 w 5187198"/>
                <a:gd name="connsiteY131" fmla="*/ 1990415 h 6239661"/>
                <a:gd name="connsiteX132" fmla="*/ 4595398 w 5187198"/>
                <a:gd name="connsiteY132" fmla="*/ 1930069 h 6239661"/>
                <a:gd name="connsiteX133" fmla="*/ 4563827 w 5187198"/>
                <a:gd name="connsiteY133" fmla="*/ 1870952 h 6239661"/>
                <a:gd name="connsiteX134" fmla="*/ 4531433 w 5187198"/>
                <a:gd name="connsiteY134" fmla="*/ 1812311 h 6239661"/>
                <a:gd name="connsiteX135" fmla="*/ 4523315 w 5187198"/>
                <a:gd name="connsiteY135" fmla="*/ 1797616 h 6239661"/>
                <a:gd name="connsiteX136" fmla="*/ 4514482 w 5187198"/>
                <a:gd name="connsiteY136" fmla="*/ 1783425 h 6239661"/>
                <a:gd name="connsiteX137" fmla="*/ 4496845 w 5187198"/>
                <a:gd name="connsiteY137" fmla="*/ 1754936 h 6239661"/>
                <a:gd name="connsiteX138" fmla="*/ 4461463 w 5187198"/>
                <a:gd name="connsiteY138" fmla="*/ 1697929 h 6239661"/>
                <a:gd name="connsiteX139" fmla="*/ 4452660 w 5187198"/>
                <a:gd name="connsiteY139" fmla="*/ 1683629 h 6239661"/>
                <a:gd name="connsiteX140" fmla="*/ 4443141 w 5187198"/>
                <a:gd name="connsiteY140" fmla="*/ 1669834 h 6239661"/>
                <a:gd name="connsiteX141" fmla="*/ 4424241 w 5187198"/>
                <a:gd name="connsiteY141" fmla="*/ 1642166 h 6239661"/>
                <a:gd name="connsiteX142" fmla="*/ 4346886 w 5187198"/>
                <a:gd name="connsiteY142" fmla="*/ 1532412 h 6239661"/>
                <a:gd name="connsiteX143" fmla="*/ 3985497 w 5187198"/>
                <a:gd name="connsiteY143" fmla="*/ 1134649 h 6239661"/>
                <a:gd name="connsiteX144" fmla="*/ 3545665 w 5187198"/>
                <a:gd name="connsiteY144" fmla="*/ 825877 h 6239661"/>
                <a:gd name="connsiteX145" fmla="*/ 3486190 w 5187198"/>
                <a:gd name="connsiteY145" fmla="*/ 794756 h 6239661"/>
                <a:gd name="connsiteX146" fmla="*/ 3426182 w 5187198"/>
                <a:gd name="connsiteY146" fmla="*/ 764765 h 6239661"/>
                <a:gd name="connsiteX147" fmla="*/ 3365044 w 5187198"/>
                <a:gd name="connsiteY147" fmla="*/ 737255 h 6239661"/>
                <a:gd name="connsiteX148" fmla="*/ 3334529 w 5187198"/>
                <a:gd name="connsiteY148" fmla="*/ 723514 h 6239661"/>
                <a:gd name="connsiteX149" fmla="*/ 3303733 w 5187198"/>
                <a:gd name="connsiteY149" fmla="*/ 710395 h 6239661"/>
                <a:gd name="connsiteX150" fmla="*/ 3179033 w 5187198"/>
                <a:gd name="connsiteY150" fmla="*/ 662259 h 6239661"/>
                <a:gd name="connsiteX151" fmla="*/ 3052408 w 5187198"/>
                <a:gd name="connsiteY151" fmla="*/ 620447 h 6239661"/>
                <a:gd name="connsiteX152" fmla="*/ 2924325 w 5187198"/>
                <a:gd name="connsiteY152" fmla="*/ 584505 h 6239661"/>
                <a:gd name="connsiteX153" fmla="*/ 2859667 w 5187198"/>
                <a:gd name="connsiteY153" fmla="*/ 569266 h 6239661"/>
                <a:gd name="connsiteX154" fmla="*/ 2795226 w 5187198"/>
                <a:gd name="connsiteY154" fmla="*/ 554085 h 6239661"/>
                <a:gd name="connsiteX155" fmla="*/ 2729702 w 5187198"/>
                <a:gd name="connsiteY155" fmla="*/ 540354 h 6239661"/>
                <a:gd name="connsiteX156" fmla="*/ 2663758 w 5187198"/>
                <a:gd name="connsiteY156" fmla="*/ 527322 h 6239661"/>
                <a:gd name="connsiteX157" fmla="*/ 2630927 w 5187198"/>
                <a:gd name="connsiteY157" fmla="*/ 520495 h 6239661"/>
                <a:gd name="connsiteX158" fmla="*/ 2597965 w 5187198"/>
                <a:gd name="connsiteY158" fmla="*/ 515024 h 6239661"/>
                <a:gd name="connsiteX159" fmla="*/ 2532205 w 5187198"/>
                <a:gd name="connsiteY159" fmla="*/ 503895 h 6239661"/>
                <a:gd name="connsiteX160" fmla="*/ 2010064 w 5187198"/>
                <a:gd name="connsiteY160" fmla="*/ 452552 h 6239661"/>
                <a:gd name="connsiteX161" fmla="*/ 1494552 w 5187198"/>
                <a:gd name="connsiteY161" fmla="*/ 485055 h 6239661"/>
                <a:gd name="connsiteX162" fmla="*/ 1366896 w 5187198"/>
                <a:gd name="connsiteY162" fmla="*/ 509389 h 6239661"/>
                <a:gd name="connsiteX163" fmla="*/ 1240175 w 5187198"/>
                <a:gd name="connsiteY163" fmla="*/ 541045 h 6239661"/>
                <a:gd name="connsiteX164" fmla="*/ 1177438 w 5187198"/>
                <a:gd name="connsiteY164" fmla="*/ 560170 h 6239661"/>
                <a:gd name="connsiteX165" fmla="*/ 1145987 w 5187198"/>
                <a:gd name="connsiteY165" fmla="*/ 569826 h 6239661"/>
                <a:gd name="connsiteX166" fmla="*/ 1130315 w 5187198"/>
                <a:gd name="connsiteY166" fmla="*/ 574669 h 6239661"/>
                <a:gd name="connsiteX167" fmla="*/ 1114873 w 5187198"/>
                <a:gd name="connsiteY167" fmla="*/ 580384 h 6239661"/>
                <a:gd name="connsiteX168" fmla="*/ 1052839 w 5187198"/>
                <a:gd name="connsiteY168" fmla="*/ 602943 h 6239661"/>
                <a:gd name="connsiteX169" fmla="*/ 991135 w 5187198"/>
                <a:gd name="connsiteY169" fmla="*/ 626866 h 6239661"/>
                <a:gd name="connsiteX170" fmla="*/ 930179 w 5187198"/>
                <a:gd name="connsiteY170" fmla="*/ 653191 h 6239661"/>
                <a:gd name="connsiteX171" fmla="*/ 869768 w 5187198"/>
                <a:gd name="connsiteY171" fmla="*/ 680937 h 6239661"/>
                <a:gd name="connsiteX172" fmla="*/ 810085 w 5187198"/>
                <a:gd name="connsiteY172" fmla="*/ 710734 h 6239661"/>
                <a:gd name="connsiteX173" fmla="*/ 751220 w 5187198"/>
                <a:gd name="connsiteY173" fmla="*/ 741794 h 6239661"/>
                <a:gd name="connsiteX174" fmla="*/ 532669 w 5187198"/>
                <a:gd name="connsiteY174" fmla="*/ 881688 h 6239661"/>
                <a:gd name="connsiteX175" fmla="*/ 354185 w 5187198"/>
                <a:gd name="connsiteY175" fmla="*/ 1050286 h 6239661"/>
                <a:gd name="connsiteX176" fmla="*/ 315980 w 5187198"/>
                <a:gd name="connsiteY176" fmla="*/ 1098125 h 6239661"/>
                <a:gd name="connsiteX177" fmla="*/ 280345 w 5187198"/>
                <a:gd name="connsiteY177" fmla="*/ 1149782 h 6239661"/>
                <a:gd name="connsiteX178" fmla="*/ 245890 w 5187198"/>
                <a:gd name="connsiteY178" fmla="*/ 1203959 h 6239661"/>
                <a:gd name="connsiteX179" fmla="*/ 212162 w 5187198"/>
                <a:gd name="connsiteY179" fmla="*/ 1260184 h 6239661"/>
                <a:gd name="connsiteX180" fmla="*/ 80716 w 5187198"/>
                <a:gd name="connsiteY180" fmla="*/ 1502476 h 6239661"/>
                <a:gd name="connsiteX181" fmla="*/ 0 w 5187198"/>
                <a:gd name="connsiteY181" fmla="*/ 1648841 h 6239661"/>
                <a:gd name="connsiteX182" fmla="*/ 0 w 5187198"/>
                <a:gd name="connsiteY182" fmla="*/ 954863 h 6239661"/>
                <a:gd name="connsiteX183" fmla="*/ 43491 w 5187198"/>
                <a:gd name="connsiteY183" fmla="*/ 895513 h 6239661"/>
                <a:gd name="connsiteX184" fmla="*/ 93923 w 5187198"/>
                <a:gd name="connsiteY184" fmla="*/ 834489 h 6239661"/>
                <a:gd name="connsiteX185" fmla="*/ 323465 w 5187198"/>
                <a:gd name="connsiteY185" fmla="*/ 617671 h 6239661"/>
                <a:gd name="connsiteX186" fmla="*/ 574777 w 5187198"/>
                <a:gd name="connsiteY186" fmla="*/ 446794 h 6239661"/>
                <a:gd name="connsiteX187" fmla="*/ 638943 w 5187198"/>
                <a:gd name="connsiteY187" fmla="*/ 408925 h 6239661"/>
                <a:gd name="connsiteX188" fmla="*/ 703505 w 5187198"/>
                <a:gd name="connsiteY188" fmla="*/ 371742 h 6239661"/>
                <a:gd name="connsiteX189" fmla="*/ 769262 w 5187198"/>
                <a:gd name="connsiteY189" fmla="*/ 336154 h 6239661"/>
                <a:gd name="connsiteX190" fmla="*/ 835552 w 5187198"/>
                <a:gd name="connsiteY190" fmla="*/ 301173 h 6239661"/>
                <a:gd name="connsiteX191" fmla="*/ 902979 w 5187198"/>
                <a:gd name="connsiteY191" fmla="*/ 268004 h 6239661"/>
                <a:gd name="connsiteX192" fmla="*/ 971127 w 5187198"/>
                <a:gd name="connsiteY192" fmla="*/ 235607 h 6239661"/>
                <a:gd name="connsiteX193" fmla="*/ 988238 w 5187198"/>
                <a:gd name="connsiteY193" fmla="*/ 227556 h 6239661"/>
                <a:gd name="connsiteX194" fmla="*/ 1005744 w 5187198"/>
                <a:gd name="connsiteY194" fmla="*/ 220191 h 6239661"/>
                <a:gd name="connsiteX195" fmla="*/ 1040729 w 5187198"/>
                <a:gd name="connsiteY195" fmla="*/ 205569 h 6239661"/>
                <a:gd name="connsiteX196" fmla="*/ 1110835 w 5187198"/>
                <a:gd name="connsiteY196" fmla="*/ 176248 h 6239661"/>
                <a:gd name="connsiteX197" fmla="*/ 1254256 w 5187198"/>
                <a:gd name="connsiteY197" fmla="*/ 123796 h 6239661"/>
                <a:gd name="connsiteX198" fmla="*/ 1401310 w 5187198"/>
                <a:gd name="connsiteY198" fmla="*/ 79852 h 6239661"/>
                <a:gd name="connsiteX199" fmla="*/ 2011811 w 5187198"/>
                <a:gd name="connsiteY199" fmla="*/ 4 h 6239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Lst>
              <a:rect l="l" t="t" r="r" b="b"/>
              <a:pathLst>
                <a:path w="5187198" h="6239661">
                  <a:moveTo>
                    <a:pt x="2011811" y="4"/>
                  </a:moveTo>
                  <a:cubicBezTo>
                    <a:pt x="2217306" y="120"/>
                    <a:pt x="2420903" y="25925"/>
                    <a:pt x="2617011" y="70590"/>
                  </a:cubicBezTo>
                  <a:lnTo>
                    <a:pt x="2690321" y="88146"/>
                  </a:lnTo>
                  <a:lnTo>
                    <a:pt x="2726863" y="97127"/>
                  </a:lnTo>
                  <a:lnTo>
                    <a:pt x="2762951" y="107375"/>
                  </a:lnTo>
                  <a:lnTo>
                    <a:pt x="2834843" y="128493"/>
                  </a:lnTo>
                  <a:cubicBezTo>
                    <a:pt x="2858788" y="135605"/>
                    <a:pt x="2882632" y="142226"/>
                    <a:pt x="2906574" y="151076"/>
                  </a:cubicBezTo>
                  <a:cubicBezTo>
                    <a:pt x="2954475" y="167852"/>
                    <a:pt x="3002363" y="183813"/>
                    <a:pt x="3049504" y="202124"/>
                  </a:cubicBezTo>
                  <a:lnTo>
                    <a:pt x="3189518" y="260159"/>
                  </a:lnTo>
                  <a:lnTo>
                    <a:pt x="3326048" y="325143"/>
                  </a:lnTo>
                  <a:cubicBezTo>
                    <a:pt x="3370687" y="348464"/>
                    <a:pt x="3414908" y="372485"/>
                    <a:pt x="3459166" y="395936"/>
                  </a:cubicBezTo>
                  <a:cubicBezTo>
                    <a:pt x="3502947" y="420302"/>
                    <a:pt x="3545491" y="447118"/>
                    <a:pt x="3588578" y="472343"/>
                  </a:cubicBezTo>
                  <a:cubicBezTo>
                    <a:pt x="3610346" y="484551"/>
                    <a:pt x="3630797" y="499072"/>
                    <a:pt x="3651864" y="512600"/>
                  </a:cubicBezTo>
                  <a:lnTo>
                    <a:pt x="3714514" y="553499"/>
                  </a:lnTo>
                  <a:cubicBezTo>
                    <a:pt x="3880005" y="664844"/>
                    <a:pt x="4036083" y="788388"/>
                    <a:pt x="4181221" y="922912"/>
                  </a:cubicBezTo>
                  <a:cubicBezTo>
                    <a:pt x="4326221" y="1057515"/>
                    <a:pt x="4461955" y="1202038"/>
                    <a:pt x="4582963" y="1358264"/>
                  </a:cubicBezTo>
                  <a:cubicBezTo>
                    <a:pt x="4614206" y="1396543"/>
                    <a:pt x="4642091" y="1437400"/>
                    <a:pt x="4670721" y="1477644"/>
                  </a:cubicBezTo>
                  <a:cubicBezTo>
                    <a:pt x="4700172" y="1517414"/>
                    <a:pt x="4725864" y="1559538"/>
                    <a:pt x="4752378" y="1601187"/>
                  </a:cubicBezTo>
                  <a:lnTo>
                    <a:pt x="4772168" y="1632456"/>
                  </a:lnTo>
                  <a:lnTo>
                    <a:pt x="4782117" y="1648104"/>
                  </a:lnTo>
                  <a:lnTo>
                    <a:pt x="4791381" y="1664150"/>
                  </a:lnTo>
                  <a:lnTo>
                    <a:pt x="4828190" y="1728379"/>
                  </a:lnTo>
                  <a:cubicBezTo>
                    <a:pt x="4840266" y="1749930"/>
                    <a:pt x="4853470" y="1770740"/>
                    <a:pt x="4864832" y="1792796"/>
                  </a:cubicBezTo>
                  <a:lnTo>
                    <a:pt x="4899201" y="1858342"/>
                  </a:lnTo>
                  <a:cubicBezTo>
                    <a:pt x="4910484" y="1880260"/>
                    <a:pt x="4922532" y="1901920"/>
                    <a:pt x="4933266" y="1924155"/>
                  </a:cubicBezTo>
                  <a:lnTo>
                    <a:pt x="4964403" y="1991384"/>
                  </a:lnTo>
                  <a:cubicBezTo>
                    <a:pt x="4974618" y="2013829"/>
                    <a:pt x="4985323" y="2036171"/>
                    <a:pt x="4995019" y="2058823"/>
                  </a:cubicBezTo>
                  <a:lnTo>
                    <a:pt x="5021999" y="2127723"/>
                  </a:lnTo>
                  <a:lnTo>
                    <a:pt x="5048321" y="2196908"/>
                  </a:lnTo>
                  <a:lnTo>
                    <a:pt x="5070546" y="2267547"/>
                  </a:lnTo>
                  <a:cubicBezTo>
                    <a:pt x="5078054" y="2291004"/>
                    <a:pt x="5085044" y="2314670"/>
                    <a:pt x="5092171" y="2338256"/>
                  </a:cubicBezTo>
                  <a:cubicBezTo>
                    <a:pt x="5098670" y="2362023"/>
                    <a:pt x="5104296" y="2386019"/>
                    <a:pt x="5110305" y="2409886"/>
                  </a:cubicBezTo>
                  <a:cubicBezTo>
                    <a:pt x="5158097" y="2600976"/>
                    <a:pt x="5182068" y="2797044"/>
                    <a:pt x="5186393" y="2992022"/>
                  </a:cubicBezTo>
                  <a:cubicBezTo>
                    <a:pt x="5191013" y="3187195"/>
                    <a:pt x="5175397" y="3380886"/>
                    <a:pt x="5149045" y="3571816"/>
                  </a:cubicBezTo>
                  <a:cubicBezTo>
                    <a:pt x="5141154" y="3619431"/>
                    <a:pt x="5133539" y="3666889"/>
                    <a:pt x="5126572" y="3714520"/>
                  </a:cubicBezTo>
                  <a:cubicBezTo>
                    <a:pt x="5117276" y="3761759"/>
                    <a:pt x="5107793" y="3808831"/>
                    <a:pt x="5099067" y="3856108"/>
                  </a:cubicBezTo>
                  <a:lnTo>
                    <a:pt x="5095699" y="3873868"/>
                  </a:lnTo>
                  <a:lnTo>
                    <a:pt x="5091573" y="3891426"/>
                  </a:lnTo>
                  <a:lnTo>
                    <a:pt x="5083324" y="3926541"/>
                  </a:lnTo>
                  <a:lnTo>
                    <a:pt x="5067256" y="3996889"/>
                  </a:lnTo>
                  <a:cubicBezTo>
                    <a:pt x="5064451" y="4008657"/>
                    <a:pt x="5062244" y="4020353"/>
                    <a:pt x="5059194" y="4032171"/>
                  </a:cubicBezTo>
                  <a:lnTo>
                    <a:pt x="5049522" y="4067833"/>
                  </a:lnTo>
                  <a:lnTo>
                    <a:pt x="5040067" y="4103553"/>
                  </a:lnTo>
                  <a:cubicBezTo>
                    <a:pt x="5036554" y="4115363"/>
                    <a:pt x="5032689" y="4127194"/>
                    <a:pt x="5028960" y="4138946"/>
                  </a:cubicBezTo>
                  <a:cubicBezTo>
                    <a:pt x="4999693" y="4233462"/>
                    <a:pt x="4962869" y="4326764"/>
                    <a:pt x="4917351" y="4417041"/>
                  </a:cubicBezTo>
                  <a:cubicBezTo>
                    <a:pt x="4871860" y="4507209"/>
                    <a:pt x="4817597" y="4594215"/>
                    <a:pt x="4756163" y="4676402"/>
                  </a:cubicBezTo>
                  <a:cubicBezTo>
                    <a:pt x="4632803" y="4840875"/>
                    <a:pt x="4480597" y="4982783"/>
                    <a:pt x="4322493" y="5105604"/>
                  </a:cubicBezTo>
                  <a:cubicBezTo>
                    <a:pt x="4163928" y="5228420"/>
                    <a:pt x="3999564" y="5332640"/>
                    <a:pt x="3840510" y="5429590"/>
                  </a:cubicBezTo>
                  <a:cubicBezTo>
                    <a:pt x="3760954" y="5478172"/>
                    <a:pt x="3682353" y="5524924"/>
                    <a:pt x="3606447" y="5572862"/>
                  </a:cubicBezTo>
                  <a:lnTo>
                    <a:pt x="3488814" y="5647178"/>
                  </a:lnTo>
                  <a:cubicBezTo>
                    <a:pt x="3448270" y="5672597"/>
                    <a:pt x="3407323" y="5697792"/>
                    <a:pt x="3365864" y="5722735"/>
                  </a:cubicBezTo>
                  <a:cubicBezTo>
                    <a:pt x="3200163" y="5822424"/>
                    <a:pt x="3026125" y="5917328"/>
                    <a:pt x="2839486" y="5999120"/>
                  </a:cubicBezTo>
                  <a:cubicBezTo>
                    <a:pt x="2653201" y="6080891"/>
                    <a:pt x="2453560" y="6149344"/>
                    <a:pt x="2242423" y="6192346"/>
                  </a:cubicBezTo>
                  <a:cubicBezTo>
                    <a:pt x="2031719" y="6235463"/>
                    <a:pt x="1808952" y="6251353"/>
                    <a:pt x="1589380" y="6230657"/>
                  </a:cubicBezTo>
                  <a:lnTo>
                    <a:pt x="1548244" y="6226706"/>
                  </a:lnTo>
                  <a:cubicBezTo>
                    <a:pt x="1534528" y="6225117"/>
                    <a:pt x="1520898" y="6223203"/>
                    <a:pt x="1507348" y="6221428"/>
                  </a:cubicBezTo>
                  <a:lnTo>
                    <a:pt x="1466401" y="6215904"/>
                  </a:lnTo>
                  <a:cubicBezTo>
                    <a:pt x="1452772" y="6213991"/>
                    <a:pt x="1439316" y="6211428"/>
                    <a:pt x="1425773" y="6209191"/>
                  </a:cubicBezTo>
                  <a:cubicBezTo>
                    <a:pt x="1398775" y="6204391"/>
                    <a:pt x="1371610" y="6199779"/>
                    <a:pt x="1344960" y="6193681"/>
                  </a:cubicBezTo>
                  <a:cubicBezTo>
                    <a:pt x="1318251" y="6187799"/>
                    <a:pt x="1291260" y="6182538"/>
                    <a:pt x="1265007" y="6175388"/>
                  </a:cubicBezTo>
                  <a:lnTo>
                    <a:pt x="1225415" y="6165243"/>
                  </a:lnTo>
                  <a:cubicBezTo>
                    <a:pt x="1212163" y="6161924"/>
                    <a:pt x="1198939" y="6158496"/>
                    <a:pt x="1186567" y="6154486"/>
                  </a:cubicBezTo>
                  <a:lnTo>
                    <a:pt x="1111158" y="6130918"/>
                  </a:lnTo>
                  <a:lnTo>
                    <a:pt x="1035915" y="6107163"/>
                  </a:lnTo>
                  <a:cubicBezTo>
                    <a:pt x="1010846" y="6099055"/>
                    <a:pt x="986357" y="6088784"/>
                    <a:pt x="961579" y="6079594"/>
                  </a:cubicBezTo>
                  <a:cubicBezTo>
                    <a:pt x="763709" y="6005594"/>
                    <a:pt x="572401" y="5909703"/>
                    <a:pt x="395297" y="5792812"/>
                  </a:cubicBezTo>
                  <a:lnTo>
                    <a:pt x="265239" y="5701511"/>
                  </a:lnTo>
                  <a:cubicBezTo>
                    <a:pt x="254227" y="5694155"/>
                    <a:pt x="244103" y="5685646"/>
                    <a:pt x="233756" y="5677542"/>
                  </a:cubicBezTo>
                  <a:lnTo>
                    <a:pt x="202800" y="5652902"/>
                  </a:lnTo>
                  <a:lnTo>
                    <a:pt x="140918" y="5603515"/>
                  </a:lnTo>
                  <a:cubicBezTo>
                    <a:pt x="130598" y="5595302"/>
                    <a:pt x="120280" y="5587089"/>
                    <a:pt x="110625" y="5578127"/>
                  </a:cubicBezTo>
                  <a:cubicBezTo>
                    <a:pt x="105647" y="5573779"/>
                    <a:pt x="100444" y="5569834"/>
                    <a:pt x="95631" y="5565299"/>
                  </a:cubicBezTo>
                  <a:cubicBezTo>
                    <a:pt x="90955" y="5560684"/>
                    <a:pt x="86505" y="5555666"/>
                    <a:pt x="81966" y="5550973"/>
                  </a:cubicBezTo>
                  <a:lnTo>
                    <a:pt x="27991" y="5493272"/>
                  </a:lnTo>
                  <a:cubicBezTo>
                    <a:pt x="19109" y="5483589"/>
                    <a:pt x="9758" y="5474359"/>
                    <a:pt x="1454" y="5464252"/>
                  </a:cubicBezTo>
                  <a:lnTo>
                    <a:pt x="0" y="5462518"/>
                  </a:lnTo>
                  <a:lnTo>
                    <a:pt x="0" y="4720187"/>
                  </a:lnTo>
                  <a:lnTo>
                    <a:pt x="109684" y="4836724"/>
                  </a:lnTo>
                  <a:cubicBezTo>
                    <a:pt x="173316" y="4897375"/>
                    <a:pt x="239447" y="4954160"/>
                    <a:pt x="306959" y="5007200"/>
                  </a:cubicBezTo>
                  <a:lnTo>
                    <a:pt x="358101" y="5046057"/>
                  </a:lnTo>
                  <a:lnTo>
                    <a:pt x="383328" y="5065684"/>
                  </a:lnTo>
                  <a:cubicBezTo>
                    <a:pt x="391637" y="5072316"/>
                    <a:pt x="400805" y="5077902"/>
                    <a:pt x="409503" y="5083942"/>
                  </a:cubicBezTo>
                  <a:lnTo>
                    <a:pt x="461889" y="5119888"/>
                  </a:lnTo>
                  <a:cubicBezTo>
                    <a:pt x="466184" y="5122893"/>
                    <a:pt x="470616" y="5125820"/>
                    <a:pt x="474883" y="5128933"/>
                  </a:cubicBezTo>
                  <a:cubicBezTo>
                    <a:pt x="478982" y="5132235"/>
                    <a:pt x="482476" y="5136069"/>
                    <a:pt x="486410" y="5139557"/>
                  </a:cubicBezTo>
                  <a:cubicBezTo>
                    <a:pt x="494140" y="5146613"/>
                    <a:pt x="502565" y="5152812"/>
                    <a:pt x="510852" y="5159089"/>
                  </a:cubicBezTo>
                  <a:lnTo>
                    <a:pt x="560653" y="5196893"/>
                  </a:lnTo>
                  <a:lnTo>
                    <a:pt x="585485" y="5215834"/>
                  </a:lnTo>
                  <a:cubicBezTo>
                    <a:pt x="593773" y="5222111"/>
                    <a:pt x="601864" y="5228685"/>
                    <a:pt x="610707" y="5234185"/>
                  </a:cubicBezTo>
                  <a:lnTo>
                    <a:pt x="714768" y="5303103"/>
                  </a:lnTo>
                  <a:cubicBezTo>
                    <a:pt x="856162" y="5390603"/>
                    <a:pt x="1008099" y="5459947"/>
                    <a:pt x="1166634" y="5513322"/>
                  </a:cubicBezTo>
                  <a:cubicBezTo>
                    <a:pt x="1186540" y="5519932"/>
                    <a:pt x="1205774" y="5527751"/>
                    <a:pt x="1225991" y="5533632"/>
                  </a:cubicBezTo>
                  <a:lnTo>
                    <a:pt x="1286680" y="5550705"/>
                  </a:lnTo>
                  <a:lnTo>
                    <a:pt x="1347310" y="5567995"/>
                  </a:lnTo>
                  <a:cubicBezTo>
                    <a:pt x="1357469" y="5571180"/>
                    <a:pt x="1367261" y="5573572"/>
                    <a:pt x="1377002" y="5575719"/>
                  </a:cubicBezTo>
                  <a:lnTo>
                    <a:pt x="1406328" y="5582649"/>
                  </a:lnTo>
                  <a:cubicBezTo>
                    <a:pt x="1425825" y="5587757"/>
                    <a:pt x="1445490" y="5590939"/>
                    <a:pt x="1465060" y="5594909"/>
                  </a:cubicBezTo>
                  <a:cubicBezTo>
                    <a:pt x="1484652" y="5599231"/>
                    <a:pt x="1504324" y="5601952"/>
                    <a:pt x="1523881" y="5605105"/>
                  </a:cubicBezTo>
                  <a:cubicBezTo>
                    <a:pt x="1533660" y="5606682"/>
                    <a:pt x="1543460" y="5608613"/>
                    <a:pt x="1553325" y="5609865"/>
                  </a:cubicBezTo>
                  <a:lnTo>
                    <a:pt x="1582813" y="5613593"/>
                  </a:lnTo>
                  <a:lnTo>
                    <a:pt x="1612301" y="5617321"/>
                  </a:lnTo>
                  <a:lnTo>
                    <a:pt x="1641863" y="5619910"/>
                  </a:lnTo>
                  <a:cubicBezTo>
                    <a:pt x="1799348" y="5633940"/>
                    <a:pt x="1957913" y="5625770"/>
                    <a:pt x="2117508" y="5595156"/>
                  </a:cubicBezTo>
                  <a:cubicBezTo>
                    <a:pt x="2277124" y="5564895"/>
                    <a:pt x="2437004" y="5512449"/>
                    <a:pt x="2597368" y="5447381"/>
                  </a:cubicBezTo>
                  <a:cubicBezTo>
                    <a:pt x="2757791" y="5382096"/>
                    <a:pt x="2918855" y="5304464"/>
                    <a:pt x="3082968" y="5223245"/>
                  </a:cubicBezTo>
                  <a:lnTo>
                    <a:pt x="3334855" y="5097383"/>
                  </a:lnTo>
                  <a:cubicBezTo>
                    <a:pt x="3423528" y="5054142"/>
                    <a:pt x="3511773" y="5013798"/>
                    <a:pt x="3599509" y="4976217"/>
                  </a:cubicBezTo>
                  <a:cubicBezTo>
                    <a:pt x="3774960" y="4900701"/>
                    <a:pt x="3948276" y="4837481"/>
                    <a:pt x="4112002" y="4766359"/>
                  </a:cubicBezTo>
                  <a:cubicBezTo>
                    <a:pt x="4193972" y="4730827"/>
                    <a:pt x="4273429" y="4692997"/>
                    <a:pt x="4348983" y="4649833"/>
                  </a:cubicBezTo>
                  <a:cubicBezTo>
                    <a:pt x="4424508" y="4606778"/>
                    <a:pt x="4496050" y="4558250"/>
                    <a:pt x="4560505" y="4501564"/>
                  </a:cubicBezTo>
                  <a:cubicBezTo>
                    <a:pt x="4625198" y="4445289"/>
                    <a:pt x="4682991" y="4381021"/>
                    <a:pt x="4731963" y="4309870"/>
                  </a:cubicBezTo>
                  <a:cubicBezTo>
                    <a:pt x="4781043" y="4238747"/>
                    <a:pt x="4821275" y="4160848"/>
                    <a:pt x="4852344" y="4078640"/>
                  </a:cubicBezTo>
                  <a:lnTo>
                    <a:pt x="4863972" y="4047790"/>
                  </a:lnTo>
                  <a:lnTo>
                    <a:pt x="4874144" y="4016320"/>
                  </a:lnTo>
                  <a:lnTo>
                    <a:pt x="4884127" y="3984682"/>
                  </a:lnTo>
                  <a:cubicBezTo>
                    <a:pt x="4887242" y="3973925"/>
                    <a:pt x="4889981" y="3962835"/>
                    <a:pt x="4892800" y="3951883"/>
                  </a:cubicBezTo>
                  <a:lnTo>
                    <a:pt x="4909526" y="3886001"/>
                  </a:lnTo>
                  <a:lnTo>
                    <a:pt x="4917687" y="3852948"/>
                  </a:lnTo>
                  <a:lnTo>
                    <a:pt x="4921768" y="3836422"/>
                  </a:lnTo>
                  <a:lnTo>
                    <a:pt x="4924845" y="3819742"/>
                  </a:lnTo>
                  <a:cubicBezTo>
                    <a:pt x="4933092" y="3775120"/>
                    <a:pt x="4941231" y="3730469"/>
                    <a:pt x="4948230" y="3685744"/>
                  </a:cubicBezTo>
                  <a:cubicBezTo>
                    <a:pt x="4953579" y="3640694"/>
                    <a:pt x="4958249" y="3595577"/>
                    <a:pt x="4962782" y="3550540"/>
                  </a:cubicBezTo>
                  <a:cubicBezTo>
                    <a:pt x="4976580" y="3369692"/>
                    <a:pt x="4965812" y="3187942"/>
                    <a:pt x="4939468" y="3010249"/>
                  </a:cubicBezTo>
                  <a:cubicBezTo>
                    <a:pt x="4912965" y="2832281"/>
                    <a:pt x="4870237" y="2658196"/>
                    <a:pt x="4816901" y="2488224"/>
                  </a:cubicBezTo>
                  <a:cubicBezTo>
                    <a:pt x="4810197" y="2466954"/>
                    <a:pt x="4803984" y="2445582"/>
                    <a:pt x="4797005" y="2424470"/>
                  </a:cubicBezTo>
                  <a:cubicBezTo>
                    <a:pt x="4789399" y="2403537"/>
                    <a:pt x="4781686" y="2382574"/>
                    <a:pt x="4774433" y="2361620"/>
                  </a:cubicBezTo>
                  <a:lnTo>
                    <a:pt x="4752459" y="2298700"/>
                  </a:lnTo>
                  <a:lnTo>
                    <a:pt x="4728083" y="2236526"/>
                  </a:lnTo>
                  <a:cubicBezTo>
                    <a:pt x="4719957" y="2215802"/>
                    <a:pt x="4712352" y="2194869"/>
                    <a:pt x="4704471" y="2174095"/>
                  </a:cubicBezTo>
                  <a:lnTo>
                    <a:pt x="4678399" y="2112626"/>
                  </a:lnTo>
                  <a:lnTo>
                    <a:pt x="4652601" y="2050999"/>
                  </a:lnTo>
                  <a:cubicBezTo>
                    <a:pt x="4643711" y="2030533"/>
                    <a:pt x="4633616" y="2010672"/>
                    <a:pt x="4624205" y="1990415"/>
                  </a:cubicBezTo>
                  <a:lnTo>
                    <a:pt x="4595398" y="1930069"/>
                  </a:lnTo>
                  <a:cubicBezTo>
                    <a:pt x="4585714" y="1909969"/>
                    <a:pt x="4574413" y="1890713"/>
                    <a:pt x="4563827" y="1870952"/>
                  </a:cubicBezTo>
                  <a:lnTo>
                    <a:pt x="4531433" y="1812311"/>
                  </a:lnTo>
                  <a:lnTo>
                    <a:pt x="4523315" y="1797616"/>
                  </a:lnTo>
                  <a:lnTo>
                    <a:pt x="4514482" y="1783425"/>
                  </a:lnTo>
                  <a:lnTo>
                    <a:pt x="4496845" y="1754936"/>
                  </a:lnTo>
                  <a:lnTo>
                    <a:pt x="4461463" y="1697929"/>
                  </a:lnTo>
                  <a:lnTo>
                    <a:pt x="4452660" y="1683629"/>
                  </a:lnTo>
                  <a:lnTo>
                    <a:pt x="4443141" y="1669834"/>
                  </a:lnTo>
                  <a:lnTo>
                    <a:pt x="4424241" y="1642166"/>
                  </a:lnTo>
                  <a:cubicBezTo>
                    <a:pt x="4399005" y="1605265"/>
                    <a:pt x="4374512" y="1567751"/>
                    <a:pt x="4346886" y="1532412"/>
                  </a:cubicBezTo>
                  <a:cubicBezTo>
                    <a:pt x="4240477" y="1388328"/>
                    <a:pt x="4120362" y="1253437"/>
                    <a:pt x="3985497" y="1134649"/>
                  </a:cubicBezTo>
                  <a:cubicBezTo>
                    <a:pt x="3850799" y="1015675"/>
                    <a:pt x="3702920" y="911715"/>
                    <a:pt x="3545665" y="825877"/>
                  </a:cubicBezTo>
                  <a:lnTo>
                    <a:pt x="3486190" y="794756"/>
                  </a:lnTo>
                  <a:cubicBezTo>
                    <a:pt x="3466181" y="784640"/>
                    <a:pt x="3446893" y="773560"/>
                    <a:pt x="3426182" y="764765"/>
                  </a:cubicBezTo>
                  <a:lnTo>
                    <a:pt x="3365044" y="737255"/>
                  </a:lnTo>
                  <a:lnTo>
                    <a:pt x="3334529" y="723514"/>
                  </a:lnTo>
                  <a:cubicBezTo>
                    <a:pt x="3324394" y="718943"/>
                    <a:pt x="3314287" y="714265"/>
                    <a:pt x="3303733" y="710395"/>
                  </a:cubicBezTo>
                  <a:cubicBezTo>
                    <a:pt x="3262013" y="694346"/>
                    <a:pt x="3220711" y="677599"/>
                    <a:pt x="3179033" y="662259"/>
                  </a:cubicBezTo>
                  <a:lnTo>
                    <a:pt x="3052408" y="620447"/>
                  </a:lnTo>
                  <a:lnTo>
                    <a:pt x="2924325" y="584505"/>
                  </a:lnTo>
                  <a:cubicBezTo>
                    <a:pt x="2903106" y="578471"/>
                    <a:pt x="2881119" y="574434"/>
                    <a:pt x="2859667" y="569266"/>
                  </a:cubicBezTo>
                  <a:lnTo>
                    <a:pt x="2795226" y="554085"/>
                  </a:lnTo>
                  <a:cubicBezTo>
                    <a:pt x="2774078" y="548652"/>
                    <a:pt x="2751709" y="544744"/>
                    <a:pt x="2729702" y="540354"/>
                  </a:cubicBezTo>
                  <a:lnTo>
                    <a:pt x="2663758" y="527322"/>
                  </a:lnTo>
                  <a:lnTo>
                    <a:pt x="2630927" y="520495"/>
                  </a:lnTo>
                  <a:lnTo>
                    <a:pt x="2597965" y="515024"/>
                  </a:lnTo>
                  <a:cubicBezTo>
                    <a:pt x="2575970" y="511449"/>
                    <a:pt x="2554112" y="507795"/>
                    <a:pt x="2532205" y="503895"/>
                  </a:cubicBezTo>
                  <a:cubicBezTo>
                    <a:pt x="2357016" y="475037"/>
                    <a:pt x="2182954" y="456682"/>
                    <a:pt x="2010064" y="452552"/>
                  </a:cubicBezTo>
                  <a:cubicBezTo>
                    <a:pt x="1837255" y="448558"/>
                    <a:pt x="1665388" y="457916"/>
                    <a:pt x="1494552" y="485055"/>
                  </a:cubicBezTo>
                  <a:cubicBezTo>
                    <a:pt x="1452133" y="492816"/>
                    <a:pt x="1409569" y="501117"/>
                    <a:pt x="1366896" y="509389"/>
                  </a:cubicBezTo>
                  <a:cubicBezTo>
                    <a:pt x="1324862" y="520035"/>
                    <a:pt x="1282333" y="529505"/>
                    <a:pt x="1240175" y="541045"/>
                  </a:cubicBezTo>
                  <a:lnTo>
                    <a:pt x="1177438" y="560170"/>
                  </a:lnTo>
                  <a:lnTo>
                    <a:pt x="1145987" y="569826"/>
                  </a:lnTo>
                  <a:lnTo>
                    <a:pt x="1130315" y="574669"/>
                  </a:lnTo>
                  <a:lnTo>
                    <a:pt x="1114873" y="580384"/>
                  </a:lnTo>
                  <a:lnTo>
                    <a:pt x="1052839" y="602943"/>
                  </a:lnTo>
                  <a:cubicBezTo>
                    <a:pt x="1032151" y="610499"/>
                    <a:pt x="1011255" y="617535"/>
                    <a:pt x="991135" y="626866"/>
                  </a:cubicBezTo>
                  <a:lnTo>
                    <a:pt x="930179" y="653191"/>
                  </a:lnTo>
                  <a:cubicBezTo>
                    <a:pt x="909850" y="662002"/>
                    <a:pt x="889443" y="670676"/>
                    <a:pt x="869768" y="680937"/>
                  </a:cubicBezTo>
                  <a:lnTo>
                    <a:pt x="810085" y="710734"/>
                  </a:lnTo>
                  <a:cubicBezTo>
                    <a:pt x="790331" y="720859"/>
                    <a:pt x="770124" y="730514"/>
                    <a:pt x="751220" y="741794"/>
                  </a:cubicBezTo>
                  <a:cubicBezTo>
                    <a:pt x="673929" y="784955"/>
                    <a:pt x="598827" y="830326"/>
                    <a:pt x="532669" y="881688"/>
                  </a:cubicBezTo>
                  <a:cubicBezTo>
                    <a:pt x="464226" y="931625"/>
                    <a:pt x="406969" y="988270"/>
                    <a:pt x="354185" y="1050286"/>
                  </a:cubicBezTo>
                  <a:lnTo>
                    <a:pt x="315980" y="1098125"/>
                  </a:lnTo>
                  <a:lnTo>
                    <a:pt x="280345" y="1149782"/>
                  </a:lnTo>
                  <a:cubicBezTo>
                    <a:pt x="268144" y="1166335"/>
                    <a:pt x="257438" y="1185955"/>
                    <a:pt x="245890" y="1203959"/>
                  </a:cubicBezTo>
                  <a:cubicBezTo>
                    <a:pt x="234552" y="1222481"/>
                    <a:pt x="223171" y="1240298"/>
                    <a:pt x="212162" y="1260184"/>
                  </a:cubicBezTo>
                  <a:cubicBezTo>
                    <a:pt x="168299" y="1337574"/>
                    <a:pt x="125055" y="1419360"/>
                    <a:pt x="80716" y="1502476"/>
                  </a:cubicBezTo>
                  <a:lnTo>
                    <a:pt x="0" y="1648841"/>
                  </a:lnTo>
                  <a:lnTo>
                    <a:pt x="0" y="954863"/>
                  </a:lnTo>
                  <a:lnTo>
                    <a:pt x="43491" y="895513"/>
                  </a:lnTo>
                  <a:cubicBezTo>
                    <a:pt x="59888" y="874984"/>
                    <a:pt x="77014" y="854766"/>
                    <a:pt x="93923" y="834489"/>
                  </a:cubicBezTo>
                  <a:cubicBezTo>
                    <a:pt x="163245" y="754880"/>
                    <a:pt x="240806" y="679565"/>
                    <a:pt x="323465" y="617671"/>
                  </a:cubicBezTo>
                  <a:cubicBezTo>
                    <a:pt x="405002" y="553042"/>
                    <a:pt x="490132" y="499230"/>
                    <a:pt x="574777" y="446794"/>
                  </a:cubicBezTo>
                  <a:cubicBezTo>
                    <a:pt x="595733" y="433050"/>
                    <a:pt x="617442" y="421248"/>
                    <a:pt x="638943" y="408925"/>
                  </a:cubicBezTo>
                  <a:lnTo>
                    <a:pt x="703505" y="371742"/>
                  </a:lnTo>
                  <a:cubicBezTo>
                    <a:pt x="724798" y="358900"/>
                    <a:pt x="747120" y="347842"/>
                    <a:pt x="769262" y="336154"/>
                  </a:cubicBezTo>
                  <a:lnTo>
                    <a:pt x="835552" y="301173"/>
                  </a:lnTo>
                  <a:cubicBezTo>
                    <a:pt x="857427" y="289183"/>
                    <a:pt x="880470" y="278896"/>
                    <a:pt x="902979" y="268004"/>
                  </a:cubicBezTo>
                  <a:lnTo>
                    <a:pt x="971127" y="235607"/>
                  </a:lnTo>
                  <a:lnTo>
                    <a:pt x="988238" y="227556"/>
                  </a:lnTo>
                  <a:lnTo>
                    <a:pt x="1005744" y="220191"/>
                  </a:lnTo>
                  <a:lnTo>
                    <a:pt x="1040729" y="205569"/>
                  </a:lnTo>
                  <a:lnTo>
                    <a:pt x="1110835" y="176248"/>
                  </a:lnTo>
                  <a:cubicBezTo>
                    <a:pt x="1157999" y="157703"/>
                    <a:pt x="1206322" y="141323"/>
                    <a:pt x="1254256" y="123796"/>
                  </a:cubicBezTo>
                  <a:cubicBezTo>
                    <a:pt x="1302938" y="108671"/>
                    <a:pt x="1352074" y="94017"/>
                    <a:pt x="1401310" y="79852"/>
                  </a:cubicBezTo>
                  <a:cubicBezTo>
                    <a:pt x="1599497" y="26774"/>
                    <a:pt x="1806373" y="-329"/>
                    <a:pt x="2011811" y="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06AC5DCC-C3CC-4FD5-AD4E-13A1BE5F7F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297400"/>
              <a:ext cx="5215811" cy="6107388"/>
            </a:xfrm>
            <a:custGeom>
              <a:avLst/>
              <a:gdLst>
                <a:gd name="connsiteX0" fmla="*/ 1869139 w 5215811"/>
                <a:gd name="connsiteY0" fmla="*/ 9 h 6107388"/>
                <a:gd name="connsiteX1" fmla="*/ 2791149 w 5215811"/>
                <a:gd name="connsiteY1" fmla="*/ 130229 h 6107388"/>
                <a:gd name="connsiteX2" fmla="*/ 4760307 w 5215811"/>
                <a:gd name="connsiteY2" fmla="*/ 1608408 h 6107388"/>
                <a:gd name="connsiteX3" fmla="*/ 5108574 w 5215811"/>
                <a:gd name="connsiteY3" fmla="*/ 4050383 h 6107388"/>
                <a:gd name="connsiteX4" fmla="*/ 3434916 w 5215811"/>
                <a:gd name="connsiteY4" fmla="*/ 5503134 h 6107388"/>
                <a:gd name="connsiteX5" fmla="*/ 1137841 w 5215811"/>
                <a:gd name="connsiteY5" fmla="*/ 6033968 h 6107388"/>
                <a:gd name="connsiteX6" fmla="*/ 217555 w 5215811"/>
                <a:gd name="connsiteY6" fmla="*/ 5598945 h 6107388"/>
                <a:gd name="connsiteX7" fmla="*/ 0 w 5215811"/>
                <a:gd name="connsiteY7" fmla="*/ 5419622 h 6107388"/>
                <a:gd name="connsiteX8" fmla="*/ 0 w 5215811"/>
                <a:gd name="connsiteY8" fmla="*/ 4571683 h 6107388"/>
                <a:gd name="connsiteX9" fmla="*/ 18056 w 5215811"/>
                <a:gd name="connsiteY9" fmla="*/ 4599282 h 6107388"/>
                <a:gd name="connsiteX10" fmla="*/ 358324 w 5215811"/>
                <a:gd name="connsiteY10" fmla="*/ 4988154 h 6107388"/>
                <a:gd name="connsiteX11" fmla="*/ 1282741 w 5215811"/>
                <a:gd name="connsiteY11" fmla="*/ 5493193 h 6107388"/>
                <a:gd name="connsiteX12" fmla="*/ 2172794 w 5215811"/>
                <a:gd name="connsiteY12" fmla="*/ 5470630 h 6107388"/>
                <a:gd name="connsiteX13" fmla="*/ 3146893 w 5215811"/>
                <a:gd name="connsiteY13" fmla="*/ 5016296 h 6107388"/>
                <a:gd name="connsiteX14" fmla="*/ 3574114 w 5215811"/>
                <a:gd name="connsiteY14" fmla="*/ 4791124 h 6107388"/>
                <a:gd name="connsiteX15" fmla="*/ 4244948 w 5215811"/>
                <a:gd name="connsiteY15" fmla="*/ 4392664 h 6107388"/>
                <a:gd name="connsiteX16" fmla="*/ 4556385 w 5215811"/>
                <a:gd name="connsiteY16" fmla="*/ 3902656 h 6107388"/>
                <a:gd name="connsiteX17" fmla="*/ 4616354 w 5215811"/>
                <a:gd name="connsiteY17" fmla="*/ 2851680 h 6107388"/>
                <a:gd name="connsiteX18" fmla="*/ 4269266 w 5215811"/>
                <a:gd name="connsiteY18" fmla="*/ 1889625 h 6107388"/>
                <a:gd name="connsiteX19" fmla="*/ 2645976 w 5215811"/>
                <a:gd name="connsiteY19" fmla="*/ 671162 h 6107388"/>
                <a:gd name="connsiteX20" fmla="*/ 1648930 w 5215811"/>
                <a:gd name="connsiteY20" fmla="*/ 573017 h 6107388"/>
                <a:gd name="connsiteX21" fmla="*/ 771768 w 5215811"/>
                <a:gd name="connsiteY21" fmla="*/ 865882 h 6107388"/>
                <a:gd name="connsiteX22" fmla="*/ 433617 w 5215811"/>
                <a:gd name="connsiteY22" fmla="*/ 1119441 h 6107388"/>
                <a:gd name="connsiteX23" fmla="*/ 200571 w 5215811"/>
                <a:gd name="connsiteY23" fmla="*/ 1486480 h 6107388"/>
                <a:gd name="connsiteX24" fmla="*/ 47077 w 5215811"/>
                <a:gd name="connsiteY24" fmla="*/ 1753604 h 6107388"/>
                <a:gd name="connsiteX25" fmla="*/ 0 w 5215811"/>
                <a:gd name="connsiteY25" fmla="*/ 1831655 h 6107388"/>
                <a:gd name="connsiteX26" fmla="*/ 0 w 5215811"/>
                <a:gd name="connsiteY26" fmla="*/ 751112 h 6107388"/>
                <a:gd name="connsiteX27" fmla="*/ 6994 w 5215811"/>
                <a:gd name="connsiteY27" fmla="*/ 742614 h 6107388"/>
                <a:gd name="connsiteX28" fmla="*/ 484047 w 5215811"/>
                <a:gd name="connsiteY28" fmla="*/ 378777 h 6107388"/>
                <a:gd name="connsiteX29" fmla="*/ 1869139 w 5215811"/>
                <a:gd name="connsiteY29" fmla="*/ 9 h 6107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5811" h="6107388">
                  <a:moveTo>
                    <a:pt x="1869139" y="9"/>
                  </a:moveTo>
                  <a:cubicBezTo>
                    <a:pt x="2160924" y="-706"/>
                    <a:pt x="2465752" y="43039"/>
                    <a:pt x="2791149" y="130229"/>
                  </a:cubicBezTo>
                  <a:cubicBezTo>
                    <a:pt x="3651198" y="360678"/>
                    <a:pt x="4339884" y="907924"/>
                    <a:pt x="4760307" y="1608408"/>
                  </a:cubicBezTo>
                  <a:cubicBezTo>
                    <a:pt x="5188180" y="2321320"/>
                    <a:pt x="5338357" y="3192822"/>
                    <a:pt x="5108574" y="4050383"/>
                  </a:cubicBezTo>
                  <a:cubicBezTo>
                    <a:pt x="4880820" y="4900373"/>
                    <a:pt x="4152841" y="5098512"/>
                    <a:pt x="3434916" y="5503134"/>
                  </a:cubicBezTo>
                  <a:cubicBezTo>
                    <a:pt x="2717099" y="5907783"/>
                    <a:pt x="2005568" y="6266474"/>
                    <a:pt x="1137841" y="6033968"/>
                  </a:cubicBezTo>
                  <a:cubicBezTo>
                    <a:pt x="783079" y="5938910"/>
                    <a:pt x="479573" y="5790114"/>
                    <a:pt x="217555" y="5598945"/>
                  </a:cubicBezTo>
                  <a:lnTo>
                    <a:pt x="0" y="5419622"/>
                  </a:lnTo>
                  <a:lnTo>
                    <a:pt x="0" y="4571683"/>
                  </a:lnTo>
                  <a:lnTo>
                    <a:pt x="18056" y="4599282"/>
                  </a:lnTo>
                  <a:cubicBezTo>
                    <a:pt x="124071" y="4746782"/>
                    <a:pt x="237002" y="4875718"/>
                    <a:pt x="358324" y="4988154"/>
                  </a:cubicBezTo>
                  <a:cubicBezTo>
                    <a:pt x="621323" y="5231809"/>
                    <a:pt x="923667" y="5396979"/>
                    <a:pt x="1282741" y="5493193"/>
                  </a:cubicBezTo>
                  <a:cubicBezTo>
                    <a:pt x="1573894" y="5571207"/>
                    <a:pt x="1856732" y="5563878"/>
                    <a:pt x="2172794" y="5470630"/>
                  </a:cubicBezTo>
                  <a:cubicBezTo>
                    <a:pt x="2498985" y="5374183"/>
                    <a:pt x="2832844" y="5193315"/>
                    <a:pt x="3146893" y="5016296"/>
                  </a:cubicBezTo>
                  <a:cubicBezTo>
                    <a:pt x="3293538" y="4933641"/>
                    <a:pt x="3436182" y="4861160"/>
                    <a:pt x="3574114" y="4791124"/>
                  </a:cubicBezTo>
                  <a:cubicBezTo>
                    <a:pt x="3841238" y="4655550"/>
                    <a:pt x="4071901" y="4538375"/>
                    <a:pt x="4244948" y="4392664"/>
                  </a:cubicBezTo>
                  <a:cubicBezTo>
                    <a:pt x="4405844" y="4257259"/>
                    <a:pt x="4501845" y="4106204"/>
                    <a:pt x="4556385" y="3902656"/>
                  </a:cubicBezTo>
                  <a:cubicBezTo>
                    <a:pt x="4649063" y="3556776"/>
                    <a:pt x="4669271" y="3203187"/>
                    <a:pt x="4616354" y="2851680"/>
                  </a:cubicBezTo>
                  <a:cubicBezTo>
                    <a:pt x="4565198" y="2511774"/>
                    <a:pt x="4448474" y="2188147"/>
                    <a:pt x="4269266" y="1889625"/>
                  </a:cubicBezTo>
                  <a:cubicBezTo>
                    <a:pt x="3907781" y="1287586"/>
                    <a:pt x="3331245" y="854780"/>
                    <a:pt x="2645976" y="671162"/>
                  </a:cubicBezTo>
                  <a:cubicBezTo>
                    <a:pt x="2278249" y="572630"/>
                    <a:pt x="1952074" y="540526"/>
                    <a:pt x="1648930" y="573017"/>
                  </a:cubicBezTo>
                  <a:cubicBezTo>
                    <a:pt x="1351746" y="604901"/>
                    <a:pt x="1064785" y="700731"/>
                    <a:pt x="771768" y="865882"/>
                  </a:cubicBezTo>
                  <a:cubicBezTo>
                    <a:pt x="568061" y="980657"/>
                    <a:pt x="486465" y="1058486"/>
                    <a:pt x="433617" y="1119441"/>
                  </a:cubicBezTo>
                  <a:cubicBezTo>
                    <a:pt x="358307" y="1206256"/>
                    <a:pt x="292149" y="1323808"/>
                    <a:pt x="200571" y="1486480"/>
                  </a:cubicBezTo>
                  <a:cubicBezTo>
                    <a:pt x="156644" y="1564432"/>
                    <a:pt x="106654" y="1653214"/>
                    <a:pt x="47077" y="1753604"/>
                  </a:cubicBezTo>
                  <a:lnTo>
                    <a:pt x="0" y="1831655"/>
                  </a:lnTo>
                  <a:lnTo>
                    <a:pt x="0" y="751112"/>
                  </a:lnTo>
                  <a:lnTo>
                    <a:pt x="6994" y="742614"/>
                  </a:lnTo>
                  <a:cubicBezTo>
                    <a:pt x="117721" y="617683"/>
                    <a:pt x="259696" y="505222"/>
                    <a:pt x="484047" y="378777"/>
                  </a:cubicBezTo>
                  <a:cubicBezTo>
                    <a:pt x="932751" y="125890"/>
                    <a:pt x="1382831" y="1200"/>
                    <a:pt x="1869139" y="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Shape 14">
              <a:extLst>
                <a:ext uri="{FF2B5EF4-FFF2-40B4-BE49-F238E27FC236}">
                  <a16:creationId xmlns:a16="http://schemas.microsoft.com/office/drawing/2014/main" id="{4BBCC2F4-EFA7-4AF4-B538-AC4022D90F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319367"/>
              <a:ext cx="5217956" cy="6100079"/>
            </a:xfrm>
            <a:custGeom>
              <a:avLst/>
              <a:gdLst>
                <a:gd name="connsiteX0" fmla="*/ 1951393 w 5217956"/>
                <a:gd name="connsiteY0" fmla="*/ 82 h 6100079"/>
                <a:gd name="connsiteX1" fmla="*/ 2855177 w 5217956"/>
                <a:gd name="connsiteY1" fmla="*/ 125419 h 6100079"/>
                <a:gd name="connsiteX2" fmla="*/ 4779341 w 5217956"/>
                <a:gd name="connsiteY2" fmla="*/ 1591542 h 6100079"/>
                <a:gd name="connsiteX3" fmla="*/ 5108573 w 5217956"/>
                <a:gd name="connsiteY3" fmla="*/ 4028416 h 6100079"/>
                <a:gd name="connsiteX4" fmla="*/ 3459358 w 5217956"/>
                <a:gd name="connsiteY4" fmla="*/ 5487716 h 6100079"/>
                <a:gd name="connsiteX5" fmla="*/ 1203274 w 5217956"/>
                <a:gd name="connsiteY5" fmla="*/ 6029534 h 6100079"/>
                <a:gd name="connsiteX6" fmla="*/ 59920 w 5217956"/>
                <a:gd name="connsiteY6" fmla="*/ 5396467 h 6100079"/>
                <a:gd name="connsiteX7" fmla="*/ 0 w 5217956"/>
                <a:gd name="connsiteY7" fmla="*/ 5333382 h 6100079"/>
                <a:gd name="connsiteX8" fmla="*/ 0 w 5217956"/>
                <a:gd name="connsiteY8" fmla="*/ 4205833 h 6100079"/>
                <a:gd name="connsiteX9" fmla="*/ 58036 w 5217956"/>
                <a:gd name="connsiteY9" fmla="*/ 4310048 h 6100079"/>
                <a:gd name="connsiteX10" fmla="*/ 520779 w 5217956"/>
                <a:gd name="connsiteY10" fmla="*/ 4907591 h 6100079"/>
                <a:gd name="connsiteX11" fmla="*/ 1377154 w 5217956"/>
                <a:gd name="connsiteY11" fmla="*/ 5380604 h 6100079"/>
                <a:gd name="connsiteX12" fmla="*/ 3123340 w 5217956"/>
                <a:gd name="connsiteY12" fmla="*/ 4905715 h 6100079"/>
                <a:gd name="connsiteX13" fmla="*/ 3547863 w 5217956"/>
                <a:gd name="connsiteY13" fmla="*/ 4676342 h 6100079"/>
                <a:gd name="connsiteX14" fmla="*/ 4186753 w 5217956"/>
                <a:gd name="connsiteY14" fmla="*/ 4289376 h 6100079"/>
                <a:gd name="connsiteX15" fmla="*/ 4459565 w 5217956"/>
                <a:gd name="connsiteY15" fmla="*/ 3854399 h 6100079"/>
                <a:gd name="connsiteX16" fmla="*/ 4521015 w 5217956"/>
                <a:gd name="connsiteY16" fmla="*/ 2849377 h 6100079"/>
                <a:gd name="connsiteX17" fmla="*/ 4199723 w 5217956"/>
                <a:gd name="connsiteY17" fmla="*/ 1931213 h 6100079"/>
                <a:gd name="connsiteX18" fmla="*/ 2681217 w 5217956"/>
                <a:gd name="connsiteY18" fmla="*/ 774211 h 6100079"/>
                <a:gd name="connsiteX19" fmla="*/ 926547 w 5217956"/>
                <a:gd name="connsiteY19" fmla="*/ 967112 h 6100079"/>
                <a:gd name="connsiteX20" fmla="*/ 622677 w 5217956"/>
                <a:gd name="connsiteY20" fmla="*/ 1197863 h 6100079"/>
                <a:gd name="connsiteX21" fmla="*/ 404892 w 5217956"/>
                <a:gd name="connsiteY21" fmla="*/ 1547314 h 6100079"/>
                <a:gd name="connsiteX22" fmla="*/ 40135 w 5217956"/>
                <a:gd name="connsiteY22" fmla="*/ 2159090 h 6100079"/>
                <a:gd name="connsiteX23" fmla="*/ 0 w 5217956"/>
                <a:gd name="connsiteY23" fmla="*/ 2219367 h 6100079"/>
                <a:gd name="connsiteX24" fmla="*/ 0 w 5217956"/>
                <a:gd name="connsiteY24" fmla="*/ 915659 h 6100079"/>
                <a:gd name="connsiteX25" fmla="*/ 58609 w 5217956"/>
                <a:gd name="connsiteY25" fmla="*/ 828051 h 6100079"/>
                <a:gd name="connsiteX26" fmla="*/ 590688 w 5217956"/>
                <a:gd name="connsiteY26" fmla="*/ 385385 h 6100079"/>
                <a:gd name="connsiteX27" fmla="*/ 1951393 w 5217956"/>
                <a:gd name="connsiteY27"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217956" h="6100079">
                  <a:moveTo>
                    <a:pt x="1951393" y="82"/>
                  </a:moveTo>
                  <a:cubicBezTo>
                    <a:pt x="2237631" y="-2119"/>
                    <a:pt x="2536431" y="40011"/>
                    <a:pt x="2855177" y="125419"/>
                  </a:cubicBezTo>
                  <a:cubicBezTo>
                    <a:pt x="3697704" y="351173"/>
                    <a:pt x="4370490" y="894159"/>
                    <a:pt x="4779341" y="1591542"/>
                  </a:cubicBezTo>
                  <a:cubicBezTo>
                    <a:pt x="5195534" y="2301324"/>
                    <a:pt x="5338356" y="3170855"/>
                    <a:pt x="5108573" y="4028416"/>
                  </a:cubicBezTo>
                  <a:cubicBezTo>
                    <a:pt x="4880819" y="4878406"/>
                    <a:pt x="4165603" y="5079965"/>
                    <a:pt x="3459358" y="5487716"/>
                  </a:cubicBezTo>
                  <a:cubicBezTo>
                    <a:pt x="2753114" y="5895466"/>
                    <a:pt x="2053264" y="6257288"/>
                    <a:pt x="1203274" y="6029534"/>
                  </a:cubicBezTo>
                  <a:cubicBezTo>
                    <a:pt x="739884" y="5905369"/>
                    <a:pt x="366399" y="5685345"/>
                    <a:pt x="59920" y="5396467"/>
                  </a:cubicBezTo>
                  <a:lnTo>
                    <a:pt x="0" y="5333382"/>
                  </a:lnTo>
                  <a:lnTo>
                    <a:pt x="0" y="4205833"/>
                  </a:lnTo>
                  <a:lnTo>
                    <a:pt x="58036" y="4310048"/>
                  </a:lnTo>
                  <a:cubicBezTo>
                    <a:pt x="197935" y="4550245"/>
                    <a:pt x="350594" y="4747142"/>
                    <a:pt x="520779" y="4907591"/>
                  </a:cubicBezTo>
                  <a:cubicBezTo>
                    <a:pt x="763600" y="5136565"/>
                    <a:pt x="1043821" y="5291288"/>
                    <a:pt x="1377154" y="5380604"/>
                  </a:cubicBezTo>
                  <a:cubicBezTo>
                    <a:pt x="1963029" y="5537589"/>
                    <a:pt x="2470519" y="5282804"/>
                    <a:pt x="3123340" y="4905715"/>
                  </a:cubicBezTo>
                  <a:cubicBezTo>
                    <a:pt x="3269800" y="4821157"/>
                    <a:pt x="3411134" y="4747512"/>
                    <a:pt x="3547863" y="4676342"/>
                  </a:cubicBezTo>
                  <a:cubicBezTo>
                    <a:pt x="3804497" y="4542710"/>
                    <a:pt x="4026085" y="4427393"/>
                    <a:pt x="4186753" y="4289376"/>
                  </a:cubicBezTo>
                  <a:cubicBezTo>
                    <a:pt x="4329009" y="4167293"/>
                    <a:pt x="4410589" y="4037181"/>
                    <a:pt x="4459565" y="3854399"/>
                  </a:cubicBezTo>
                  <a:cubicBezTo>
                    <a:pt x="4548302" y="3523229"/>
                    <a:pt x="4568981" y="3185183"/>
                    <a:pt x="4521015" y="2849377"/>
                  </a:cubicBezTo>
                  <a:cubicBezTo>
                    <a:pt x="4474709" y="2524680"/>
                    <a:pt x="4366564" y="2215756"/>
                    <a:pt x="4199723" y="1931213"/>
                  </a:cubicBezTo>
                  <a:cubicBezTo>
                    <a:pt x="3863270" y="1357325"/>
                    <a:pt x="3323982" y="946439"/>
                    <a:pt x="2681217" y="774211"/>
                  </a:cubicBezTo>
                  <a:cubicBezTo>
                    <a:pt x="2001139" y="591984"/>
                    <a:pt x="1476322" y="649699"/>
                    <a:pt x="926547" y="967112"/>
                  </a:cubicBezTo>
                  <a:cubicBezTo>
                    <a:pt x="740730" y="1074393"/>
                    <a:pt x="668642" y="1143989"/>
                    <a:pt x="622677" y="1197863"/>
                  </a:cubicBezTo>
                  <a:cubicBezTo>
                    <a:pt x="555599" y="1276450"/>
                    <a:pt x="492360" y="1390031"/>
                    <a:pt x="404892" y="1547314"/>
                  </a:cubicBezTo>
                  <a:cubicBezTo>
                    <a:pt x="317047" y="1705133"/>
                    <a:pt x="204816" y="1906756"/>
                    <a:pt x="40135" y="2159090"/>
                  </a:cubicBezTo>
                  <a:lnTo>
                    <a:pt x="0" y="2219367"/>
                  </a:lnTo>
                  <a:lnTo>
                    <a:pt x="0" y="915659"/>
                  </a:lnTo>
                  <a:lnTo>
                    <a:pt x="58609" y="828051"/>
                  </a:lnTo>
                  <a:cubicBezTo>
                    <a:pt x="177453" y="670481"/>
                    <a:pt x="325846" y="538291"/>
                    <a:pt x="590688" y="385385"/>
                  </a:cubicBezTo>
                  <a:cubicBezTo>
                    <a:pt x="1032158" y="130559"/>
                    <a:pt x="1474329" y="3750"/>
                    <a:pt x="1951393"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5">
              <a:extLst>
                <a:ext uri="{FF2B5EF4-FFF2-40B4-BE49-F238E27FC236}">
                  <a16:creationId xmlns:a16="http://schemas.microsoft.com/office/drawing/2014/main" id="{2A9D1364-B6A3-44CB-9FBA-C528F0CE90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319367"/>
              <a:ext cx="5217957" cy="6100079"/>
            </a:xfrm>
            <a:custGeom>
              <a:avLst/>
              <a:gdLst>
                <a:gd name="connsiteX0" fmla="*/ 1951394 w 5217957"/>
                <a:gd name="connsiteY0" fmla="*/ 82 h 6100079"/>
                <a:gd name="connsiteX1" fmla="*/ 2855178 w 5217957"/>
                <a:gd name="connsiteY1" fmla="*/ 125419 h 6100079"/>
                <a:gd name="connsiteX2" fmla="*/ 4779341 w 5217957"/>
                <a:gd name="connsiteY2" fmla="*/ 1591542 h 6100079"/>
                <a:gd name="connsiteX3" fmla="*/ 5108574 w 5217957"/>
                <a:gd name="connsiteY3" fmla="*/ 4028416 h 6100079"/>
                <a:gd name="connsiteX4" fmla="*/ 3459359 w 5217957"/>
                <a:gd name="connsiteY4" fmla="*/ 5487716 h 6100079"/>
                <a:gd name="connsiteX5" fmla="*/ 1203275 w 5217957"/>
                <a:gd name="connsiteY5" fmla="*/ 6029534 h 6100079"/>
                <a:gd name="connsiteX6" fmla="*/ 59921 w 5217957"/>
                <a:gd name="connsiteY6" fmla="*/ 5396467 h 6100079"/>
                <a:gd name="connsiteX7" fmla="*/ 0 w 5217957"/>
                <a:gd name="connsiteY7" fmla="*/ 5333381 h 6100079"/>
                <a:gd name="connsiteX8" fmla="*/ 0 w 5217957"/>
                <a:gd name="connsiteY8" fmla="*/ 4427327 h 6100079"/>
                <a:gd name="connsiteX9" fmla="*/ 112056 w 5217957"/>
                <a:gd name="connsiteY9" fmla="*/ 4602502 h 6100079"/>
                <a:gd name="connsiteX10" fmla="*/ 443875 w 5217957"/>
                <a:gd name="connsiteY10" fmla="*/ 4989110 h 6100079"/>
                <a:gd name="connsiteX11" fmla="*/ 1348175 w 5217957"/>
                <a:gd name="connsiteY11" fmla="*/ 5488759 h 6100079"/>
                <a:gd name="connsiteX12" fmla="*/ 2221463 w 5217957"/>
                <a:gd name="connsiteY12" fmla="*/ 5461704 h 6100079"/>
                <a:gd name="connsiteX13" fmla="*/ 3179339 w 5217957"/>
                <a:gd name="connsiteY13" fmla="*/ 5003023 h 6100079"/>
                <a:gd name="connsiteX14" fmla="*/ 3599638 w 5217957"/>
                <a:gd name="connsiteY14" fmla="*/ 4775996 h 6100079"/>
                <a:gd name="connsiteX15" fmla="*/ 4259765 w 5217957"/>
                <a:gd name="connsiteY15" fmla="*/ 4374667 h 6100079"/>
                <a:gd name="connsiteX16" fmla="*/ 4567742 w 5217957"/>
                <a:gd name="connsiteY16" fmla="*/ 3883732 h 6100079"/>
                <a:gd name="connsiteX17" fmla="*/ 4631929 w 5217957"/>
                <a:gd name="connsiteY17" fmla="*/ 2833886 h 6100079"/>
                <a:gd name="connsiteX18" fmla="*/ 4296412 w 5217957"/>
                <a:gd name="connsiteY18" fmla="*/ 1874932 h 6100079"/>
                <a:gd name="connsiteX19" fmla="*/ 2710219 w 5217957"/>
                <a:gd name="connsiteY19" fmla="*/ 666410 h 6100079"/>
                <a:gd name="connsiteX20" fmla="*/ 1732642 w 5217957"/>
                <a:gd name="connsiteY20" fmla="*/ 573480 h 6100079"/>
                <a:gd name="connsiteX21" fmla="*/ 870621 w 5217957"/>
                <a:gd name="connsiteY21" fmla="*/ 870402 h 6100079"/>
                <a:gd name="connsiteX22" fmla="*/ 537555 w 5217957"/>
                <a:gd name="connsiteY22" fmla="*/ 1125324 h 6100079"/>
                <a:gd name="connsiteX23" fmla="*/ 306995 w 5217957"/>
                <a:gd name="connsiteY23" fmla="*/ 1493030 h 6100079"/>
                <a:gd name="connsiteX24" fmla="*/ 23579 w 5217957"/>
                <a:gd name="connsiteY24" fmla="*/ 1977465 h 6100079"/>
                <a:gd name="connsiteX25" fmla="*/ 0 w 5217957"/>
                <a:gd name="connsiteY25" fmla="*/ 2014291 h 6100079"/>
                <a:gd name="connsiteX26" fmla="*/ 0 w 5217957"/>
                <a:gd name="connsiteY26" fmla="*/ 915660 h 6100079"/>
                <a:gd name="connsiteX27" fmla="*/ 58609 w 5217957"/>
                <a:gd name="connsiteY27" fmla="*/ 828051 h 6100079"/>
                <a:gd name="connsiteX28" fmla="*/ 590689 w 5217957"/>
                <a:gd name="connsiteY28" fmla="*/ 385385 h 6100079"/>
                <a:gd name="connsiteX29" fmla="*/ 1951394 w 5217957"/>
                <a:gd name="connsiteY29"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7957" h="6100079">
                  <a:moveTo>
                    <a:pt x="1951394" y="82"/>
                  </a:moveTo>
                  <a:cubicBezTo>
                    <a:pt x="2237632" y="-2119"/>
                    <a:pt x="2536431" y="40011"/>
                    <a:pt x="2855178" y="125419"/>
                  </a:cubicBezTo>
                  <a:cubicBezTo>
                    <a:pt x="3697704" y="351173"/>
                    <a:pt x="4370491" y="894159"/>
                    <a:pt x="4779341" y="1591542"/>
                  </a:cubicBezTo>
                  <a:cubicBezTo>
                    <a:pt x="5195535" y="2301324"/>
                    <a:pt x="5338357" y="3170855"/>
                    <a:pt x="5108574" y="4028416"/>
                  </a:cubicBezTo>
                  <a:cubicBezTo>
                    <a:pt x="4880820" y="4878406"/>
                    <a:pt x="4165604" y="5079965"/>
                    <a:pt x="3459359" y="5487716"/>
                  </a:cubicBezTo>
                  <a:cubicBezTo>
                    <a:pt x="2753115" y="5895466"/>
                    <a:pt x="2053265" y="6257288"/>
                    <a:pt x="1203275" y="6029534"/>
                  </a:cubicBezTo>
                  <a:cubicBezTo>
                    <a:pt x="739885" y="5905369"/>
                    <a:pt x="366400" y="5685345"/>
                    <a:pt x="59921" y="5396467"/>
                  </a:cubicBezTo>
                  <a:lnTo>
                    <a:pt x="0" y="5333381"/>
                  </a:lnTo>
                  <a:lnTo>
                    <a:pt x="0" y="4427327"/>
                  </a:lnTo>
                  <a:lnTo>
                    <a:pt x="112056" y="4602502"/>
                  </a:lnTo>
                  <a:cubicBezTo>
                    <a:pt x="215300" y="4749260"/>
                    <a:pt x="325419" y="4877443"/>
                    <a:pt x="443875" y="4989110"/>
                  </a:cubicBezTo>
                  <a:cubicBezTo>
                    <a:pt x="700709" y="5231113"/>
                    <a:pt x="996455" y="5394516"/>
                    <a:pt x="1348175" y="5488759"/>
                  </a:cubicBezTo>
                  <a:cubicBezTo>
                    <a:pt x="1633379" y="5565179"/>
                    <a:pt x="1910917" y="5556430"/>
                    <a:pt x="2221463" y="5461704"/>
                  </a:cubicBezTo>
                  <a:cubicBezTo>
                    <a:pt x="2541923" y="5363721"/>
                    <a:pt x="2870374" y="5181404"/>
                    <a:pt x="3179339" y="5003023"/>
                  </a:cubicBezTo>
                  <a:cubicBezTo>
                    <a:pt x="3323713" y="4919760"/>
                    <a:pt x="3463978" y="4846641"/>
                    <a:pt x="3599638" y="4775996"/>
                  </a:cubicBezTo>
                  <a:cubicBezTo>
                    <a:pt x="3862436" y="4639263"/>
                    <a:pt x="4089314" y="4521074"/>
                    <a:pt x="4259765" y="4374667"/>
                  </a:cubicBezTo>
                  <a:cubicBezTo>
                    <a:pt x="4418282" y="4238625"/>
                    <a:pt x="4513201" y="4087280"/>
                    <a:pt x="4567742" y="3883732"/>
                  </a:cubicBezTo>
                  <a:cubicBezTo>
                    <a:pt x="4660420" y="3537853"/>
                    <a:pt x="4682033" y="3184640"/>
                    <a:pt x="4631929" y="2833886"/>
                  </a:cubicBezTo>
                  <a:cubicBezTo>
                    <a:pt x="4583584" y="2494734"/>
                    <a:pt x="4470646" y="2172121"/>
                    <a:pt x="4296412" y="1874932"/>
                  </a:cubicBezTo>
                  <a:cubicBezTo>
                    <a:pt x="3944879" y="1275559"/>
                    <a:pt x="3381537" y="846289"/>
                    <a:pt x="2710219" y="666410"/>
                  </a:cubicBezTo>
                  <a:cubicBezTo>
                    <a:pt x="2349955" y="569877"/>
                    <a:pt x="2030161" y="539483"/>
                    <a:pt x="1732642" y="573480"/>
                  </a:cubicBezTo>
                  <a:cubicBezTo>
                    <a:pt x="1440866" y="606814"/>
                    <a:pt x="1158880" y="703976"/>
                    <a:pt x="870621" y="870402"/>
                  </a:cubicBezTo>
                  <a:cubicBezTo>
                    <a:pt x="670160" y="986048"/>
                    <a:pt x="589753" y="1064195"/>
                    <a:pt x="537555" y="1125324"/>
                  </a:cubicBezTo>
                  <a:cubicBezTo>
                    <a:pt x="463218" y="1212400"/>
                    <a:pt x="397708" y="1330125"/>
                    <a:pt x="306995" y="1493030"/>
                  </a:cubicBezTo>
                  <a:cubicBezTo>
                    <a:pt x="234596" y="1623167"/>
                    <a:pt x="145436" y="1783409"/>
                    <a:pt x="23579" y="1977465"/>
                  </a:cubicBezTo>
                  <a:lnTo>
                    <a:pt x="0" y="2014291"/>
                  </a:lnTo>
                  <a:lnTo>
                    <a:pt x="0" y="915660"/>
                  </a:lnTo>
                  <a:lnTo>
                    <a:pt x="58609" y="828051"/>
                  </a:lnTo>
                  <a:cubicBezTo>
                    <a:pt x="177453" y="670481"/>
                    <a:pt x="325847" y="538291"/>
                    <a:pt x="590689" y="385385"/>
                  </a:cubicBezTo>
                  <a:cubicBezTo>
                    <a:pt x="1032159" y="130559"/>
                    <a:pt x="1474330" y="3750"/>
                    <a:pt x="1951394"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684D402D-BCDD-A7FE-41B5-9F26306CD6F5}"/>
              </a:ext>
            </a:extLst>
          </p:cNvPr>
          <p:cNvSpPr>
            <a:spLocks noGrp="1"/>
          </p:cNvSpPr>
          <p:nvPr>
            <p:ph type="title"/>
          </p:nvPr>
        </p:nvSpPr>
        <p:spPr>
          <a:xfrm>
            <a:off x="640080" y="1243013"/>
            <a:ext cx="3855720" cy="4371974"/>
          </a:xfrm>
        </p:spPr>
        <p:txBody>
          <a:bodyPr>
            <a:normAutofit/>
          </a:bodyPr>
          <a:lstStyle/>
          <a:p>
            <a:r>
              <a:rPr lang="en-AU" sz="3600" dirty="0">
                <a:solidFill>
                  <a:schemeClr val="tx2"/>
                </a:solidFill>
              </a:rPr>
              <a:t>Maybe </a:t>
            </a:r>
          </a:p>
        </p:txBody>
      </p:sp>
      <p:sp>
        <p:nvSpPr>
          <p:cNvPr id="3" name="Content Placeholder 2">
            <a:extLst>
              <a:ext uri="{FF2B5EF4-FFF2-40B4-BE49-F238E27FC236}">
                <a16:creationId xmlns:a16="http://schemas.microsoft.com/office/drawing/2014/main" id="{0CA54F5D-B71C-7B21-2BD8-865A0F63A625}"/>
              </a:ext>
            </a:extLst>
          </p:cNvPr>
          <p:cNvSpPr>
            <a:spLocks noGrp="1"/>
          </p:cNvSpPr>
          <p:nvPr>
            <p:ph idx="1"/>
          </p:nvPr>
        </p:nvSpPr>
        <p:spPr>
          <a:xfrm>
            <a:off x="6172200" y="804672"/>
            <a:ext cx="5221224" cy="5230368"/>
          </a:xfrm>
        </p:spPr>
        <p:txBody>
          <a:bodyPr anchor="ctr">
            <a:noAutofit/>
          </a:bodyPr>
          <a:lstStyle/>
          <a:p>
            <a:r>
              <a:rPr lang="en-AU" dirty="0">
                <a:solidFill>
                  <a:schemeClr val="tx2"/>
                </a:solidFill>
              </a:rPr>
              <a:t>If Tori is on bail you should advise her that if she is accepted on to the program she should be prepared to go into custody for up </a:t>
            </a:r>
            <a:r>
              <a:rPr lang="en-AU" b="1" dirty="0">
                <a:solidFill>
                  <a:schemeClr val="tx2"/>
                </a:solidFill>
              </a:rPr>
              <a:t>to 6 weeks </a:t>
            </a:r>
          </a:p>
          <a:p>
            <a:r>
              <a:rPr lang="en-AU" dirty="0">
                <a:solidFill>
                  <a:schemeClr val="tx2"/>
                </a:solidFill>
              </a:rPr>
              <a:t>You should advise Tori that by going to the Drug Court she must waive her right to a District Court Appeal. </a:t>
            </a:r>
          </a:p>
          <a:p>
            <a:r>
              <a:rPr lang="en-AU" dirty="0">
                <a:solidFill>
                  <a:schemeClr val="tx2"/>
                </a:solidFill>
              </a:rPr>
              <a:t>You could always try your luck in the Local Court and Tori could be referred on a District Court Appeal </a:t>
            </a:r>
          </a:p>
        </p:txBody>
      </p:sp>
    </p:spTree>
    <p:extLst>
      <p:ext uri="{BB962C8B-B14F-4D97-AF65-F5344CB8AC3E}">
        <p14:creationId xmlns:p14="http://schemas.microsoft.com/office/powerpoint/2010/main" val="22707789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7" name="Rectangle 36">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6E751F9-138A-61D2-F9B5-85F28FEFC86A}"/>
              </a:ext>
            </a:extLst>
          </p:cNvPr>
          <p:cNvSpPr>
            <a:spLocks noGrp="1"/>
          </p:cNvSpPr>
          <p:nvPr>
            <p:ph type="title"/>
          </p:nvPr>
        </p:nvSpPr>
        <p:spPr>
          <a:xfrm>
            <a:off x="838200" y="365125"/>
            <a:ext cx="10515600" cy="1325563"/>
          </a:xfrm>
        </p:spPr>
        <p:txBody>
          <a:bodyPr>
            <a:normAutofit/>
          </a:bodyPr>
          <a:lstStyle/>
          <a:p>
            <a:r>
              <a:rPr lang="en-AU" sz="5400" dirty="0"/>
              <a:t>Who not to refer</a:t>
            </a:r>
          </a:p>
        </p:txBody>
      </p:sp>
      <p:sp>
        <p:nvSpPr>
          <p:cNvPr id="39"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Content Placeholder 2">
            <a:extLst>
              <a:ext uri="{FF2B5EF4-FFF2-40B4-BE49-F238E27FC236}">
                <a16:creationId xmlns:a16="http://schemas.microsoft.com/office/drawing/2014/main" id="{1F798679-0836-D29A-04BC-4D875F09B550}"/>
              </a:ext>
            </a:extLst>
          </p:cNvPr>
          <p:cNvSpPr>
            <a:spLocks noGrp="1"/>
          </p:cNvSpPr>
          <p:nvPr>
            <p:ph idx="1"/>
          </p:nvPr>
        </p:nvSpPr>
        <p:spPr>
          <a:xfrm>
            <a:off x="838200" y="1929384"/>
            <a:ext cx="10515600" cy="4251960"/>
          </a:xfrm>
        </p:spPr>
        <p:txBody>
          <a:bodyPr>
            <a:normAutofit fontScale="92500" lnSpcReduction="10000"/>
          </a:bodyPr>
          <a:lstStyle/>
          <a:p>
            <a:r>
              <a:rPr lang="en-AU" sz="2400" dirty="0"/>
              <a:t>Strictly indictable drug supply charges </a:t>
            </a:r>
          </a:p>
          <a:p>
            <a:r>
              <a:rPr lang="en-AU" sz="2400" dirty="0"/>
              <a:t>Violent offences with no eligible referred offences or where the eligible referred offence would not attract a fulltime gaol sentence </a:t>
            </a:r>
          </a:p>
          <a:p>
            <a:r>
              <a:rPr lang="en-AU" sz="2400" dirty="0"/>
              <a:t>Charges where </a:t>
            </a:r>
            <a:r>
              <a:rPr lang="en-AU" sz="2400" b="1" dirty="0"/>
              <a:t>fulltime</a:t>
            </a:r>
            <a:r>
              <a:rPr lang="en-AU" sz="2400" dirty="0"/>
              <a:t> custody is not likely </a:t>
            </a:r>
          </a:p>
          <a:p>
            <a:r>
              <a:rPr lang="en-AU" sz="2400" dirty="0"/>
              <a:t>Current sexual offences </a:t>
            </a:r>
          </a:p>
          <a:p>
            <a:r>
              <a:rPr lang="en-AU" sz="2400" dirty="0"/>
              <a:t>Prior participant who has not had three years since their final sentence date or NPP or conclusion of ICO imposed by Drug Court (which ever is later in time) </a:t>
            </a:r>
          </a:p>
          <a:p>
            <a:r>
              <a:rPr lang="en-AU" sz="2400" dirty="0"/>
              <a:t>Previous applicants who were found not eligible or appropriate less than 2 years ago </a:t>
            </a:r>
          </a:p>
          <a:p>
            <a:r>
              <a:rPr lang="en-AU" sz="2400" dirty="0"/>
              <a:t>Previous referrals to the ballot who were not successful in the ballot and have no additional H numbers </a:t>
            </a:r>
          </a:p>
          <a:p>
            <a:r>
              <a:rPr lang="en-AU" sz="2400" dirty="0"/>
              <a:t>Commonwealth offences – exception where commonwealth sequences can be sentenced by Local Court and other sequences can be sent to Drug Court </a:t>
            </a:r>
          </a:p>
        </p:txBody>
      </p:sp>
    </p:spTree>
    <p:extLst>
      <p:ext uri="{BB962C8B-B14F-4D97-AF65-F5344CB8AC3E}">
        <p14:creationId xmlns:p14="http://schemas.microsoft.com/office/powerpoint/2010/main" val="25505434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289ED1AA-8684-4D37-B208-8777E1A778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Graphic 33">
            <a:extLst>
              <a:ext uri="{FF2B5EF4-FFF2-40B4-BE49-F238E27FC236}">
                <a16:creationId xmlns:a16="http://schemas.microsoft.com/office/drawing/2014/main" id="{4180E01B-B1F4-437C-807D-1C930718EE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10784" y="0"/>
            <a:ext cx="9570431" cy="6858000"/>
          </a:xfrm>
          <a:custGeom>
            <a:avLst/>
            <a:gdLst>
              <a:gd name="connsiteX0" fmla="*/ 7178288 w 7187261"/>
              <a:gd name="connsiteY0" fmla="*/ 2604802 h 5150263"/>
              <a:gd name="connsiteX1" fmla="*/ 7169335 w 7187261"/>
              <a:gd name="connsiteY1" fmla="*/ 2328577 h 5150263"/>
              <a:gd name="connsiteX2" fmla="*/ 7060845 w 7187261"/>
              <a:gd name="connsiteY2" fmla="*/ 1661160 h 5150263"/>
              <a:gd name="connsiteX3" fmla="*/ 6212263 w 7187261"/>
              <a:gd name="connsiteY3" fmla="*/ 243840 h 5150263"/>
              <a:gd name="connsiteX4" fmla="*/ 5953564 w 7187261"/>
              <a:gd name="connsiteY4" fmla="*/ 0 h 5150263"/>
              <a:gd name="connsiteX5" fmla="*/ 1408615 w 7187261"/>
              <a:gd name="connsiteY5" fmla="*/ 0 h 5150263"/>
              <a:gd name="connsiteX6" fmla="*/ 805111 w 7187261"/>
              <a:gd name="connsiteY6" fmla="*/ 676275 h 5150263"/>
              <a:gd name="connsiteX7" fmla="*/ 104928 w 7187261"/>
              <a:gd name="connsiteY7" fmla="*/ 2183035 h 5150263"/>
              <a:gd name="connsiteX8" fmla="*/ 51588 w 7187261"/>
              <a:gd name="connsiteY8" fmla="*/ 2400014 h 5150263"/>
              <a:gd name="connsiteX9" fmla="*/ 41301 w 7187261"/>
              <a:gd name="connsiteY9" fmla="*/ 2424208 h 5150263"/>
              <a:gd name="connsiteX10" fmla="*/ 119692 w 7187261"/>
              <a:gd name="connsiteY10" fmla="*/ 1834801 h 5150263"/>
              <a:gd name="connsiteX11" fmla="*/ 870071 w 7187261"/>
              <a:gd name="connsiteY11" fmla="*/ 462248 h 5150263"/>
              <a:gd name="connsiteX12" fmla="*/ 1389279 w 7187261"/>
              <a:gd name="connsiteY12" fmla="*/ 476 h 5150263"/>
              <a:gd name="connsiteX13" fmla="*/ 1320223 w 7187261"/>
              <a:gd name="connsiteY13" fmla="*/ 476 h 5150263"/>
              <a:gd name="connsiteX14" fmla="*/ 423158 w 7187261"/>
              <a:gd name="connsiteY14" fmla="*/ 989743 h 5150263"/>
              <a:gd name="connsiteX15" fmla="*/ 25585 w 7187261"/>
              <a:gd name="connsiteY15" fmla="*/ 2113693 h 5150263"/>
              <a:gd name="connsiteX16" fmla="*/ 2344 w 7187261"/>
              <a:gd name="connsiteY16" fmla="*/ 2725865 h 5150263"/>
              <a:gd name="connsiteX17" fmla="*/ 447256 w 7187261"/>
              <a:gd name="connsiteY17" fmla="*/ 4210717 h 5150263"/>
              <a:gd name="connsiteX18" fmla="*/ 1138962 w 7187261"/>
              <a:gd name="connsiteY18" fmla="*/ 4988910 h 5150263"/>
              <a:gd name="connsiteX19" fmla="*/ 1348512 w 7187261"/>
              <a:gd name="connsiteY19" fmla="*/ 5146834 h 5150263"/>
              <a:gd name="connsiteX20" fmla="*/ 1422712 w 7187261"/>
              <a:gd name="connsiteY20" fmla="*/ 5146834 h 5150263"/>
              <a:gd name="connsiteX21" fmla="*/ 480594 w 7187261"/>
              <a:gd name="connsiteY21" fmla="*/ 4187952 h 5150263"/>
              <a:gd name="connsiteX22" fmla="*/ 398679 w 7187261"/>
              <a:gd name="connsiteY22" fmla="*/ 4046125 h 5150263"/>
              <a:gd name="connsiteX23" fmla="*/ 411823 w 7187261"/>
              <a:gd name="connsiteY23" fmla="*/ 4053078 h 5150263"/>
              <a:gd name="connsiteX24" fmla="*/ 1439380 w 7187261"/>
              <a:gd name="connsiteY24" fmla="*/ 5147405 h 5150263"/>
              <a:gd name="connsiteX25" fmla="*/ 5710010 w 7187261"/>
              <a:gd name="connsiteY25" fmla="*/ 5150263 h 5150263"/>
              <a:gd name="connsiteX26" fmla="*/ 5999665 w 7187261"/>
              <a:gd name="connsiteY26" fmla="*/ 4910900 h 5150263"/>
              <a:gd name="connsiteX27" fmla="*/ 6954165 w 7187261"/>
              <a:gd name="connsiteY27" fmla="*/ 3545777 h 5150263"/>
              <a:gd name="connsiteX28" fmla="*/ 7137712 w 7187261"/>
              <a:gd name="connsiteY28" fmla="*/ 2799207 h 5150263"/>
              <a:gd name="connsiteX29" fmla="*/ 7142951 w 7187261"/>
              <a:gd name="connsiteY29" fmla="*/ 2754535 h 5150263"/>
              <a:gd name="connsiteX30" fmla="*/ 7149428 w 7187261"/>
              <a:gd name="connsiteY30" fmla="*/ 2774823 h 5150263"/>
              <a:gd name="connsiteX31" fmla="*/ 7066465 w 7187261"/>
              <a:gd name="connsiteY31" fmla="*/ 3465672 h 5150263"/>
              <a:gd name="connsiteX32" fmla="*/ 6452578 w 7187261"/>
              <a:gd name="connsiteY32" fmla="*/ 4552760 h 5150263"/>
              <a:gd name="connsiteX33" fmla="*/ 5752110 w 7187261"/>
              <a:gd name="connsiteY33" fmla="*/ 5150263 h 5150263"/>
              <a:gd name="connsiteX34" fmla="*/ 5827643 w 7187261"/>
              <a:gd name="connsiteY34" fmla="*/ 5150263 h 5150263"/>
              <a:gd name="connsiteX35" fmla="*/ 6642793 w 7187261"/>
              <a:gd name="connsiteY35" fmla="*/ 4389406 h 5150263"/>
              <a:gd name="connsiteX36" fmla="*/ 7102469 w 7187261"/>
              <a:gd name="connsiteY36" fmla="*/ 3490817 h 5150263"/>
              <a:gd name="connsiteX37" fmla="*/ 7187242 w 7187261"/>
              <a:gd name="connsiteY37" fmla="*/ 2990183 h 5150263"/>
              <a:gd name="connsiteX38" fmla="*/ 7178288 w 7187261"/>
              <a:gd name="connsiteY38" fmla="*/ 2604802 h 5150263"/>
              <a:gd name="connsiteX39" fmla="*/ 6342565 w 7187261"/>
              <a:gd name="connsiteY39" fmla="*/ 441389 h 5150263"/>
              <a:gd name="connsiteX40" fmla="*/ 7126567 w 7187261"/>
              <a:gd name="connsiteY40" fmla="*/ 2355056 h 5150263"/>
              <a:gd name="connsiteX41" fmla="*/ 6342565 w 7187261"/>
              <a:gd name="connsiteY41" fmla="*/ 441389 h 51502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7187261" h="5150263">
                <a:moveTo>
                  <a:pt x="7178288" y="2604802"/>
                </a:moveTo>
                <a:cubicBezTo>
                  <a:pt x="7168763" y="2513076"/>
                  <a:pt x="7174478" y="2420684"/>
                  <a:pt x="7169335" y="2328577"/>
                </a:cubicBezTo>
                <a:cubicBezTo>
                  <a:pt x="7156952" y="2102882"/>
                  <a:pt x="7120586" y="1879149"/>
                  <a:pt x="7060845" y="1661160"/>
                </a:cubicBezTo>
                <a:cubicBezTo>
                  <a:pt x="6910588" y="1121007"/>
                  <a:pt x="6617428" y="631374"/>
                  <a:pt x="6212263" y="243840"/>
                </a:cubicBezTo>
                <a:cubicBezTo>
                  <a:pt x="6126538" y="162496"/>
                  <a:pt x="6040813" y="80201"/>
                  <a:pt x="5953564" y="0"/>
                </a:cubicBezTo>
                <a:lnTo>
                  <a:pt x="1408615" y="0"/>
                </a:lnTo>
                <a:cubicBezTo>
                  <a:pt x="1180967" y="200316"/>
                  <a:pt x="978332" y="427387"/>
                  <a:pt x="805111" y="676275"/>
                </a:cubicBezTo>
                <a:cubicBezTo>
                  <a:pt x="481261" y="1136523"/>
                  <a:pt x="252089" y="1640872"/>
                  <a:pt x="104928" y="2183035"/>
                </a:cubicBezTo>
                <a:cubicBezTo>
                  <a:pt x="85878" y="2254853"/>
                  <a:pt x="69495" y="2327720"/>
                  <a:pt x="51588" y="2400014"/>
                </a:cubicBezTo>
                <a:cubicBezTo>
                  <a:pt x="49683" y="2407634"/>
                  <a:pt x="51588" y="2416969"/>
                  <a:pt x="41301" y="2424208"/>
                </a:cubicBezTo>
                <a:cubicBezTo>
                  <a:pt x="45900" y="2225469"/>
                  <a:pt x="72186" y="2027834"/>
                  <a:pt x="119692" y="1834801"/>
                </a:cubicBezTo>
                <a:cubicBezTo>
                  <a:pt x="247993" y="1310926"/>
                  <a:pt x="506121" y="857726"/>
                  <a:pt x="870071" y="462248"/>
                </a:cubicBezTo>
                <a:cubicBezTo>
                  <a:pt x="1027729" y="291823"/>
                  <a:pt x="1201617" y="137169"/>
                  <a:pt x="1389279" y="476"/>
                </a:cubicBezTo>
                <a:lnTo>
                  <a:pt x="1320223" y="476"/>
                </a:lnTo>
                <a:cubicBezTo>
                  <a:pt x="960844" y="274320"/>
                  <a:pt x="656330" y="599123"/>
                  <a:pt x="423158" y="989743"/>
                </a:cubicBezTo>
                <a:cubicBezTo>
                  <a:pt x="215608" y="1337596"/>
                  <a:pt x="80258" y="1711357"/>
                  <a:pt x="25585" y="2113693"/>
                </a:cubicBezTo>
                <a:cubicBezTo>
                  <a:pt x="-2705" y="2316480"/>
                  <a:pt x="-2228" y="2521077"/>
                  <a:pt x="2344" y="2725865"/>
                </a:cubicBezTo>
                <a:cubicBezTo>
                  <a:pt x="14155" y="3261932"/>
                  <a:pt x="170650" y="3754565"/>
                  <a:pt x="447256" y="4210717"/>
                </a:cubicBezTo>
                <a:cubicBezTo>
                  <a:pt x="629851" y="4511612"/>
                  <a:pt x="866356" y="4767167"/>
                  <a:pt x="1138962" y="4988910"/>
                </a:cubicBezTo>
                <a:cubicBezTo>
                  <a:pt x="1207161" y="5044345"/>
                  <a:pt x="1277008" y="5096990"/>
                  <a:pt x="1348512" y="5146834"/>
                </a:cubicBezTo>
                <a:lnTo>
                  <a:pt x="1422712" y="5146834"/>
                </a:lnTo>
                <a:cubicBezTo>
                  <a:pt x="1043426" y="4892802"/>
                  <a:pt x="724720" y="4577334"/>
                  <a:pt x="480594" y="4187952"/>
                </a:cubicBezTo>
                <a:cubicBezTo>
                  <a:pt x="452019" y="4141851"/>
                  <a:pt x="423444" y="4095179"/>
                  <a:pt x="398679" y="4046125"/>
                </a:cubicBezTo>
                <a:cubicBezTo>
                  <a:pt x="407442" y="4043267"/>
                  <a:pt x="409156" y="4048982"/>
                  <a:pt x="411823" y="4053078"/>
                </a:cubicBezTo>
                <a:cubicBezTo>
                  <a:pt x="683572" y="4484656"/>
                  <a:pt x="1033139" y="4842701"/>
                  <a:pt x="1439380" y="5147405"/>
                </a:cubicBezTo>
                <a:lnTo>
                  <a:pt x="5710010" y="5150263"/>
                </a:lnTo>
                <a:cubicBezTo>
                  <a:pt x="5810594" y="5075482"/>
                  <a:pt x="5907272" y="4995587"/>
                  <a:pt x="5999665" y="4910900"/>
                </a:cubicBezTo>
                <a:cubicBezTo>
                  <a:pt x="6418765" y="4526661"/>
                  <a:pt x="6746901" y="4078129"/>
                  <a:pt x="6954165" y="3545777"/>
                </a:cubicBezTo>
                <a:cubicBezTo>
                  <a:pt x="7048234" y="3306175"/>
                  <a:pt x="7109956" y="3055115"/>
                  <a:pt x="7137712" y="2799207"/>
                </a:cubicBezTo>
                <a:cubicBezTo>
                  <a:pt x="7139236" y="2784920"/>
                  <a:pt x="7141046" y="2770632"/>
                  <a:pt x="7142951" y="2754535"/>
                </a:cubicBezTo>
                <a:cubicBezTo>
                  <a:pt x="7151714" y="2760440"/>
                  <a:pt x="7149237" y="2768441"/>
                  <a:pt x="7149428" y="2774823"/>
                </a:cubicBezTo>
                <a:cubicBezTo>
                  <a:pt x="7156743" y="3007967"/>
                  <a:pt x="7128777" y="3240881"/>
                  <a:pt x="7066465" y="3465672"/>
                </a:cubicBezTo>
                <a:cubicBezTo>
                  <a:pt x="6952165" y="3878580"/>
                  <a:pt x="6737948" y="4235863"/>
                  <a:pt x="6452578" y="4552760"/>
                </a:cubicBezTo>
                <a:cubicBezTo>
                  <a:pt x="6244553" y="4783836"/>
                  <a:pt x="6008809" y="4980242"/>
                  <a:pt x="5752110" y="5150263"/>
                </a:cubicBezTo>
                <a:lnTo>
                  <a:pt x="5827643" y="5150263"/>
                </a:lnTo>
                <a:cubicBezTo>
                  <a:pt x="6136539" y="4938904"/>
                  <a:pt x="6412192" y="4689348"/>
                  <a:pt x="6642793" y="4389406"/>
                </a:cubicBezTo>
                <a:cubicBezTo>
                  <a:pt x="6851295" y="4118324"/>
                  <a:pt x="7009125" y="3820859"/>
                  <a:pt x="7102469" y="3490817"/>
                </a:cubicBezTo>
                <a:cubicBezTo>
                  <a:pt x="7148646" y="3327473"/>
                  <a:pt x="7177069" y="3159624"/>
                  <a:pt x="7187242" y="2990183"/>
                </a:cubicBezTo>
                <a:cubicBezTo>
                  <a:pt x="7187623" y="2984087"/>
                  <a:pt x="7182384" y="2642330"/>
                  <a:pt x="7178288" y="2604802"/>
                </a:cubicBezTo>
                <a:close/>
                <a:moveTo>
                  <a:pt x="6342565" y="441389"/>
                </a:moveTo>
                <a:cubicBezTo>
                  <a:pt x="6829797" y="986533"/>
                  <a:pt x="7091135" y="1624422"/>
                  <a:pt x="7126567" y="2355056"/>
                </a:cubicBezTo>
                <a:cubicBezTo>
                  <a:pt x="7001123" y="1661827"/>
                  <a:pt x="6756426" y="1017365"/>
                  <a:pt x="6342565" y="441389"/>
                </a:cubicBezTo>
                <a:close/>
              </a:path>
            </a:pathLst>
          </a:custGeom>
          <a:solidFill>
            <a:schemeClr val="accent2"/>
          </a:solidFill>
          <a:ln w="9525"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0E489B84-9D5B-64EC-16DD-AE42E5F1E549}"/>
              </a:ext>
            </a:extLst>
          </p:cNvPr>
          <p:cNvSpPr>
            <a:spLocks noGrp="1"/>
          </p:cNvSpPr>
          <p:nvPr>
            <p:ph type="ctrTitle"/>
          </p:nvPr>
        </p:nvSpPr>
        <p:spPr>
          <a:xfrm>
            <a:off x="2558716" y="955309"/>
            <a:ext cx="7074568" cy="2898975"/>
          </a:xfrm>
        </p:spPr>
        <p:txBody>
          <a:bodyPr>
            <a:normAutofit/>
          </a:bodyPr>
          <a:lstStyle/>
          <a:p>
            <a:r>
              <a:rPr lang="en-AU" sz="6600">
                <a:solidFill>
                  <a:srgbClr val="FFFFFF"/>
                </a:solidFill>
              </a:rPr>
              <a:t>Isn't Drug Court a get out of gaol free card? </a:t>
            </a:r>
          </a:p>
        </p:txBody>
      </p:sp>
      <p:sp>
        <p:nvSpPr>
          <p:cNvPr id="11" name="sketch line">
            <a:extLst>
              <a:ext uri="{FF2B5EF4-FFF2-40B4-BE49-F238E27FC236}">
                <a16:creationId xmlns:a16="http://schemas.microsoft.com/office/drawing/2014/main" id="{41F77738-2AF0-4750-A0C7-F97C2C1759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974206" y="4173498"/>
            <a:ext cx="4243589" cy="18288"/>
          </a:xfrm>
          <a:custGeom>
            <a:avLst/>
            <a:gdLst>
              <a:gd name="connsiteX0" fmla="*/ 0 w 4243589"/>
              <a:gd name="connsiteY0" fmla="*/ 0 h 18288"/>
              <a:gd name="connsiteX1" fmla="*/ 563791 w 4243589"/>
              <a:gd name="connsiteY1" fmla="*/ 0 h 18288"/>
              <a:gd name="connsiteX2" fmla="*/ 1042710 w 4243589"/>
              <a:gd name="connsiteY2" fmla="*/ 0 h 18288"/>
              <a:gd name="connsiteX3" fmla="*/ 1564066 w 4243589"/>
              <a:gd name="connsiteY3" fmla="*/ 0 h 18288"/>
              <a:gd name="connsiteX4" fmla="*/ 2212729 w 4243589"/>
              <a:gd name="connsiteY4" fmla="*/ 0 h 18288"/>
              <a:gd name="connsiteX5" fmla="*/ 2776520 w 4243589"/>
              <a:gd name="connsiteY5" fmla="*/ 0 h 18288"/>
              <a:gd name="connsiteX6" fmla="*/ 3297875 w 4243589"/>
              <a:gd name="connsiteY6" fmla="*/ 0 h 18288"/>
              <a:gd name="connsiteX7" fmla="*/ 4243589 w 4243589"/>
              <a:gd name="connsiteY7" fmla="*/ 0 h 18288"/>
              <a:gd name="connsiteX8" fmla="*/ 4243589 w 4243589"/>
              <a:gd name="connsiteY8" fmla="*/ 18288 h 18288"/>
              <a:gd name="connsiteX9" fmla="*/ 3637362 w 4243589"/>
              <a:gd name="connsiteY9" fmla="*/ 18288 h 18288"/>
              <a:gd name="connsiteX10" fmla="*/ 3116007 w 4243589"/>
              <a:gd name="connsiteY10" fmla="*/ 18288 h 18288"/>
              <a:gd name="connsiteX11" fmla="*/ 2424908 w 4243589"/>
              <a:gd name="connsiteY11" fmla="*/ 18288 h 18288"/>
              <a:gd name="connsiteX12" fmla="*/ 1861117 w 4243589"/>
              <a:gd name="connsiteY12" fmla="*/ 18288 h 18288"/>
              <a:gd name="connsiteX13" fmla="*/ 1382198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3987" y="7429"/>
                  <a:pt x="4243569" y="10822"/>
                  <a:pt x="4243589" y="18288"/>
                </a:cubicBezTo>
                <a:cubicBezTo>
                  <a:pt x="4112949" y="-2855"/>
                  <a:pt x="3928037" y="1831"/>
                  <a:pt x="3637362" y="18288"/>
                </a:cubicBezTo>
                <a:cubicBezTo>
                  <a:pt x="3346687" y="34745"/>
                  <a:pt x="3254446" y="26669"/>
                  <a:pt x="3116007" y="18288"/>
                </a:cubicBezTo>
                <a:cubicBezTo>
                  <a:pt x="2977569" y="9907"/>
                  <a:pt x="2620228" y="28873"/>
                  <a:pt x="2424908" y="18288"/>
                </a:cubicBezTo>
                <a:cubicBezTo>
                  <a:pt x="2229588" y="7703"/>
                  <a:pt x="2088287" y="-3854"/>
                  <a:pt x="1861117" y="18288"/>
                </a:cubicBezTo>
                <a:cubicBezTo>
                  <a:pt x="1633947" y="40430"/>
                  <a:pt x="1502447" y="-871"/>
                  <a:pt x="1382198" y="18288"/>
                </a:cubicBezTo>
                <a:cubicBezTo>
                  <a:pt x="1261949" y="37447"/>
                  <a:pt x="1045440" y="28353"/>
                  <a:pt x="733535" y="18288"/>
                </a:cubicBezTo>
                <a:cubicBezTo>
                  <a:pt x="421630" y="8223"/>
                  <a:pt x="341257" y="-18359"/>
                  <a:pt x="0" y="18288"/>
                </a:cubicBezTo>
                <a:cubicBezTo>
                  <a:pt x="-591" y="13205"/>
                  <a:pt x="-663" y="6329"/>
                  <a:pt x="0" y="0"/>
                </a:cubicBezTo>
                <a:close/>
              </a:path>
              <a:path w="4243589" h="18288"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2703" y="5429"/>
                  <a:pt x="4244410" y="14046"/>
                  <a:pt x="4243589" y="18288"/>
                </a:cubicBezTo>
                <a:cubicBezTo>
                  <a:pt x="4130424" y="-1240"/>
                  <a:pt x="3932803" y="42249"/>
                  <a:pt x="3722234" y="18288"/>
                </a:cubicBezTo>
                <a:cubicBezTo>
                  <a:pt x="3511665" y="-5673"/>
                  <a:pt x="3269903" y="45994"/>
                  <a:pt x="3116007" y="18288"/>
                </a:cubicBezTo>
                <a:cubicBezTo>
                  <a:pt x="2962111" y="-9418"/>
                  <a:pt x="2744280" y="23224"/>
                  <a:pt x="2509780" y="18288"/>
                </a:cubicBezTo>
                <a:cubicBezTo>
                  <a:pt x="2275280" y="13352"/>
                  <a:pt x="2066059" y="43664"/>
                  <a:pt x="1945989" y="18288"/>
                </a:cubicBezTo>
                <a:cubicBezTo>
                  <a:pt x="1825919" y="-7088"/>
                  <a:pt x="1407329" y="12616"/>
                  <a:pt x="1254890" y="18288"/>
                </a:cubicBezTo>
                <a:cubicBezTo>
                  <a:pt x="1102451" y="23960"/>
                  <a:pt x="837950" y="31673"/>
                  <a:pt x="563791" y="18288"/>
                </a:cubicBezTo>
                <a:cubicBezTo>
                  <a:pt x="289632" y="4903"/>
                  <a:pt x="132768" y="7105"/>
                  <a:pt x="0" y="18288"/>
                </a:cubicBezTo>
                <a:cubicBezTo>
                  <a:pt x="668" y="13665"/>
                  <a:pt x="578" y="5675"/>
                  <a:pt x="0" y="0"/>
                </a:cubicBezTo>
                <a:close/>
              </a:path>
            </a:pathLst>
          </a:custGeom>
          <a:solidFill>
            <a:srgbClr val="FFFFFF"/>
          </a:solidFill>
          <a:ln w="41275" cap="rnd">
            <a:solidFill>
              <a:srgbClr val="FFFFFF"/>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612287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8873D23-2DCF-4B31-A009-95721C06E8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13EF075-D4EF-4929-ADBC-91B27DA199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12" name="Group 11">
            <a:extLst>
              <a:ext uri="{FF2B5EF4-FFF2-40B4-BE49-F238E27FC236}">
                <a16:creationId xmlns:a16="http://schemas.microsoft.com/office/drawing/2014/main" id="{DAA26DFA-AAB2-4973-9C17-16D587C7B19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1863" y="508838"/>
            <a:ext cx="5217958" cy="6239661"/>
            <a:chOff x="-19221" y="251144"/>
            <a:chExt cx="5217958" cy="6239661"/>
          </a:xfrm>
        </p:grpSpPr>
        <p:sp>
          <p:nvSpPr>
            <p:cNvPr id="13" name="Freeform: Shape 12">
              <a:extLst>
                <a:ext uri="{FF2B5EF4-FFF2-40B4-BE49-F238E27FC236}">
                  <a16:creationId xmlns:a16="http://schemas.microsoft.com/office/drawing/2014/main" id="{3F407F11-7321-4BF6-8536-CCE8E34245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251144"/>
              <a:ext cx="5187198" cy="6239661"/>
            </a:xfrm>
            <a:custGeom>
              <a:avLst/>
              <a:gdLst>
                <a:gd name="connsiteX0" fmla="*/ 2011811 w 5187198"/>
                <a:gd name="connsiteY0" fmla="*/ 4 h 6239661"/>
                <a:gd name="connsiteX1" fmla="*/ 2617011 w 5187198"/>
                <a:gd name="connsiteY1" fmla="*/ 70590 h 6239661"/>
                <a:gd name="connsiteX2" fmla="*/ 2690321 w 5187198"/>
                <a:gd name="connsiteY2" fmla="*/ 88146 h 6239661"/>
                <a:gd name="connsiteX3" fmla="*/ 2726863 w 5187198"/>
                <a:gd name="connsiteY3" fmla="*/ 97127 h 6239661"/>
                <a:gd name="connsiteX4" fmla="*/ 2762951 w 5187198"/>
                <a:gd name="connsiteY4" fmla="*/ 107375 h 6239661"/>
                <a:gd name="connsiteX5" fmla="*/ 2834843 w 5187198"/>
                <a:gd name="connsiteY5" fmla="*/ 128493 h 6239661"/>
                <a:gd name="connsiteX6" fmla="*/ 2906574 w 5187198"/>
                <a:gd name="connsiteY6" fmla="*/ 151076 h 6239661"/>
                <a:gd name="connsiteX7" fmla="*/ 3049504 w 5187198"/>
                <a:gd name="connsiteY7" fmla="*/ 202124 h 6239661"/>
                <a:gd name="connsiteX8" fmla="*/ 3189518 w 5187198"/>
                <a:gd name="connsiteY8" fmla="*/ 260159 h 6239661"/>
                <a:gd name="connsiteX9" fmla="*/ 3326048 w 5187198"/>
                <a:gd name="connsiteY9" fmla="*/ 325143 h 6239661"/>
                <a:gd name="connsiteX10" fmla="*/ 3459166 w 5187198"/>
                <a:gd name="connsiteY10" fmla="*/ 395936 h 6239661"/>
                <a:gd name="connsiteX11" fmla="*/ 3588578 w 5187198"/>
                <a:gd name="connsiteY11" fmla="*/ 472343 h 6239661"/>
                <a:gd name="connsiteX12" fmla="*/ 3651864 w 5187198"/>
                <a:gd name="connsiteY12" fmla="*/ 512600 h 6239661"/>
                <a:gd name="connsiteX13" fmla="*/ 3714514 w 5187198"/>
                <a:gd name="connsiteY13" fmla="*/ 553499 h 6239661"/>
                <a:gd name="connsiteX14" fmla="*/ 4181221 w 5187198"/>
                <a:gd name="connsiteY14" fmla="*/ 922912 h 6239661"/>
                <a:gd name="connsiteX15" fmla="*/ 4582963 w 5187198"/>
                <a:gd name="connsiteY15" fmla="*/ 1358264 h 6239661"/>
                <a:gd name="connsiteX16" fmla="*/ 4670721 w 5187198"/>
                <a:gd name="connsiteY16" fmla="*/ 1477644 h 6239661"/>
                <a:gd name="connsiteX17" fmla="*/ 4752378 w 5187198"/>
                <a:gd name="connsiteY17" fmla="*/ 1601187 h 6239661"/>
                <a:gd name="connsiteX18" fmla="*/ 4772168 w 5187198"/>
                <a:gd name="connsiteY18" fmla="*/ 1632456 h 6239661"/>
                <a:gd name="connsiteX19" fmla="*/ 4782117 w 5187198"/>
                <a:gd name="connsiteY19" fmla="*/ 1648104 h 6239661"/>
                <a:gd name="connsiteX20" fmla="*/ 4791381 w 5187198"/>
                <a:gd name="connsiteY20" fmla="*/ 1664150 h 6239661"/>
                <a:gd name="connsiteX21" fmla="*/ 4828190 w 5187198"/>
                <a:gd name="connsiteY21" fmla="*/ 1728379 h 6239661"/>
                <a:gd name="connsiteX22" fmla="*/ 4864832 w 5187198"/>
                <a:gd name="connsiteY22" fmla="*/ 1792796 h 6239661"/>
                <a:gd name="connsiteX23" fmla="*/ 4899201 w 5187198"/>
                <a:gd name="connsiteY23" fmla="*/ 1858342 h 6239661"/>
                <a:gd name="connsiteX24" fmla="*/ 4933266 w 5187198"/>
                <a:gd name="connsiteY24" fmla="*/ 1924155 h 6239661"/>
                <a:gd name="connsiteX25" fmla="*/ 4964403 w 5187198"/>
                <a:gd name="connsiteY25" fmla="*/ 1991384 h 6239661"/>
                <a:gd name="connsiteX26" fmla="*/ 4995019 w 5187198"/>
                <a:gd name="connsiteY26" fmla="*/ 2058823 h 6239661"/>
                <a:gd name="connsiteX27" fmla="*/ 5021999 w 5187198"/>
                <a:gd name="connsiteY27" fmla="*/ 2127723 h 6239661"/>
                <a:gd name="connsiteX28" fmla="*/ 5048321 w 5187198"/>
                <a:gd name="connsiteY28" fmla="*/ 2196908 h 6239661"/>
                <a:gd name="connsiteX29" fmla="*/ 5070546 w 5187198"/>
                <a:gd name="connsiteY29" fmla="*/ 2267547 h 6239661"/>
                <a:gd name="connsiteX30" fmla="*/ 5092171 w 5187198"/>
                <a:gd name="connsiteY30" fmla="*/ 2338256 h 6239661"/>
                <a:gd name="connsiteX31" fmla="*/ 5110305 w 5187198"/>
                <a:gd name="connsiteY31" fmla="*/ 2409886 h 6239661"/>
                <a:gd name="connsiteX32" fmla="*/ 5186393 w 5187198"/>
                <a:gd name="connsiteY32" fmla="*/ 2992022 h 6239661"/>
                <a:gd name="connsiteX33" fmla="*/ 5149045 w 5187198"/>
                <a:gd name="connsiteY33" fmla="*/ 3571816 h 6239661"/>
                <a:gd name="connsiteX34" fmla="*/ 5126572 w 5187198"/>
                <a:gd name="connsiteY34" fmla="*/ 3714520 h 6239661"/>
                <a:gd name="connsiteX35" fmla="*/ 5099067 w 5187198"/>
                <a:gd name="connsiteY35" fmla="*/ 3856108 h 6239661"/>
                <a:gd name="connsiteX36" fmla="*/ 5095699 w 5187198"/>
                <a:gd name="connsiteY36" fmla="*/ 3873868 h 6239661"/>
                <a:gd name="connsiteX37" fmla="*/ 5091573 w 5187198"/>
                <a:gd name="connsiteY37" fmla="*/ 3891426 h 6239661"/>
                <a:gd name="connsiteX38" fmla="*/ 5083324 w 5187198"/>
                <a:gd name="connsiteY38" fmla="*/ 3926541 h 6239661"/>
                <a:gd name="connsiteX39" fmla="*/ 5067256 w 5187198"/>
                <a:gd name="connsiteY39" fmla="*/ 3996889 h 6239661"/>
                <a:gd name="connsiteX40" fmla="*/ 5059194 w 5187198"/>
                <a:gd name="connsiteY40" fmla="*/ 4032171 h 6239661"/>
                <a:gd name="connsiteX41" fmla="*/ 5049522 w 5187198"/>
                <a:gd name="connsiteY41" fmla="*/ 4067833 h 6239661"/>
                <a:gd name="connsiteX42" fmla="*/ 5040067 w 5187198"/>
                <a:gd name="connsiteY42" fmla="*/ 4103553 h 6239661"/>
                <a:gd name="connsiteX43" fmla="*/ 5028960 w 5187198"/>
                <a:gd name="connsiteY43" fmla="*/ 4138946 h 6239661"/>
                <a:gd name="connsiteX44" fmla="*/ 4917351 w 5187198"/>
                <a:gd name="connsiteY44" fmla="*/ 4417041 h 6239661"/>
                <a:gd name="connsiteX45" fmla="*/ 4756163 w 5187198"/>
                <a:gd name="connsiteY45" fmla="*/ 4676402 h 6239661"/>
                <a:gd name="connsiteX46" fmla="*/ 4322493 w 5187198"/>
                <a:gd name="connsiteY46" fmla="*/ 5105604 h 6239661"/>
                <a:gd name="connsiteX47" fmla="*/ 3840510 w 5187198"/>
                <a:gd name="connsiteY47" fmla="*/ 5429590 h 6239661"/>
                <a:gd name="connsiteX48" fmla="*/ 3606447 w 5187198"/>
                <a:gd name="connsiteY48" fmla="*/ 5572862 h 6239661"/>
                <a:gd name="connsiteX49" fmla="*/ 3488814 w 5187198"/>
                <a:gd name="connsiteY49" fmla="*/ 5647178 h 6239661"/>
                <a:gd name="connsiteX50" fmla="*/ 3365864 w 5187198"/>
                <a:gd name="connsiteY50" fmla="*/ 5722735 h 6239661"/>
                <a:gd name="connsiteX51" fmla="*/ 2839486 w 5187198"/>
                <a:gd name="connsiteY51" fmla="*/ 5999120 h 6239661"/>
                <a:gd name="connsiteX52" fmla="*/ 2242423 w 5187198"/>
                <a:gd name="connsiteY52" fmla="*/ 6192346 h 6239661"/>
                <a:gd name="connsiteX53" fmla="*/ 1589380 w 5187198"/>
                <a:gd name="connsiteY53" fmla="*/ 6230657 h 6239661"/>
                <a:gd name="connsiteX54" fmla="*/ 1548244 w 5187198"/>
                <a:gd name="connsiteY54" fmla="*/ 6226706 h 6239661"/>
                <a:gd name="connsiteX55" fmla="*/ 1507348 w 5187198"/>
                <a:gd name="connsiteY55" fmla="*/ 6221428 h 6239661"/>
                <a:gd name="connsiteX56" fmla="*/ 1466401 w 5187198"/>
                <a:gd name="connsiteY56" fmla="*/ 6215904 h 6239661"/>
                <a:gd name="connsiteX57" fmla="*/ 1425773 w 5187198"/>
                <a:gd name="connsiteY57" fmla="*/ 6209191 h 6239661"/>
                <a:gd name="connsiteX58" fmla="*/ 1344960 w 5187198"/>
                <a:gd name="connsiteY58" fmla="*/ 6193681 h 6239661"/>
                <a:gd name="connsiteX59" fmla="*/ 1265007 w 5187198"/>
                <a:gd name="connsiteY59" fmla="*/ 6175388 h 6239661"/>
                <a:gd name="connsiteX60" fmla="*/ 1225415 w 5187198"/>
                <a:gd name="connsiteY60" fmla="*/ 6165243 h 6239661"/>
                <a:gd name="connsiteX61" fmla="*/ 1186567 w 5187198"/>
                <a:gd name="connsiteY61" fmla="*/ 6154486 h 6239661"/>
                <a:gd name="connsiteX62" fmla="*/ 1111158 w 5187198"/>
                <a:gd name="connsiteY62" fmla="*/ 6130918 h 6239661"/>
                <a:gd name="connsiteX63" fmla="*/ 1035915 w 5187198"/>
                <a:gd name="connsiteY63" fmla="*/ 6107163 h 6239661"/>
                <a:gd name="connsiteX64" fmla="*/ 961579 w 5187198"/>
                <a:gd name="connsiteY64" fmla="*/ 6079594 h 6239661"/>
                <a:gd name="connsiteX65" fmla="*/ 395297 w 5187198"/>
                <a:gd name="connsiteY65" fmla="*/ 5792812 h 6239661"/>
                <a:gd name="connsiteX66" fmla="*/ 265239 w 5187198"/>
                <a:gd name="connsiteY66" fmla="*/ 5701511 h 6239661"/>
                <a:gd name="connsiteX67" fmla="*/ 233756 w 5187198"/>
                <a:gd name="connsiteY67" fmla="*/ 5677542 h 6239661"/>
                <a:gd name="connsiteX68" fmla="*/ 202800 w 5187198"/>
                <a:gd name="connsiteY68" fmla="*/ 5652902 h 6239661"/>
                <a:gd name="connsiteX69" fmla="*/ 140918 w 5187198"/>
                <a:gd name="connsiteY69" fmla="*/ 5603515 h 6239661"/>
                <a:gd name="connsiteX70" fmla="*/ 110625 w 5187198"/>
                <a:gd name="connsiteY70" fmla="*/ 5578127 h 6239661"/>
                <a:gd name="connsiteX71" fmla="*/ 95631 w 5187198"/>
                <a:gd name="connsiteY71" fmla="*/ 5565299 h 6239661"/>
                <a:gd name="connsiteX72" fmla="*/ 81966 w 5187198"/>
                <a:gd name="connsiteY72" fmla="*/ 5550973 h 6239661"/>
                <a:gd name="connsiteX73" fmla="*/ 27991 w 5187198"/>
                <a:gd name="connsiteY73" fmla="*/ 5493272 h 6239661"/>
                <a:gd name="connsiteX74" fmla="*/ 1454 w 5187198"/>
                <a:gd name="connsiteY74" fmla="*/ 5464252 h 6239661"/>
                <a:gd name="connsiteX75" fmla="*/ 0 w 5187198"/>
                <a:gd name="connsiteY75" fmla="*/ 5462518 h 6239661"/>
                <a:gd name="connsiteX76" fmla="*/ 0 w 5187198"/>
                <a:gd name="connsiteY76" fmla="*/ 4720187 h 6239661"/>
                <a:gd name="connsiteX77" fmla="*/ 109684 w 5187198"/>
                <a:gd name="connsiteY77" fmla="*/ 4836724 h 6239661"/>
                <a:gd name="connsiteX78" fmla="*/ 306959 w 5187198"/>
                <a:gd name="connsiteY78" fmla="*/ 5007200 h 6239661"/>
                <a:gd name="connsiteX79" fmla="*/ 358101 w 5187198"/>
                <a:gd name="connsiteY79" fmla="*/ 5046057 h 6239661"/>
                <a:gd name="connsiteX80" fmla="*/ 383328 w 5187198"/>
                <a:gd name="connsiteY80" fmla="*/ 5065684 h 6239661"/>
                <a:gd name="connsiteX81" fmla="*/ 409503 w 5187198"/>
                <a:gd name="connsiteY81" fmla="*/ 5083942 h 6239661"/>
                <a:gd name="connsiteX82" fmla="*/ 461889 w 5187198"/>
                <a:gd name="connsiteY82" fmla="*/ 5119888 h 6239661"/>
                <a:gd name="connsiteX83" fmla="*/ 474883 w 5187198"/>
                <a:gd name="connsiteY83" fmla="*/ 5128933 h 6239661"/>
                <a:gd name="connsiteX84" fmla="*/ 486410 w 5187198"/>
                <a:gd name="connsiteY84" fmla="*/ 5139557 h 6239661"/>
                <a:gd name="connsiteX85" fmla="*/ 510852 w 5187198"/>
                <a:gd name="connsiteY85" fmla="*/ 5159089 h 6239661"/>
                <a:gd name="connsiteX86" fmla="*/ 560653 w 5187198"/>
                <a:gd name="connsiteY86" fmla="*/ 5196893 h 6239661"/>
                <a:gd name="connsiteX87" fmla="*/ 585485 w 5187198"/>
                <a:gd name="connsiteY87" fmla="*/ 5215834 h 6239661"/>
                <a:gd name="connsiteX88" fmla="*/ 610707 w 5187198"/>
                <a:gd name="connsiteY88" fmla="*/ 5234185 h 6239661"/>
                <a:gd name="connsiteX89" fmla="*/ 714768 w 5187198"/>
                <a:gd name="connsiteY89" fmla="*/ 5303103 h 6239661"/>
                <a:gd name="connsiteX90" fmla="*/ 1166634 w 5187198"/>
                <a:gd name="connsiteY90" fmla="*/ 5513322 h 6239661"/>
                <a:gd name="connsiteX91" fmla="*/ 1225991 w 5187198"/>
                <a:gd name="connsiteY91" fmla="*/ 5533632 h 6239661"/>
                <a:gd name="connsiteX92" fmla="*/ 1286680 w 5187198"/>
                <a:gd name="connsiteY92" fmla="*/ 5550705 h 6239661"/>
                <a:gd name="connsiteX93" fmla="*/ 1347310 w 5187198"/>
                <a:gd name="connsiteY93" fmla="*/ 5567995 h 6239661"/>
                <a:gd name="connsiteX94" fmla="*/ 1377002 w 5187198"/>
                <a:gd name="connsiteY94" fmla="*/ 5575719 h 6239661"/>
                <a:gd name="connsiteX95" fmla="*/ 1406328 w 5187198"/>
                <a:gd name="connsiteY95" fmla="*/ 5582649 h 6239661"/>
                <a:gd name="connsiteX96" fmla="*/ 1465060 w 5187198"/>
                <a:gd name="connsiteY96" fmla="*/ 5594909 h 6239661"/>
                <a:gd name="connsiteX97" fmla="*/ 1523881 w 5187198"/>
                <a:gd name="connsiteY97" fmla="*/ 5605105 h 6239661"/>
                <a:gd name="connsiteX98" fmla="*/ 1553325 w 5187198"/>
                <a:gd name="connsiteY98" fmla="*/ 5609865 h 6239661"/>
                <a:gd name="connsiteX99" fmla="*/ 1582813 w 5187198"/>
                <a:gd name="connsiteY99" fmla="*/ 5613593 h 6239661"/>
                <a:gd name="connsiteX100" fmla="*/ 1612301 w 5187198"/>
                <a:gd name="connsiteY100" fmla="*/ 5617321 h 6239661"/>
                <a:gd name="connsiteX101" fmla="*/ 1641863 w 5187198"/>
                <a:gd name="connsiteY101" fmla="*/ 5619910 h 6239661"/>
                <a:gd name="connsiteX102" fmla="*/ 2117508 w 5187198"/>
                <a:gd name="connsiteY102" fmla="*/ 5595156 h 6239661"/>
                <a:gd name="connsiteX103" fmla="*/ 2597368 w 5187198"/>
                <a:gd name="connsiteY103" fmla="*/ 5447381 h 6239661"/>
                <a:gd name="connsiteX104" fmla="*/ 3082968 w 5187198"/>
                <a:gd name="connsiteY104" fmla="*/ 5223245 h 6239661"/>
                <a:gd name="connsiteX105" fmla="*/ 3334855 w 5187198"/>
                <a:gd name="connsiteY105" fmla="*/ 5097383 h 6239661"/>
                <a:gd name="connsiteX106" fmla="*/ 3599509 w 5187198"/>
                <a:gd name="connsiteY106" fmla="*/ 4976217 h 6239661"/>
                <a:gd name="connsiteX107" fmla="*/ 4112002 w 5187198"/>
                <a:gd name="connsiteY107" fmla="*/ 4766359 h 6239661"/>
                <a:gd name="connsiteX108" fmla="*/ 4348983 w 5187198"/>
                <a:gd name="connsiteY108" fmla="*/ 4649833 h 6239661"/>
                <a:gd name="connsiteX109" fmla="*/ 4560505 w 5187198"/>
                <a:gd name="connsiteY109" fmla="*/ 4501564 h 6239661"/>
                <a:gd name="connsiteX110" fmla="*/ 4731963 w 5187198"/>
                <a:gd name="connsiteY110" fmla="*/ 4309870 h 6239661"/>
                <a:gd name="connsiteX111" fmla="*/ 4852344 w 5187198"/>
                <a:gd name="connsiteY111" fmla="*/ 4078640 h 6239661"/>
                <a:gd name="connsiteX112" fmla="*/ 4863972 w 5187198"/>
                <a:gd name="connsiteY112" fmla="*/ 4047790 h 6239661"/>
                <a:gd name="connsiteX113" fmla="*/ 4874144 w 5187198"/>
                <a:gd name="connsiteY113" fmla="*/ 4016320 h 6239661"/>
                <a:gd name="connsiteX114" fmla="*/ 4884127 w 5187198"/>
                <a:gd name="connsiteY114" fmla="*/ 3984682 h 6239661"/>
                <a:gd name="connsiteX115" fmla="*/ 4892800 w 5187198"/>
                <a:gd name="connsiteY115" fmla="*/ 3951883 h 6239661"/>
                <a:gd name="connsiteX116" fmla="*/ 4909526 w 5187198"/>
                <a:gd name="connsiteY116" fmla="*/ 3886001 h 6239661"/>
                <a:gd name="connsiteX117" fmla="*/ 4917687 w 5187198"/>
                <a:gd name="connsiteY117" fmla="*/ 3852948 h 6239661"/>
                <a:gd name="connsiteX118" fmla="*/ 4921768 w 5187198"/>
                <a:gd name="connsiteY118" fmla="*/ 3836422 h 6239661"/>
                <a:gd name="connsiteX119" fmla="*/ 4924845 w 5187198"/>
                <a:gd name="connsiteY119" fmla="*/ 3819742 h 6239661"/>
                <a:gd name="connsiteX120" fmla="*/ 4948230 w 5187198"/>
                <a:gd name="connsiteY120" fmla="*/ 3685744 h 6239661"/>
                <a:gd name="connsiteX121" fmla="*/ 4962782 w 5187198"/>
                <a:gd name="connsiteY121" fmla="*/ 3550540 h 6239661"/>
                <a:gd name="connsiteX122" fmla="*/ 4939468 w 5187198"/>
                <a:gd name="connsiteY122" fmla="*/ 3010249 h 6239661"/>
                <a:gd name="connsiteX123" fmla="*/ 4816901 w 5187198"/>
                <a:gd name="connsiteY123" fmla="*/ 2488224 h 6239661"/>
                <a:gd name="connsiteX124" fmla="*/ 4797005 w 5187198"/>
                <a:gd name="connsiteY124" fmla="*/ 2424470 h 6239661"/>
                <a:gd name="connsiteX125" fmla="*/ 4774433 w 5187198"/>
                <a:gd name="connsiteY125" fmla="*/ 2361620 h 6239661"/>
                <a:gd name="connsiteX126" fmla="*/ 4752459 w 5187198"/>
                <a:gd name="connsiteY126" fmla="*/ 2298700 h 6239661"/>
                <a:gd name="connsiteX127" fmla="*/ 4728083 w 5187198"/>
                <a:gd name="connsiteY127" fmla="*/ 2236526 h 6239661"/>
                <a:gd name="connsiteX128" fmla="*/ 4704471 w 5187198"/>
                <a:gd name="connsiteY128" fmla="*/ 2174095 h 6239661"/>
                <a:gd name="connsiteX129" fmla="*/ 4678399 w 5187198"/>
                <a:gd name="connsiteY129" fmla="*/ 2112626 h 6239661"/>
                <a:gd name="connsiteX130" fmla="*/ 4652601 w 5187198"/>
                <a:gd name="connsiteY130" fmla="*/ 2050999 h 6239661"/>
                <a:gd name="connsiteX131" fmla="*/ 4624205 w 5187198"/>
                <a:gd name="connsiteY131" fmla="*/ 1990415 h 6239661"/>
                <a:gd name="connsiteX132" fmla="*/ 4595398 w 5187198"/>
                <a:gd name="connsiteY132" fmla="*/ 1930069 h 6239661"/>
                <a:gd name="connsiteX133" fmla="*/ 4563827 w 5187198"/>
                <a:gd name="connsiteY133" fmla="*/ 1870952 h 6239661"/>
                <a:gd name="connsiteX134" fmla="*/ 4531433 w 5187198"/>
                <a:gd name="connsiteY134" fmla="*/ 1812311 h 6239661"/>
                <a:gd name="connsiteX135" fmla="*/ 4523315 w 5187198"/>
                <a:gd name="connsiteY135" fmla="*/ 1797616 h 6239661"/>
                <a:gd name="connsiteX136" fmla="*/ 4514482 w 5187198"/>
                <a:gd name="connsiteY136" fmla="*/ 1783425 h 6239661"/>
                <a:gd name="connsiteX137" fmla="*/ 4496845 w 5187198"/>
                <a:gd name="connsiteY137" fmla="*/ 1754936 h 6239661"/>
                <a:gd name="connsiteX138" fmla="*/ 4461463 w 5187198"/>
                <a:gd name="connsiteY138" fmla="*/ 1697929 h 6239661"/>
                <a:gd name="connsiteX139" fmla="*/ 4452660 w 5187198"/>
                <a:gd name="connsiteY139" fmla="*/ 1683629 h 6239661"/>
                <a:gd name="connsiteX140" fmla="*/ 4443141 w 5187198"/>
                <a:gd name="connsiteY140" fmla="*/ 1669834 h 6239661"/>
                <a:gd name="connsiteX141" fmla="*/ 4424241 w 5187198"/>
                <a:gd name="connsiteY141" fmla="*/ 1642166 h 6239661"/>
                <a:gd name="connsiteX142" fmla="*/ 4346886 w 5187198"/>
                <a:gd name="connsiteY142" fmla="*/ 1532412 h 6239661"/>
                <a:gd name="connsiteX143" fmla="*/ 3985497 w 5187198"/>
                <a:gd name="connsiteY143" fmla="*/ 1134649 h 6239661"/>
                <a:gd name="connsiteX144" fmla="*/ 3545665 w 5187198"/>
                <a:gd name="connsiteY144" fmla="*/ 825877 h 6239661"/>
                <a:gd name="connsiteX145" fmla="*/ 3486190 w 5187198"/>
                <a:gd name="connsiteY145" fmla="*/ 794756 h 6239661"/>
                <a:gd name="connsiteX146" fmla="*/ 3426182 w 5187198"/>
                <a:gd name="connsiteY146" fmla="*/ 764765 h 6239661"/>
                <a:gd name="connsiteX147" fmla="*/ 3365044 w 5187198"/>
                <a:gd name="connsiteY147" fmla="*/ 737255 h 6239661"/>
                <a:gd name="connsiteX148" fmla="*/ 3334529 w 5187198"/>
                <a:gd name="connsiteY148" fmla="*/ 723514 h 6239661"/>
                <a:gd name="connsiteX149" fmla="*/ 3303733 w 5187198"/>
                <a:gd name="connsiteY149" fmla="*/ 710395 h 6239661"/>
                <a:gd name="connsiteX150" fmla="*/ 3179033 w 5187198"/>
                <a:gd name="connsiteY150" fmla="*/ 662259 h 6239661"/>
                <a:gd name="connsiteX151" fmla="*/ 3052408 w 5187198"/>
                <a:gd name="connsiteY151" fmla="*/ 620447 h 6239661"/>
                <a:gd name="connsiteX152" fmla="*/ 2924325 w 5187198"/>
                <a:gd name="connsiteY152" fmla="*/ 584505 h 6239661"/>
                <a:gd name="connsiteX153" fmla="*/ 2859667 w 5187198"/>
                <a:gd name="connsiteY153" fmla="*/ 569266 h 6239661"/>
                <a:gd name="connsiteX154" fmla="*/ 2795226 w 5187198"/>
                <a:gd name="connsiteY154" fmla="*/ 554085 h 6239661"/>
                <a:gd name="connsiteX155" fmla="*/ 2729702 w 5187198"/>
                <a:gd name="connsiteY155" fmla="*/ 540354 h 6239661"/>
                <a:gd name="connsiteX156" fmla="*/ 2663758 w 5187198"/>
                <a:gd name="connsiteY156" fmla="*/ 527322 h 6239661"/>
                <a:gd name="connsiteX157" fmla="*/ 2630927 w 5187198"/>
                <a:gd name="connsiteY157" fmla="*/ 520495 h 6239661"/>
                <a:gd name="connsiteX158" fmla="*/ 2597965 w 5187198"/>
                <a:gd name="connsiteY158" fmla="*/ 515024 h 6239661"/>
                <a:gd name="connsiteX159" fmla="*/ 2532205 w 5187198"/>
                <a:gd name="connsiteY159" fmla="*/ 503895 h 6239661"/>
                <a:gd name="connsiteX160" fmla="*/ 2010064 w 5187198"/>
                <a:gd name="connsiteY160" fmla="*/ 452552 h 6239661"/>
                <a:gd name="connsiteX161" fmla="*/ 1494552 w 5187198"/>
                <a:gd name="connsiteY161" fmla="*/ 485055 h 6239661"/>
                <a:gd name="connsiteX162" fmla="*/ 1366896 w 5187198"/>
                <a:gd name="connsiteY162" fmla="*/ 509389 h 6239661"/>
                <a:gd name="connsiteX163" fmla="*/ 1240175 w 5187198"/>
                <a:gd name="connsiteY163" fmla="*/ 541045 h 6239661"/>
                <a:gd name="connsiteX164" fmla="*/ 1177438 w 5187198"/>
                <a:gd name="connsiteY164" fmla="*/ 560170 h 6239661"/>
                <a:gd name="connsiteX165" fmla="*/ 1145987 w 5187198"/>
                <a:gd name="connsiteY165" fmla="*/ 569826 h 6239661"/>
                <a:gd name="connsiteX166" fmla="*/ 1130315 w 5187198"/>
                <a:gd name="connsiteY166" fmla="*/ 574669 h 6239661"/>
                <a:gd name="connsiteX167" fmla="*/ 1114873 w 5187198"/>
                <a:gd name="connsiteY167" fmla="*/ 580384 h 6239661"/>
                <a:gd name="connsiteX168" fmla="*/ 1052839 w 5187198"/>
                <a:gd name="connsiteY168" fmla="*/ 602943 h 6239661"/>
                <a:gd name="connsiteX169" fmla="*/ 991135 w 5187198"/>
                <a:gd name="connsiteY169" fmla="*/ 626866 h 6239661"/>
                <a:gd name="connsiteX170" fmla="*/ 930179 w 5187198"/>
                <a:gd name="connsiteY170" fmla="*/ 653191 h 6239661"/>
                <a:gd name="connsiteX171" fmla="*/ 869768 w 5187198"/>
                <a:gd name="connsiteY171" fmla="*/ 680937 h 6239661"/>
                <a:gd name="connsiteX172" fmla="*/ 810085 w 5187198"/>
                <a:gd name="connsiteY172" fmla="*/ 710734 h 6239661"/>
                <a:gd name="connsiteX173" fmla="*/ 751220 w 5187198"/>
                <a:gd name="connsiteY173" fmla="*/ 741794 h 6239661"/>
                <a:gd name="connsiteX174" fmla="*/ 532669 w 5187198"/>
                <a:gd name="connsiteY174" fmla="*/ 881688 h 6239661"/>
                <a:gd name="connsiteX175" fmla="*/ 354185 w 5187198"/>
                <a:gd name="connsiteY175" fmla="*/ 1050286 h 6239661"/>
                <a:gd name="connsiteX176" fmla="*/ 315980 w 5187198"/>
                <a:gd name="connsiteY176" fmla="*/ 1098125 h 6239661"/>
                <a:gd name="connsiteX177" fmla="*/ 280345 w 5187198"/>
                <a:gd name="connsiteY177" fmla="*/ 1149782 h 6239661"/>
                <a:gd name="connsiteX178" fmla="*/ 245890 w 5187198"/>
                <a:gd name="connsiteY178" fmla="*/ 1203959 h 6239661"/>
                <a:gd name="connsiteX179" fmla="*/ 212162 w 5187198"/>
                <a:gd name="connsiteY179" fmla="*/ 1260184 h 6239661"/>
                <a:gd name="connsiteX180" fmla="*/ 80716 w 5187198"/>
                <a:gd name="connsiteY180" fmla="*/ 1502476 h 6239661"/>
                <a:gd name="connsiteX181" fmla="*/ 0 w 5187198"/>
                <a:gd name="connsiteY181" fmla="*/ 1648841 h 6239661"/>
                <a:gd name="connsiteX182" fmla="*/ 0 w 5187198"/>
                <a:gd name="connsiteY182" fmla="*/ 954863 h 6239661"/>
                <a:gd name="connsiteX183" fmla="*/ 43491 w 5187198"/>
                <a:gd name="connsiteY183" fmla="*/ 895513 h 6239661"/>
                <a:gd name="connsiteX184" fmla="*/ 93923 w 5187198"/>
                <a:gd name="connsiteY184" fmla="*/ 834489 h 6239661"/>
                <a:gd name="connsiteX185" fmla="*/ 323465 w 5187198"/>
                <a:gd name="connsiteY185" fmla="*/ 617671 h 6239661"/>
                <a:gd name="connsiteX186" fmla="*/ 574777 w 5187198"/>
                <a:gd name="connsiteY186" fmla="*/ 446794 h 6239661"/>
                <a:gd name="connsiteX187" fmla="*/ 638943 w 5187198"/>
                <a:gd name="connsiteY187" fmla="*/ 408925 h 6239661"/>
                <a:gd name="connsiteX188" fmla="*/ 703505 w 5187198"/>
                <a:gd name="connsiteY188" fmla="*/ 371742 h 6239661"/>
                <a:gd name="connsiteX189" fmla="*/ 769262 w 5187198"/>
                <a:gd name="connsiteY189" fmla="*/ 336154 h 6239661"/>
                <a:gd name="connsiteX190" fmla="*/ 835552 w 5187198"/>
                <a:gd name="connsiteY190" fmla="*/ 301173 h 6239661"/>
                <a:gd name="connsiteX191" fmla="*/ 902979 w 5187198"/>
                <a:gd name="connsiteY191" fmla="*/ 268004 h 6239661"/>
                <a:gd name="connsiteX192" fmla="*/ 971127 w 5187198"/>
                <a:gd name="connsiteY192" fmla="*/ 235607 h 6239661"/>
                <a:gd name="connsiteX193" fmla="*/ 988238 w 5187198"/>
                <a:gd name="connsiteY193" fmla="*/ 227556 h 6239661"/>
                <a:gd name="connsiteX194" fmla="*/ 1005744 w 5187198"/>
                <a:gd name="connsiteY194" fmla="*/ 220191 h 6239661"/>
                <a:gd name="connsiteX195" fmla="*/ 1040729 w 5187198"/>
                <a:gd name="connsiteY195" fmla="*/ 205569 h 6239661"/>
                <a:gd name="connsiteX196" fmla="*/ 1110835 w 5187198"/>
                <a:gd name="connsiteY196" fmla="*/ 176248 h 6239661"/>
                <a:gd name="connsiteX197" fmla="*/ 1254256 w 5187198"/>
                <a:gd name="connsiteY197" fmla="*/ 123796 h 6239661"/>
                <a:gd name="connsiteX198" fmla="*/ 1401310 w 5187198"/>
                <a:gd name="connsiteY198" fmla="*/ 79852 h 6239661"/>
                <a:gd name="connsiteX199" fmla="*/ 2011811 w 5187198"/>
                <a:gd name="connsiteY199" fmla="*/ 4 h 6239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Lst>
              <a:rect l="l" t="t" r="r" b="b"/>
              <a:pathLst>
                <a:path w="5187198" h="6239661">
                  <a:moveTo>
                    <a:pt x="2011811" y="4"/>
                  </a:moveTo>
                  <a:cubicBezTo>
                    <a:pt x="2217306" y="120"/>
                    <a:pt x="2420903" y="25925"/>
                    <a:pt x="2617011" y="70590"/>
                  </a:cubicBezTo>
                  <a:lnTo>
                    <a:pt x="2690321" y="88146"/>
                  </a:lnTo>
                  <a:lnTo>
                    <a:pt x="2726863" y="97127"/>
                  </a:lnTo>
                  <a:lnTo>
                    <a:pt x="2762951" y="107375"/>
                  </a:lnTo>
                  <a:lnTo>
                    <a:pt x="2834843" y="128493"/>
                  </a:lnTo>
                  <a:cubicBezTo>
                    <a:pt x="2858788" y="135605"/>
                    <a:pt x="2882632" y="142226"/>
                    <a:pt x="2906574" y="151076"/>
                  </a:cubicBezTo>
                  <a:cubicBezTo>
                    <a:pt x="2954475" y="167852"/>
                    <a:pt x="3002363" y="183813"/>
                    <a:pt x="3049504" y="202124"/>
                  </a:cubicBezTo>
                  <a:lnTo>
                    <a:pt x="3189518" y="260159"/>
                  </a:lnTo>
                  <a:lnTo>
                    <a:pt x="3326048" y="325143"/>
                  </a:lnTo>
                  <a:cubicBezTo>
                    <a:pt x="3370687" y="348464"/>
                    <a:pt x="3414908" y="372485"/>
                    <a:pt x="3459166" y="395936"/>
                  </a:cubicBezTo>
                  <a:cubicBezTo>
                    <a:pt x="3502947" y="420302"/>
                    <a:pt x="3545491" y="447118"/>
                    <a:pt x="3588578" y="472343"/>
                  </a:cubicBezTo>
                  <a:cubicBezTo>
                    <a:pt x="3610346" y="484551"/>
                    <a:pt x="3630797" y="499072"/>
                    <a:pt x="3651864" y="512600"/>
                  </a:cubicBezTo>
                  <a:lnTo>
                    <a:pt x="3714514" y="553499"/>
                  </a:lnTo>
                  <a:cubicBezTo>
                    <a:pt x="3880005" y="664844"/>
                    <a:pt x="4036083" y="788388"/>
                    <a:pt x="4181221" y="922912"/>
                  </a:cubicBezTo>
                  <a:cubicBezTo>
                    <a:pt x="4326221" y="1057515"/>
                    <a:pt x="4461955" y="1202038"/>
                    <a:pt x="4582963" y="1358264"/>
                  </a:cubicBezTo>
                  <a:cubicBezTo>
                    <a:pt x="4614206" y="1396543"/>
                    <a:pt x="4642091" y="1437400"/>
                    <a:pt x="4670721" y="1477644"/>
                  </a:cubicBezTo>
                  <a:cubicBezTo>
                    <a:pt x="4700172" y="1517414"/>
                    <a:pt x="4725864" y="1559538"/>
                    <a:pt x="4752378" y="1601187"/>
                  </a:cubicBezTo>
                  <a:lnTo>
                    <a:pt x="4772168" y="1632456"/>
                  </a:lnTo>
                  <a:lnTo>
                    <a:pt x="4782117" y="1648104"/>
                  </a:lnTo>
                  <a:lnTo>
                    <a:pt x="4791381" y="1664150"/>
                  </a:lnTo>
                  <a:lnTo>
                    <a:pt x="4828190" y="1728379"/>
                  </a:lnTo>
                  <a:cubicBezTo>
                    <a:pt x="4840266" y="1749930"/>
                    <a:pt x="4853470" y="1770740"/>
                    <a:pt x="4864832" y="1792796"/>
                  </a:cubicBezTo>
                  <a:lnTo>
                    <a:pt x="4899201" y="1858342"/>
                  </a:lnTo>
                  <a:cubicBezTo>
                    <a:pt x="4910484" y="1880260"/>
                    <a:pt x="4922532" y="1901920"/>
                    <a:pt x="4933266" y="1924155"/>
                  </a:cubicBezTo>
                  <a:lnTo>
                    <a:pt x="4964403" y="1991384"/>
                  </a:lnTo>
                  <a:cubicBezTo>
                    <a:pt x="4974618" y="2013829"/>
                    <a:pt x="4985323" y="2036171"/>
                    <a:pt x="4995019" y="2058823"/>
                  </a:cubicBezTo>
                  <a:lnTo>
                    <a:pt x="5021999" y="2127723"/>
                  </a:lnTo>
                  <a:lnTo>
                    <a:pt x="5048321" y="2196908"/>
                  </a:lnTo>
                  <a:lnTo>
                    <a:pt x="5070546" y="2267547"/>
                  </a:lnTo>
                  <a:cubicBezTo>
                    <a:pt x="5078054" y="2291004"/>
                    <a:pt x="5085044" y="2314670"/>
                    <a:pt x="5092171" y="2338256"/>
                  </a:cubicBezTo>
                  <a:cubicBezTo>
                    <a:pt x="5098670" y="2362023"/>
                    <a:pt x="5104296" y="2386019"/>
                    <a:pt x="5110305" y="2409886"/>
                  </a:cubicBezTo>
                  <a:cubicBezTo>
                    <a:pt x="5158097" y="2600976"/>
                    <a:pt x="5182068" y="2797044"/>
                    <a:pt x="5186393" y="2992022"/>
                  </a:cubicBezTo>
                  <a:cubicBezTo>
                    <a:pt x="5191013" y="3187195"/>
                    <a:pt x="5175397" y="3380886"/>
                    <a:pt x="5149045" y="3571816"/>
                  </a:cubicBezTo>
                  <a:cubicBezTo>
                    <a:pt x="5141154" y="3619431"/>
                    <a:pt x="5133539" y="3666889"/>
                    <a:pt x="5126572" y="3714520"/>
                  </a:cubicBezTo>
                  <a:cubicBezTo>
                    <a:pt x="5117276" y="3761759"/>
                    <a:pt x="5107793" y="3808831"/>
                    <a:pt x="5099067" y="3856108"/>
                  </a:cubicBezTo>
                  <a:lnTo>
                    <a:pt x="5095699" y="3873868"/>
                  </a:lnTo>
                  <a:lnTo>
                    <a:pt x="5091573" y="3891426"/>
                  </a:lnTo>
                  <a:lnTo>
                    <a:pt x="5083324" y="3926541"/>
                  </a:lnTo>
                  <a:lnTo>
                    <a:pt x="5067256" y="3996889"/>
                  </a:lnTo>
                  <a:cubicBezTo>
                    <a:pt x="5064451" y="4008657"/>
                    <a:pt x="5062244" y="4020353"/>
                    <a:pt x="5059194" y="4032171"/>
                  </a:cubicBezTo>
                  <a:lnTo>
                    <a:pt x="5049522" y="4067833"/>
                  </a:lnTo>
                  <a:lnTo>
                    <a:pt x="5040067" y="4103553"/>
                  </a:lnTo>
                  <a:cubicBezTo>
                    <a:pt x="5036554" y="4115363"/>
                    <a:pt x="5032689" y="4127194"/>
                    <a:pt x="5028960" y="4138946"/>
                  </a:cubicBezTo>
                  <a:cubicBezTo>
                    <a:pt x="4999693" y="4233462"/>
                    <a:pt x="4962869" y="4326764"/>
                    <a:pt x="4917351" y="4417041"/>
                  </a:cubicBezTo>
                  <a:cubicBezTo>
                    <a:pt x="4871860" y="4507209"/>
                    <a:pt x="4817597" y="4594215"/>
                    <a:pt x="4756163" y="4676402"/>
                  </a:cubicBezTo>
                  <a:cubicBezTo>
                    <a:pt x="4632803" y="4840875"/>
                    <a:pt x="4480597" y="4982783"/>
                    <a:pt x="4322493" y="5105604"/>
                  </a:cubicBezTo>
                  <a:cubicBezTo>
                    <a:pt x="4163928" y="5228420"/>
                    <a:pt x="3999564" y="5332640"/>
                    <a:pt x="3840510" y="5429590"/>
                  </a:cubicBezTo>
                  <a:cubicBezTo>
                    <a:pt x="3760954" y="5478172"/>
                    <a:pt x="3682353" y="5524924"/>
                    <a:pt x="3606447" y="5572862"/>
                  </a:cubicBezTo>
                  <a:lnTo>
                    <a:pt x="3488814" y="5647178"/>
                  </a:lnTo>
                  <a:cubicBezTo>
                    <a:pt x="3448270" y="5672597"/>
                    <a:pt x="3407323" y="5697792"/>
                    <a:pt x="3365864" y="5722735"/>
                  </a:cubicBezTo>
                  <a:cubicBezTo>
                    <a:pt x="3200163" y="5822424"/>
                    <a:pt x="3026125" y="5917328"/>
                    <a:pt x="2839486" y="5999120"/>
                  </a:cubicBezTo>
                  <a:cubicBezTo>
                    <a:pt x="2653201" y="6080891"/>
                    <a:pt x="2453560" y="6149344"/>
                    <a:pt x="2242423" y="6192346"/>
                  </a:cubicBezTo>
                  <a:cubicBezTo>
                    <a:pt x="2031719" y="6235463"/>
                    <a:pt x="1808952" y="6251353"/>
                    <a:pt x="1589380" y="6230657"/>
                  </a:cubicBezTo>
                  <a:lnTo>
                    <a:pt x="1548244" y="6226706"/>
                  </a:lnTo>
                  <a:cubicBezTo>
                    <a:pt x="1534528" y="6225117"/>
                    <a:pt x="1520898" y="6223203"/>
                    <a:pt x="1507348" y="6221428"/>
                  </a:cubicBezTo>
                  <a:lnTo>
                    <a:pt x="1466401" y="6215904"/>
                  </a:lnTo>
                  <a:cubicBezTo>
                    <a:pt x="1452772" y="6213991"/>
                    <a:pt x="1439316" y="6211428"/>
                    <a:pt x="1425773" y="6209191"/>
                  </a:cubicBezTo>
                  <a:cubicBezTo>
                    <a:pt x="1398775" y="6204391"/>
                    <a:pt x="1371610" y="6199779"/>
                    <a:pt x="1344960" y="6193681"/>
                  </a:cubicBezTo>
                  <a:cubicBezTo>
                    <a:pt x="1318251" y="6187799"/>
                    <a:pt x="1291260" y="6182538"/>
                    <a:pt x="1265007" y="6175388"/>
                  </a:cubicBezTo>
                  <a:lnTo>
                    <a:pt x="1225415" y="6165243"/>
                  </a:lnTo>
                  <a:cubicBezTo>
                    <a:pt x="1212163" y="6161924"/>
                    <a:pt x="1198939" y="6158496"/>
                    <a:pt x="1186567" y="6154486"/>
                  </a:cubicBezTo>
                  <a:lnTo>
                    <a:pt x="1111158" y="6130918"/>
                  </a:lnTo>
                  <a:lnTo>
                    <a:pt x="1035915" y="6107163"/>
                  </a:lnTo>
                  <a:cubicBezTo>
                    <a:pt x="1010846" y="6099055"/>
                    <a:pt x="986357" y="6088784"/>
                    <a:pt x="961579" y="6079594"/>
                  </a:cubicBezTo>
                  <a:cubicBezTo>
                    <a:pt x="763709" y="6005594"/>
                    <a:pt x="572401" y="5909703"/>
                    <a:pt x="395297" y="5792812"/>
                  </a:cubicBezTo>
                  <a:lnTo>
                    <a:pt x="265239" y="5701511"/>
                  </a:lnTo>
                  <a:cubicBezTo>
                    <a:pt x="254227" y="5694155"/>
                    <a:pt x="244103" y="5685646"/>
                    <a:pt x="233756" y="5677542"/>
                  </a:cubicBezTo>
                  <a:lnTo>
                    <a:pt x="202800" y="5652902"/>
                  </a:lnTo>
                  <a:lnTo>
                    <a:pt x="140918" y="5603515"/>
                  </a:lnTo>
                  <a:cubicBezTo>
                    <a:pt x="130598" y="5595302"/>
                    <a:pt x="120280" y="5587089"/>
                    <a:pt x="110625" y="5578127"/>
                  </a:cubicBezTo>
                  <a:cubicBezTo>
                    <a:pt x="105647" y="5573779"/>
                    <a:pt x="100444" y="5569834"/>
                    <a:pt x="95631" y="5565299"/>
                  </a:cubicBezTo>
                  <a:cubicBezTo>
                    <a:pt x="90955" y="5560684"/>
                    <a:pt x="86505" y="5555666"/>
                    <a:pt x="81966" y="5550973"/>
                  </a:cubicBezTo>
                  <a:lnTo>
                    <a:pt x="27991" y="5493272"/>
                  </a:lnTo>
                  <a:cubicBezTo>
                    <a:pt x="19109" y="5483589"/>
                    <a:pt x="9758" y="5474359"/>
                    <a:pt x="1454" y="5464252"/>
                  </a:cubicBezTo>
                  <a:lnTo>
                    <a:pt x="0" y="5462518"/>
                  </a:lnTo>
                  <a:lnTo>
                    <a:pt x="0" y="4720187"/>
                  </a:lnTo>
                  <a:lnTo>
                    <a:pt x="109684" y="4836724"/>
                  </a:lnTo>
                  <a:cubicBezTo>
                    <a:pt x="173316" y="4897375"/>
                    <a:pt x="239447" y="4954160"/>
                    <a:pt x="306959" y="5007200"/>
                  </a:cubicBezTo>
                  <a:lnTo>
                    <a:pt x="358101" y="5046057"/>
                  </a:lnTo>
                  <a:lnTo>
                    <a:pt x="383328" y="5065684"/>
                  </a:lnTo>
                  <a:cubicBezTo>
                    <a:pt x="391637" y="5072316"/>
                    <a:pt x="400805" y="5077902"/>
                    <a:pt x="409503" y="5083942"/>
                  </a:cubicBezTo>
                  <a:lnTo>
                    <a:pt x="461889" y="5119888"/>
                  </a:lnTo>
                  <a:cubicBezTo>
                    <a:pt x="466184" y="5122893"/>
                    <a:pt x="470616" y="5125820"/>
                    <a:pt x="474883" y="5128933"/>
                  </a:cubicBezTo>
                  <a:cubicBezTo>
                    <a:pt x="478982" y="5132235"/>
                    <a:pt x="482476" y="5136069"/>
                    <a:pt x="486410" y="5139557"/>
                  </a:cubicBezTo>
                  <a:cubicBezTo>
                    <a:pt x="494140" y="5146613"/>
                    <a:pt x="502565" y="5152812"/>
                    <a:pt x="510852" y="5159089"/>
                  </a:cubicBezTo>
                  <a:lnTo>
                    <a:pt x="560653" y="5196893"/>
                  </a:lnTo>
                  <a:lnTo>
                    <a:pt x="585485" y="5215834"/>
                  </a:lnTo>
                  <a:cubicBezTo>
                    <a:pt x="593773" y="5222111"/>
                    <a:pt x="601864" y="5228685"/>
                    <a:pt x="610707" y="5234185"/>
                  </a:cubicBezTo>
                  <a:lnTo>
                    <a:pt x="714768" y="5303103"/>
                  </a:lnTo>
                  <a:cubicBezTo>
                    <a:pt x="856162" y="5390603"/>
                    <a:pt x="1008099" y="5459947"/>
                    <a:pt x="1166634" y="5513322"/>
                  </a:cubicBezTo>
                  <a:cubicBezTo>
                    <a:pt x="1186540" y="5519932"/>
                    <a:pt x="1205774" y="5527751"/>
                    <a:pt x="1225991" y="5533632"/>
                  </a:cubicBezTo>
                  <a:lnTo>
                    <a:pt x="1286680" y="5550705"/>
                  </a:lnTo>
                  <a:lnTo>
                    <a:pt x="1347310" y="5567995"/>
                  </a:lnTo>
                  <a:cubicBezTo>
                    <a:pt x="1357469" y="5571180"/>
                    <a:pt x="1367261" y="5573572"/>
                    <a:pt x="1377002" y="5575719"/>
                  </a:cubicBezTo>
                  <a:lnTo>
                    <a:pt x="1406328" y="5582649"/>
                  </a:lnTo>
                  <a:cubicBezTo>
                    <a:pt x="1425825" y="5587757"/>
                    <a:pt x="1445490" y="5590939"/>
                    <a:pt x="1465060" y="5594909"/>
                  </a:cubicBezTo>
                  <a:cubicBezTo>
                    <a:pt x="1484652" y="5599231"/>
                    <a:pt x="1504324" y="5601952"/>
                    <a:pt x="1523881" y="5605105"/>
                  </a:cubicBezTo>
                  <a:cubicBezTo>
                    <a:pt x="1533660" y="5606682"/>
                    <a:pt x="1543460" y="5608613"/>
                    <a:pt x="1553325" y="5609865"/>
                  </a:cubicBezTo>
                  <a:lnTo>
                    <a:pt x="1582813" y="5613593"/>
                  </a:lnTo>
                  <a:lnTo>
                    <a:pt x="1612301" y="5617321"/>
                  </a:lnTo>
                  <a:lnTo>
                    <a:pt x="1641863" y="5619910"/>
                  </a:lnTo>
                  <a:cubicBezTo>
                    <a:pt x="1799348" y="5633940"/>
                    <a:pt x="1957913" y="5625770"/>
                    <a:pt x="2117508" y="5595156"/>
                  </a:cubicBezTo>
                  <a:cubicBezTo>
                    <a:pt x="2277124" y="5564895"/>
                    <a:pt x="2437004" y="5512449"/>
                    <a:pt x="2597368" y="5447381"/>
                  </a:cubicBezTo>
                  <a:cubicBezTo>
                    <a:pt x="2757791" y="5382096"/>
                    <a:pt x="2918855" y="5304464"/>
                    <a:pt x="3082968" y="5223245"/>
                  </a:cubicBezTo>
                  <a:lnTo>
                    <a:pt x="3334855" y="5097383"/>
                  </a:lnTo>
                  <a:cubicBezTo>
                    <a:pt x="3423528" y="5054142"/>
                    <a:pt x="3511773" y="5013798"/>
                    <a:pt x="3599509" y="4976217"/>
                  </a:cubicBezTo>
                  <a:cubicBezTo>
                    <a:pt x="3774960" y="4900701"/>
                    <a:pt x="3948276" y="4837481"/>
                    <a:pt x="4112002" y="4766359"/>
                  </a:cubicBezTo>
                  <a:cubicBezTo>
                    <a:pt x="4193972" y="4730827"/>
                    <a:pt x="4273429" y="4692997"/>
                    <a:pt x="4348983" y="4649833"/>
                  </a:cubicBezTo>
                  <a:cubicBezTo>
                    <a:pt x="4424508" y="4606778"/>
                    <a:pt x="4496050" y="4558250"/>
                    <a:pt x="4560505" y="4501564"/>
                  </a:cubicBezTo>
                  <a:cubicBezTo>
                    <a:pt x="4625198" y="4445289"/>
                    <a:pt x="4682991" y="4381021"/>
                    <a:pt x="4731963" y="4309870"/>
                  </a:cubicBezTo>
                  <a:cubicBezTo>
                    <a:pt x="4781043" y="4238747"/>
                    <a:pt x="4821275" y="4160848"/>
                    <a:pt x="4852344" y="4078640"/>
                  </a:cubicBezTo>
                  <a:lnTo>
                    <a:pt x="4863972" y="4047790"/>
                  </a:lnTo>
                  <a:lnTo>
                    <a:pt x="4874144" y="4016320"/>
                  </a:lnTo>
                  <a:lnTo>
                    <a:pt x="4884127" y="3984682"/>
                  </a:lnTo>
                  <a:cubicBezTo>
                    <a:pt x="4887242" y="3973925"/>
                    <a:pt x="4889981" y="3962835"/>
                    <a:pt x="4892800" y="3951883"/>
                  </a:cubicBezTo>
                  <a:lnTo>
                    <a:pt x="4909526" y="3886001"/>
                  </a:lnTo>
                  <a:lnTo>
                    <a:pt x="4917687" y="3852948"/>
                  </a:lnTo>
                  <a:lnTo>
                    <a:pt x="4921768" y="3836422"/>
                  </a:lnTo>
                  <a:lnTo>
                    <a:pt x="4924845" y="3819742"/>
                  </a:lnTo>
                  <a:cubicBezTo>
                    <a:pt x="4933092" y="3775120"/>
                    <a:pt x="4941231" y="3730469"/>
                    <a:pt x="4948230" y="3685744"/>
                  </a:cubicBezTo>
                  <a:cubicBezTo>
                    <a:pt x="4953579" y="3640694"/>
                    <a:pt x="4958249" y="3595577"/>
                    <a:pt x="4962782" y="3550540"/>
                  </a:cubicBezTo>
                  <a:cubicBezTo>
                    <a:pt x="4976580" y="3369692"/>
                    <a:pt x="4965812" y="3187942"/>
                    <a:pt x="4939468" y="3010249"/>
                  </a:cubicBezTo>
                  <a:cubicBezTo>
                    <a:pt x="4912965" y="2832281"/>
                    <a:pt x="4870237" y="2658196"/>
                    <a:pt x="4816901" y="2488224"/>
                  </a:cubicBezTo>
                  <a:cubicBezTo>
                    <a:pt x="4810197" y="2466954"/>
                    <a:pt x="4803984" y="2445582"/>
                    <a:pt x="4797005" y="2424470"/>
                  </a:cubicBezTo>
                  <a:cubicBezTo>
                    <a:pt x="4789399" y="2403537"/>
                    <a:pt x="4781686" y="2382574"/>
                    <a:pt x="4774433" y="2361620"/>
                  </a:cubicBezTo>
                  <a:lnTo>
                    <a:pt x="4752459" y="2298700"/>
                  </a:lnTo>
                  <a:lnTo>
                    <a:pt x="4728083" y="2236526"/>
                  </a:lnTo>
                  <a:cubicBezTo>
                    <a:pt x="4719957" y="2215802"/>
                    <a:pt x="4712352" y="2194869"/>
                    <a:pt x="4704471" y="2174095"/>
                  </a:cubicBezTo>
                  <a:lnTo>
                    <a:pt x="4678399" y="2112626"/>
                  </a:lnTo>
                  <a:lnTo>
                    <a:pt x="4652601" y="2050999"/>
                  </a:lnTo>
                  <a:cubicBezTo>
                    <a:pt x="4643711" y="2030533"/>
                    <a:pt x="4633616" y="2010672"/>
                    <a:pt x="4624205" y="1990415"/>
                  </a:cubicBezTo>
                  <a:lnTo>
                    <a:pt x="4595398" y="1930069"/>
                  </a:lnTo>
                  <a:cubicBezTo>
                    <a:pt x="4585714" y="1909969"/>
                    <a:pt x="4574413" y="1890713"/>
                    <a:pt x="4563827" y="1870952"/>
                  </a:cubicBezTo>
                  <a:lnTo>
                    <a:pt x="4531433" y="1812311"/>
                  </a:lnTo>
                  <a:lnTo>
                    <a:pt x="4523315" y="1797616"/>
                  </a:lnTo>
                  <a:lnTo>
                    <a:pt x="4514482" y="1783425"/>
                  </a:lnTo>
                  <a:lnTo>
                    <a:pt x="4496845" y="1754936"/>
                  </a:lnTo>
                  <a:lnTo>
                    <a:pt x="4461463" y="1697929"/>
                  </a:lnTo>
                  <a:lnTo>
                    <a:pt x="4452660" y="1683629"/>
                  </a:lnTo>
                  <a:lnTo>
                    <a:pt x="4443141" y="1669834"/>
                  </a:lnTo>
                  <a:lnTo>
                    <a:pt x="4424241" y="1642166"/>
                  </a:lnTo>
                  <a:cubicBezTo>
                    <a:pt x="4399005" y="1605265"/>
                    <a:pt x="4374512" y="1567751"/>
                    <a:pt x="4346886" y="1532412"/>
                  </a:cubicBezTo>
                  <a:cubicBezTo>
                    <a:pt x="4240477" y="1388328"/>
                    <a:pt x="4120362" y="1253437"/>
                    <a:pt x="3985497" y="1134649"/>
                  </a:cubicBezTo>
                  <a:cubicBezTo>
                    <a:pt x="3850799" y="1015675"/>
                    <a:pt x="3702920" y="911715"/>
                    <a:pt x="3545665" y="825877"/>
                  </a:cubicBezTo>
                  <a:lnTo>
                    <a:pt x="3486190" y="794756"/>
                  </a:lnTo>
                  <a:cubicBezTo>
                    <a:pt x="3466181" y="784640"/>
                    <a:pt x="3446893" y="773560"/>
                    <a:pt x="3426182" y="764765"/>
                  </a:cubicBezTo>
                  <a:lnTo>
                    <a:pt x="3365044" y="737255"/>
                  </a:lnTo>
                  <a:lnTo>
                    <a:pt x="3334529" y="723514"/>
                  </a:lnTo>
                  <a:cubicBezTo>
                    <a:pt x="3324394" y="718943"/>
                    <a:pt x="3314287" y="714265"/>
                    <a:pt x="3303733" y="710395"/>
                  </a:cubicBezTo>
                  <a:cubicBezTo>
                    <a:pt x="3262013" y="694346"/>
                    <a:pt x="3220711" y="677599"/>
                    <a:pt x="3179033" y="662259"/>
                  </a:cubicBezTo>
                  <a:lnTo>
                    <a:pt x="3052408" y="620447"/>
                  </a:lnTo>
                  <a:lnTo>
                    <a:pt x="2924325" y="584505"/>
                  </a:lnTo>
                  <a:cubicBezTo>
                    <a:pt x="2903106" y="578471"/>
                    <a:pt x="2881119" y="574434"/>
                    <a:pt x="2859667" y="569266"/>
                  </a:cubicBezTo>
                  <a:lnTo>
                    <a:pt x="2795226" y="554085"/>
                  </a:lnTo>
                  <a:cubicBezTo>
                    <a:pt x="2774078" y="548652"/>
                    <a:pt x="2751709" y="544744"/>
                    <a:pt x="2729702" y="540354"/>
                  </a:cubicBezTo>
                  <a:lnTo>
                    <a:pt x="2663758" y="527322"/>
                  </a:lnTo>
                  <a:lnTo>
                    <a:pt x="2630927" y="520495"/>
                  </a:lnTo>
                  <a:lnTo>
                    <a:pt x="2597965" y="515024"/>
                  </a:lnTo>
                  <a:cubicBezTo>
                    <a:pt x="2575970" y="511449"/>
                    <a:pt x="2554112" y="507795"/>
                    <a:pt x="2532205" y="503895"/>
                  </a:cubicBezTo>
                  <a:cubicBezTo>
                    <a:pt x="2357016" y="475037"/>
                    <a:pt x="2182954" y="456682"/>
                    <a:pt x="2010064" y="452552"/>
                  </a:cubicBezTo>
                  <a:cubicBezTo>
                    <a:pt x="1837255" y="448558"/>
                    <a:pt x="1665388" y="457916"/>
                    <a:pt x="1494552" y="485055"/>
                  </a:cubicBezTo>
                  <a:cubicBezTo>
                    <a:pt x="1452133" y="492816"/>
                    <a:pt x="1409569" y="501117"/>
                    <a:pt x="1366896" y="509389"/>
                  </a:cubicBezTo>
                  <a:cubicBezTo>
                    <a:pt x="1324862" y="520035"/>
                    <a:pt x="1282333" y="529505"/>
                    <a:pt x="1240175" y="541045"/>
                  </a:cubicBezTo>
                  <a:lnTo>
                    <a:pt x="1177438" y="560170"/>
                  </a:lnTo>
                  <a:lnTo>
                    <a:pt x="1145987" y="569826"/>
                  </a:lnTo>
                  <a:lnTo>
                    <a:pt x="1130315" y="574669"/>
                  </a:lnTo>
                  <a:lnTo>
                    <a:pt x="1114873" y="580384"/>
                  </a:lnTo>
                  <a:lnTo>
                    <a:pt x="1052839" y="602943"/>
                  </a:lnTo>
                  <a:cubicBezTo>
                    <a:pt x="1032151" y="610499"/>
                    <a:pt x="1011255" y="617535"/>
                    <a:pt x="991135" y="626866"/>
                  </a:cubicBezTo>
                  <a:lnTo>
                    <a:pt x="930179" y="653191"/>
                  </a:lnTo>
                  <a:cubicBezTo>
                    <a:pt x="909850" y="662002"/>
                    <a:pt x="889443" y="670676"/>
                    <a:pt x="869768" y="680937"/>
                  </a:cubicBezTo>
                  <a:lnTo>
                    <a:pt x="810085" y="710734"/>
                  </a:lnTo>
                  <a:cubicBezTo>
                    <a:pt x="790331" y="720859"/>
                    <a:pt x="770124" y="730514"/>
                    <a:pt x="751220" y="741794"/>
                  </a:cubicBezTo>
                  <a:cubicBezTo>
                    <a:pt x="673929" y="784955"/>
                    <a:pt x="598827" y="830326"/>
                    <a:pt x="532669" y="881688"/>
                  </a:cubicBezTo>
                  <a:cubicBezTo>
                    <a:pt x="464226" y="931625"/>
                    <a:pt x="406969" y="988270"/>
                    <a:pt x="354185" y="1050286"/>
                  </a:cubicBezTo>
                  <a:lnTo>
                    <a:pt x="315980" y="1098125"/>
                  </a:lnTo>
                  <a:lnTo>
                    <a:pt x="280345" y="1149782"/>
                  </a:lnTo>
                  <a:cubicBezTo>
                    <a:pt x="268144" y="1166335"/>
                    <a:pt x="257438" y="1185955"/>
                    <a:pt x="245890" y="1203959"/>
                  </a:cubicBezTo>
                  <a:cubicBezTo>
                    <a:pt x="234552" y="1222481"/>
                    <a:pt x="223171" y="1240298"/>
                    <a:pt x="212162" y="1260184"/>
                  </a:cubicBezTo>
                  <a:cubicBezTo>
                    <a:pt x="168299" y="1337574"/>
                    <a:pt x="125055" y="1419360"/>
                    <a:pt x="80716" y="1502476"/>
                  </a:cubicBezTo>
                  <a:lnTo>
                    <a:pt x="0" y="1648841"/>
                  </a:lnTo>
                  <a:lnTo>
                    <a:pt x="0" y="954863"/>
                  </a:lnTo>
                  <a:lnTo>
                    <a:pt x="43491" y="895513"/>
                  </a:lnTo>
                  <a:cubicBezTo>
                    <a:pt x="59888" y="874984"/>
                    <a:pt x="77014" y="854766"/>
                    <a:pt x="93923" y="834489"/>
                  </a:cubicBezTo>
                  <a:cubicBezTo>
                    <a:pt x="163245" y="754880"/>
                    <a:pt x="240806" y="679565"/>
                    <a:pt x="323465" y="617671"/>
                  </a:cubicBezTo>
                  <a:cubicBezTo>
                    <a:pt x="405002" y="553042"/>
                    <a:pt x="490132" y="499230"/>
                    <a:pt x="574777" y="446794"/>
                  </a:cubicBezTo>
                  <a:cubicBezTo>
                    <a:pt x="595733" y="433050"/>
                    <a:pt x="617442" y="421248"/>
                    <a:pt x="638943" y="408925"/>
                  </a:cubicBezTo>
                  <a:lnTo>
                    <a:pt x="703505" y="371742"/>
                  </a:lnTo>
                  <a:cubicBezTo>
                    <a:pt x="724798" y="358900"/>
                    <a:pt x="747120" y="347842"/>
                    <a:pt x="769262" y="336154"/>
                  </a:cubicBezTo>
                  <a:lnTo>
                    <a:pt x="835552" y="301173"/>
                  </a:lnTo>
                  <a:cubicBezTo>
                    <a:pt x="857427" y="289183"/>
                    <a:pt x="880470" y="278896"/>
                    <a:pt x="902979" y="268004"/>
                  </a:cubicBezTo>
                  <a:lnTo>
                    <a:pt x="971127" y="235607"/>
                  </a:lnTo>
                  <a:lnTo>
                    <a:pt x="988238" y="227556"/>
                  </a:lnTo>
                  <a:lnTo>
                    <a:pt x="1005744" y="220191"/>
                  </a:lnTo>
                  <a:lnTo>
                    <a:pt x="1040729" y="205569"/>
                  </a:lnTo>
                  <a:lnTo>
                    <a:pt x="1110835" y="176248"/>
                  </a:lnTo>
                  <a:cubicBezTo>
                    <a:pt x="1157999" y="157703"/>
                    <a:pt x="1206322" y="141323"/>
                    <a:pt x="1254256" y="123796"/>
                  </a:cubicBezTo>
                  <a:cubicBezTo>
                    <a:pt x="1302938" y="108671"/>
                    <a:pt x="1352074" y="94017"/>
                    <a:pt x="1401310" y="79852"/>
                  </a:cubicBezTo>
                  <a:cubicBezTo>
                    <a:pt x="1599497" y="26774"/>
                    <a:pt x="1806373" y="-329"/>
                    <a:pt x="2011811" y="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06AC5DCC-C3CC-4FD5-AD4E-13A1BE5F7F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297400"/>
              <a:ext cx="5215811" cy="6107388"/>
            </a:xfrm>
            <a:custGeom>
              <a:avLst/>
              <a:gdLst>
                <a:gd name="connsiteX0" fmla="*/ 1869139 w 5215811"/>
                <a:gd name="connsiteY0" fmla="*/ 9 h 6107388"/>
                <a:gd name="connsiteX1" fmla="*/ 2791149 w 5215811"/>
                <a:gd name="connsiteY1" fmla="*/ 130229 h 6107388"/>
                <a:gd name="connsiteX2" fmla="*/ 4760307 w 5215811"/>
                <a:gd name="connsiteY2" fmla="*/ 1608408 h 6107388"/>
                <a:gd name="connsiteX3" fmla="*/ 5108574 w 5215811"/>
                <a:gd name="connsiteY3" fmla="*/ 4050383 h 6107388"/>
                <a:gd name="connsiteX4" fmla="*/ 3434916 w 5215811"/>
                <a:gd name="connsiteY4" fmla="*/ 5503134 h 6107388"/>
                <a:gd name="connsiteX5" fmla="*/ 1137841 w 5215811"/>
                <a:gd name="connsiteY5" fmla="*/ 6033968 h 6107388"/>
                <a:gd name="connsiteX6" fmla="*/ 217555 w 5215811"/>
                <a:gd name="connsiteY6" fmla="*/ 5598945 h 6107388"/>
                <a:gd name="connsiteX7" fmla="*/ 0 w 5215811"/>
                <a:gd name="connsiteY7" fmla="*/ 5419622 h 6107388"/>
                <a:gd name="connsiteX8" fmla="*/ 0 w 5215811"/>
                <a:gd name="connsiteY8" fmla="*/ 4571683 h 6107388"/>
                <a:gd name="connsiteX9" fmla="*/ 18056 w 5215811"/>
                <a:gd name="connsiteY9" fmla="*/ 4599282 h 6107388"/>
                <a:gd name="connsiteX10" fmla="*/ 358324 w 5215811"/>
                <a:gd name="connsiteY10" fmla="*/ 4988154 h 6107388"/>
                <a:gd name="connsiteX11" fmla="*/ 1282741 w 5215811"/>
                <a:gd name="connsiteY11" fmla="*/ 5493193 h 6107388"/>
                <a:gd name="connsiteX12" fmla="*/ 2172794 w 5215811"/>
                <a:gd name="connsiteY12" fmla="*/ 5470630 h 6107388"/>
                <a:gd name="connsiteX13" fmla="*/ 3146893 w 5215811"/>
                <a:gd name="connsiteY13" fmla="*/ 5016296 h 6107388"/>
                <a:gd name="connsiteX14" fmla="*/ 3574114 w 5215811"/>
                <a:gd name="connsiteY14" fmla="*/ 4791124 h 6107388"/>
                <a:gd name="connsiteX15" fmla="*/ 4244948 w 5215811"/>
                <a:gd name="connsiteY15" fmla="*/ 4392664 h 6107388"/>
                <a:gd name="connsiteX16" fmla="*/ 4556385 w 5215811"/>
                <a:gd name="connsiteY16" fmla="*/ 3902656 h 6107388"/>
                <a:gd name="connsiteX17" fmla="*/ 4616354 w 5215811"/>
                <a:gd name="connsiteY17" fmla="*/ 2851680 h 6107388"/>
                <a:gd name="connsiteX18" fmla="*/ 4269266 w 5215811"/>
                <a:gd name="connsiteY18" fmla="*/ 1889625 h 6107388"/>
                <a:gd name="connsiteX19" fmla="*/ 2645976 w 5215811"/>
                <a:gd name="connsiteY19" fmla="*/ 671162 h 6107388"/>
                <a:gd name="connsiteX20" fmla="*/ 1648930 w 5215811"/>
                <a:gd name="connsiteY20" fmla="*/ 573017 h 6107388"/>
                <a:gd name="connsiteX21" fmla="*/ 771768 w 5215811"/>
                <a:gd name="connsiteY21" fmla="*/ 865882 h 6107388"/>
                <a:gd name="connsiteX22" fmla="*/ 433617 w 5215811"/>
                <a:gd name="connsiteY22" fmla="*/ 1119441 h 6107388"/>
                <a:gd name="connsiteX23" fmla="*/ 200571 w 5215811"/>
                <a:gd name="connsiteY23" fmla="*/ 1486480 h 6107388"/>
                <a:gd name="connsiteX24" fmla="*/ 47077 w 5215811"/>
                <a:gd name="connsiteY24" fmla="*/ 1753604 h 6107388"/>
                <a:gd name="connsiteX25" fmla="*/ 0 w 5215811"/>
                <a:gd name="connsiteY25" fmla="*/ 1831655 h 6107388"/>
                <a:gd name="connsiteX26" fmla="*/ 0 w 5215811"/>
                <a:gd name="connsiteY26" fmla="*/ 751112 h 6107388"/>
                <a:gd name="connsiteX27" fmla="*/ 6994 w 5215811"/>
                <a:gd name="connsiteY27" fmla="*/ 742614 h 6107388"/>
                <a:gd name="connsiteX28" fmla="*/ 484047 w 5215811"/>
                <a:gd name="connsiteY28" fmla="*/ 378777 h 6107388"/>
                <a:gd name="connsiteX29" fmla="*/ 1869139 w 5215811"/>
                <a:gd name="connsiteY29" fmla="*/ 9 h 6107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5811" h="6107388">
                  <a:moveTo>
                    <a:pt x="1869139" y="9"/>
                  </a:moveTo>
                  <a:cubicBezTo>
                    <a:pt x="2160924" y="-706"/>
                    <a:pt x="2465752" y="43039"/>
                    <a:pt x="2791149" y="130229"/>
                  </a:cubicBezTo>
                  <a:cubicBezTo>
                    <a:pt x="3651198" y="360678"/>
                    <a:pt x="4339884" y="907924"/>
                    <a:pt x="4760307" y="1608408"/>
                  </a:cubicBezTo>
                  <a:cubicBezTo>
                    <a:pt x="5188180" y="2321320"/>
                    <a:pt x="5338357" y="3192822"/>
                    <a:pt x="5108574" y="4050383"/>
                  </a:cubicBezTo>
                  <a:cubicBezTo>
                    <a:pt x="4880820" y="4900373"/>
                    <a:pt x="4152841" y="5098512"/>
                    <a:pt x="3434916" y="5503134"/>
                  </a:cubicBezTo>
                  <a:cubicBezTo>
                    <a:pt x="2717099" y="5907783"/>
                    <a:pt x="2005568" y="6266474"/>
                    <a:pt x="1137841" y="6033968"/>
                  </a:cubicBezTo>
                  <a:cubicBezTo>
                    <a:pt x="783079" y="5938910"/>
                    <a:pt x="479573" y="5790114"/>
                    <a:pt x="217555" y="5598945"/>
                  </a:cubicBezTo>
                  <a:lnTo>
                    <a:pt x="0" y="5419622"/>
                  </a:lnTo>
                  <a:lnTo>
                    <a:pt x="0" y="4571683"/>
                  </a:lnTo>
                  <a:lnTo>
                    <a:pt x="18056" y="4599282"/>
                  </a:lnTo>
                  <a:cubicBezTo>
                    <a:pt x="124071" y="4746782"/>
                    <a:pt x="237002" y="4875718"/>
                    <a:pt x="358324" y="4988154"/>
                  </a:cubicBezTo>
                  <a:cubicBezTo>
                    <a:pt x="621323" y="5231809"/>
                    <a:pt x="923667" y="5396979"/>
                    <a:pt x="1282741" y="5493193"/>
                  </a:cubicBezTo>
                  <a:cubicBezTo>
                    <a:pt x="1573894" y="5571207"/>
                    <a:pt x="1856732" y="5563878"/>
                    <a:pt x="2172794" y="5470630"/>
                  </a:cubicBezTo>
                  <a:cubicBezTo>
                    <a:pt x="2498985" y="5374183"/>
                    <a:pt x="2832844" y="5193315"/>
                    <a:pt x="3146893" y="5016296"/>
                  </a:cubicBezTo>
                  <a:cubicBezTo>
                    <a:pt x="3293538" y="4933641"/>
                    <a:pt x="3436182" y="4861160"/>
                    <a:pt x="3574114" y="4791124"/>
                  </a:cubicBezTo>
                  <a:cubicBezTo>
                    <a:pt x="3841238" y="4655550"/>
                    <a:pt x="4071901" y="4538375"/>
                    <a:pt x="4244948" y="4392664"/>
                  </a:cubicBezTo>
                  <a:cubicBezTo>
                    <a:pt x="4405844" y="4257259"/>
                    <a:pt x="4501845" y="4106204"/>
                    <a:pt x="4556385" y="3902656"/>
                  </a:cubicBezTo>
                  <a:cubicBezTo>
                    <a:pt x="4649063" y="3556776"/>
                    <a:pt x="4669271" y="3203187"/>
                    <a:pt x="4616354" y="2851680"/>
                  </a:cubicBezTo>
                  <a:cubicBezTo>
                    <a:pt x="4565198" y="2511774"/>
                    <a:pt x="4448474" y="2188147"/>
                    <a:pt x="4269266" y="1889625"/>
                  </a:cubicBezTo>
                  <a:cubicBezTo>
                    <a:pt x="3907781" y="1287586"/>
                    <a:pt x="3331245" y="854780"/>
                    <a:pt x="2645976" y="671162"/>
                  </a:cubicBezTo>
                  <a:cubicBezTo>
                    <a:pt x="2278249" y="572630"/>
                    <a:pt x="1952074" y="540526"/>
                    <a:pt x="1648930" y="573017"/>
                  </a:cubicBezTo>
                  <a:cubicBezTo>
                    <a:pt x="1351746" y="604901"/>
                    <a:pt x="1064785" y="700731"/>
                    <a:pt x="771768" y="865882"/>
                  </a:cubicBezTo>
                  <a:cubicBezTo>
                    <a:pt x="568061" y="980657"/>
                    <a:pt x="486465" y="1058486"/>
                    <a:pt x="433617" y="1119441"/>
                  </a:cubicBezTo>
                  <a:cubicBezTo>
                    <a:pt x="358307" y="1206256"/>
                    <a:pt x="292149" y="1323808"/>
                    <a:pt x="200571" y="1486480"/>
                  </a:cubicBezTo>
                  <a:cubicBezTo>
                    <a:pt x="156644" y="1564432"/>
                    <a:pt x="106654" y="1653214"/>
                    <a:pt x="47077" y="1753604"/>
                  </a:cubicBezTo>
                  <a:lnTo>
                    <a:pt x="0" y="1831655"/>
                  </a:lnTo>
                  <a:lnTo>
                    <a:pt x="0" y="751112"/>
                  </a:lnTo>
                  <a:lnTo>
                    <a:pt x="6994" y="742614"/>
                  </a:lnTo>
                  <a:cubicBezTo>
                    <a:pt x="117721" y="617683"/>
                    <a:pt x="259696" y="505222"/>
                    <a:pt x="484047" y="378777"/>
                  </a:cubicBezTo>
                  <a:cubicBezTo>
                    <a:pt x="932751" y="125890"/>
                    <a:pt x="1382831" y="1200"/>
                    <a:pt x="1869139" y="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Shape 14">
              <a:extLst>
                <a:ext uri="{FF2B5EF4-FFF2-40B4-BE49-F238E27FC236}">
                  <a16:creationId xmlns:a16="http://schemas.microsoft.com/office/drawing/2014/main" id="{4BBCC2F4-EFA7-4AF4-B538-AC4022D90F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319367"/>
              <a:ext cx="5217956" cy="6100079"/>
            </a:xfrm>
            <a:custGeom>
              <a:avLst/>
              <a:gdLst>
                <a:gd name="connsiteX0" fmla="*/ 1951393 w 5217956"/>
                <a:gd name="connsiteY0" fmla="*/ 82 h 6100079"/>
                <a:gd name="connsiteX1" fmla="*/ 2855177 w 5217956"/>
                <a:gd name="connsiteY1" fmla="*/ 125419 h 6100079"/>
                <a:gd name="connsiteX2" fmla="*/ 4779341 w 5217956"/>
                <a:gd name="connsiteY2" fmla="*/ 1591542 h 6100079"/>
                <a:gd name="connsiteX3" fmla="*/ 5108573 w 5217956"/>
                <a:gd name="connsiteY3" fmla="*/ 4028416 h 6100079"/>
                <a:gd name="connsiteX4" fmla="*/ 3459358 w 5217956"/>
                <a:gd name="connsiteY4" fmla="*/ 5487716 h 6100079"/>
                <a:gd name="connsiteX5" fmla="*/ 1203274 w 5217956"/>
                <a:gd name="connsiteY5" fmla="*/ 6029534 h 6100079"/>
                <a:gd name="connsiteX6" fmla="*/ 59920 w 5217956"/>
                <a:gd name="connsiteY6" fmla="*/ 5396467 h 6100079"/>
                <a:gd name="connsiteX7" fmla="*/ 0 w 5217956"/>
                <a:gd name="connsiteY7" fmla="*/ 5333382 h 6100079"/>
                <a:gd name="connsiteX8" fmla="*/ 0 w 5217956"/>
                <a:gd name="connsiteY8" fmla="*/ 4205833 h 6100079"/>
                <a:gd name="connsiteX9" fmla="*/ 58036 w 5217956"/>
                <a:gd name="connsiteY9" fmla="*/ 4310048 h 6100079"/>
                <a:gd name="connsiteX10" fmla="*/ 520779 w 5217956"/>
                <a:gd name="connsiteY10" fmla="*/ 4907591 h 6100079"/>
                <a:gd name="connsiteX11" fmla="*/ 1377154 w 5217956"/>
                <a:gd name="connsiteY11" fmla="*/ 5380604 h 6100079"/>
                <a:gd name="connsiteX12" fmla="*/ 3123340 w 5217956"/>
                <a:gd name="connsiteY12" fmla="*/ 4905715 h 6100079"/>
                <a:gd name="connsiteX13" fmla="*/ 3547863 w 5217956"/>
                <a:gd name="connsiteY13" fmla="*/ 4676342 h 6100079"/>
                <a:gd name="connsiteX14" fmla="*/ 4186753 w 5217956"/>
                <a:gd name="connsiteY14" fmla="*/ 4289376 h 6100079"/>
                <a:gd name="connsiteX15" fmla="*/ 4459565 w 5217956"/>
                <a:gd name="connsiteY15" fmla="*/ 3854399 h 6100079"/>
                <a:gd name="connsiteX16" fmla="*/ 4521015 w 5217956"/>
                <a:gd name="connsiteY16" fmla="*/ 2849377 h 6100079"/>
                <a:gd name="connsiteX17" fmla="*/ 4199723 w 5217956"/>
                <a:gd name="connsiteY17" fmla="*/ 1931213 h 6100079"/>
                <a:gd name="connsiteX18" fmla="*/ 2681217 w 5217956"/>
                <a:gd name="connsiteY18" fmla="*/ 774211 h 6100079"/>
                <a:gd name="connsiteX19" fmla="*/ 926547 w 5217956"/>
                <a:gd name="connsiteY19" fmla="*/ 967112 h 6100079"/>
                <a:gd name="connsiteX20" fmla="*/ 622677 w 5217956"/>
                <a:gd name="connsiteY20" fmla="*/ 1197863 h 6100079"/>
                <a:gd name="connsiteX21" fmla="*/ 404892 w 5217956"/>
                <a:gd name="connsiteY21" fmla="*/ 1547314 h 6100079"/>
                <a:gd name="connsiteX22" fmla="*/ 40135 w 5217956"/>
                <a:gd name="connsiteY22" fmla="*/ 2159090 h 6100079"/>
                <a:gd name="connsiteX23" fmla="*/ 0 w 5217956"/>
                <a:gd name="connsiteY23" fmla="*/ 2219367 h 6100079"/>
                <a:gd name="connsiteX24" fmla="*/ 0 w 5217956"/>
                <a:gd name="connsiteY24" fmla="*/ 915659 h 6100079"/>
                <a:gd name="connsiteX25" fmla="*/ 58609 w 5217956"/>
                <a:gd name="connsiteY25" fmla="*/ 828051 h 6100079"/>
                <a:gd name="connsiteX26" fmla="*/ 590688 w 5217956"/>
                <a:gd name="connsiteY26" fmla="*/ 385385 h 6100079"/>
                <a:gd name="connsiteX27" fmla="*/ 1951393 w 5217956"/>
                <a:gd name="connsiteY27"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217956" h="6100079">
                  <a:moveTo>
                    <a:pt x="1951393" y="82"/>
                  </a:moveTo>
                  <a:cubicBezTo>
                    <a:pt x="2237631" y="-2119"/>
                    <a:pt x="2536431" y="40011"/>
                    <a:pt x="2855177" y="125419"/>
                  </a:cubicBezTo>
                  <a:cubicBezTo>
                    <a:pt x="3697704" y="351173"/>
                    <a:pt x="4370490" y="894159"/>
                    <a:pt x="4779341" y="1591542"/>
                  </a:cubicBezTo>
                  <a:cubicBezTo>
                    <a:pt x="5195534" y="2301324"/>
                    <a:pt x="5338356" y="3170855"/>
                    <a:pt x="5108573" y="4028416"/>
                  </a:cubicBezTo>
                  <a:cubicBezTo>
                    <a:pt x="4880819" y="4878406"/>
                    <a:pt x="4165603" y="5079965"/>
                    <a:pt x="3459358" y="5487716"/>
                  </a:cubicBezTo>
                  <a:cubicBezTo>
                    <a:pt x="2753114" y="5895466"/>
                    <a:pt x="2053264" y="6257288"/>
                    <a:pt x="1203274" y="6029534"/>
                  </a:cubicBezTo>
                  <a:cubicBezTo>
                    <a:pt x="739884" y="5905369"/>
                    <a:pt x="366399" y="5685345"/>
                    <a:pt x="59920" y="5396467"/>
                  </a:cubicBezTo>
                  <a:lnTo>
                    <a:pt x="0" y="5333382"/>
                  </a:lnTo>
                  <a:lnTo>
                    <a:pt x="0" y="4205833"/>
                  </a:lnTo>
                  <a:lnTo>
                    <a:pt x="58036" y="4310048"/>
                  </a:lnTo>
                  <a:cubicBezTo>
                    <a:pt x="197935" y="4550245"/>
                    <a:pt x="350594" y="4747142"/>
                    <a:pt x="520779" y="4907591"/>
                  </a:cubicBezTo>
                  <a:cubicBezTo>
                    <a:pt x="763600" y="5136565"/>
                    <a:pt x="1043821" y="5291288"/>
                    <a:pt x="1377154" y="5380604"/>
                  </a:cubicBezTo>
                  <a:cubicBezTo>
                    <a:pt x="1963029" y="5537589"/>
                    <a:pt x="2470519" y="5282804"/>
                    <a:pt x="3123340" y="4905715"/>
                  </a:cubicBezTo>
                  <a:cubicBezTo>
                    <a:pt x="3269800" y="4821157"/>
                    <a:pt x="3411134" y="4747512"/>
                    <a:pt x="3547863" y="4676342"/>
                  </a:cubicBezTo>
                  <a:cubicBezTo>
                    <a:pt x="3804497" y="4542710"/>
                    <a:pt x="4026085" y="4427393"/>
                    <a:pt x="4186753" y="4289376"/>
                  </a:cubicBezTo>
                  <a:cubicBezTo>
                    <a:pt x="4329009" y="4167293"/>
                    <a:pt x="4410589" y="4037181"/>
                    <a:pt x="4459565" y="3854399"/>
                  </a:cubicBezTo>
                  <a:cubicBezTo>
                    <a:pt x="4548302" y="3523229"/>
                    <a:pt x="4568981" y="3185183"/>
                    <a:pt x="4521015" y="2849377"/>
                  </a:cubicBezTo>
                  <a:cubicBezTo>
                    <a:pt x="4474709" y="2524680"/>
                    <a:pt x="4366564" y="2215756"/>
                    <a:pt x="4199723" y="1931213"/>
                  </a:cubicBezTo>
                  <a:cubicBezTo>
                    <a:pt x="3863270" y="1357325"/>
                    <a:pt x="3323982" y="946439"/>
                    <a:pt x="2681217" y="774211"/>
                  </a:cubicBezTo>
                  <a:cubicBezTo>
                    <a:pt x="2001139" y="591984"/>
                    <a:pt x="1476322" y="649699"/>
                    <a:pt x="926547" y="967112"/>
                  </a:cubicBezTo>
                  <a:cubicBezTo>
                    <a:pt x="740730" y="1074393"/>
                    <a:pt x="668642" y="1143989"/>
                    <a:pt x="622677" y="1197863"/>
                  </a:cubicBezTo>
                  <a:cubicBezTo>
                    <a:pt x="555599" y="1276450"/>
                    <a:pt x="492360" y="1390031"/>
                    <a:pt x="404892" y="1547314"/>
                  </a:cubicBezTo>
                  <a:cubicBezTo>
                    <a:pt x="317047" y="1705133"/>
                    <a:pt x="204816" y="1906756"/>
                    <a:pt x="40135" y="2159090"/>
                  </a:cubicBezTo>
                  <a:lnTo>
                    <a:pt x="0" y="2219367"/>
                  </a:lnTo>
                  <a:lnTo>
                    <a:pt x="0" y="915659"/>
                  </a:lnTo>
                  <a:lnTo>
                    <a:pt x="58609" y="828051"/>
                  </a:lnTo>
                  <a:cubicBezTo>
                    <a:pt x="177453" y="670481"/>
                    <a:pt x="325846" y="538291"/>
                    <a:pt x="590688" y="385385"/>
                  </a:cubicBezTo>
                  <a:cubicBezTo>
                    <a:pt x="1032158" y="130559"/>
                    <a:pt x="1474329" y="3750"/>
                    <a:pt x="1951393"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5">
              <a:extLst>
                <a:ext uri="{FF2B5EF4-FFF2-40B4-BE49-F238E27FC236}">
                  <a16:creationId xmlns:a16="http://schemas.microsoft.com/office/drawing/2014/main" id="{2A9D1364-B6A3-44CB-9FBA-C528F0CE90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319367"/>
              <a:ext cx="5217957" cy="6100079"/>
            </a:xfrm>
            <a:custGeom>
              <a:avLst/>
              <a:gdLst>
                <a:gd name="connsiteX0" fmla="*/ 1951394 w 5217957"/>
                <a:gd name="connsiteY0" fmla="*/ 82 h 6100079"/>
                <a:gd name="connsiteX1" fmla="*/ 2855178 w 5217957"/>
                <a:gd name="connsiteY1" fmla="*/ 125419 h 6100079"/>
                <a:gd name="connsiteX2" fmla="*/ 4779341 w 5217957"/>
                <a:gd name="connsiteY2" fmla="*/ 1591542 h 6100079"/>
                <a:gd name="connsiteX3" fmla="*/ 5108574 w 5217957"/>
                <a:gd name="connsiteY3" fmla="*/ 4028416 h 6100079"/>
                <a:gd name="connsiteX4" fmla="*/ 3459359 w 5217957"/>
                <a:gd name="connsiteY4" fmla="*/ 5487716 h 6100079"/>
                <a:gd name="connsiteX5" fmla="*/ 1203275 w 5217957"/>
                <a:gd name="connsiteY5" fmla="*/ 6029534 h 6100079"/>
                <a:gd name="connsiteX6" fmla="*/ 59921 w 5217957"/>
                <a:gd name="connsiteY6" fmla="*/ 5396467 h 6100079"/>
                <a:gd name="connsiteX7" fmla="*/ 0 w 5217957"/>
                <a:gd name="connsiteY7" fmla="*/ 5333381 h 6100079"/>
                <a:gd name="connsiteX8" fmla="*/ 0 w 5217957"/>
                <a:gd name="connsiteY8" fmla="*/ 4427327 h 6100079"/>
                <a:gd name="connsiteX9" fmla="*/ 112056 w 5217957"/>
                <a:gd name="connsiteY9" fmla="*/ 4602502 h 6100079"/>
                <a:gd name="connsiteX10" fmla="*/ 443875 w 5217957"/>
                <a:gd name="connsiteY10" fmla="*/ 4989110 h 6100079"/>
                <a:gd name="connsiteX11" fmla="*/ 1348175 w 5217957"/>
                <a:gd name="connsiteY11" fmla="*/ 5488759 h 6100079"/>
                <a:gd name="connsiteX12" fmla="*/ 2221463 w 5217957"/>
                <a:gd name="connsiteY12" fmla="*/ 5461704 h 6100079"/>
                <a:gd name="connsiteX13" fmla="*/ 3179339 w 5217957"/>
                <a:gd name="connsiteY13" fmla="*/ 5003023 h 6100079"/>
                <a:gd name="connsiteX14" fmla="*/ 3599638 w 5217957"/>
                <a:gd name="connsiteY14" fmla="*/ 4775996 h 6100079"/>
                <a:gd name="connsiteX15" fmla="*/ 4259765 w 5217957"/>
                <a:gd name="connsiteY15" fmla="*/ 4374667 h 6100079"/>
                <a:gd name="connsiteX16" fmla="*/ 4567742 w 5217957"/>
                <a:gd name="connsiteY16" fmla="*/ 3883732 h 6100079"/>
                <a:gd name="connsiteX17" fmla="*/ 4631929 w 5217957"/>
                <a:gd name="connsiteY17" fmla="*/ 2833886 h 6100079"/>
                <a:gd name="connsiteX18" fmla="*/ 4296412 w 5217957"/>
                <a:gd name="connsiteY18" fmla="*/ 1874932 h 6100079"/>
                <a:gd name="connsiteX19" fmla="*/ 2710219 w 5217957"/>
                <a:gd name="connsiteY19" fmla="*/ 666410 h 6100079"/>
                <a:gd name="connsiteX20" fmla="*/ 1732642 w 5217957"/>
                <a:gd name="connsiteY20" fmla="*/ 573480 h 6100079"/>
                <a:gd name="connsiteX21" fmla="*/ 870621 w 5217957"/>
                <a:gd name="connsiteY21" fmla="*/ 870402 h 6100079"/>
                <a:gd name="connsiteX22" fmla="*/ 537555 w 5217957"/>
                <a:gd name="connsiteY22" fmla="*/ 1125324 h 6100079"/>
                <a:gd name="connsiteX23" fmla="*/ 306995 w 5217957"/>
                <a:gd name="connsiteY23" fmla="*/ 1493030 h 6100079"/>
                <a:gd name="connsiteX24" fmla="*/ 23579 w 5217957"/>
                <a:gd name="connsiteY24" fmla="*/ 1977465 h 6100079"/>
                <a:gd name="connsiteX25" fmla="*/ 0 w 5217957"/>
                <a:gd name="connsiteY25" fmla="*/ 2014291 h 6100079"/>
                <a:gd name="connsiteX26" fmla="*/ 0 w 5217957"/>
                <a:gd name="connsiteY26" fmla="*/ 915660 h 6100079"/>
                <a:gd name="connsiteX27" fmla="*/ 58609 w 5217957"/>
                <a:gd name="connsiteY27" fmla="*/ 828051 h 6100079"/>
                <a:gd name="connsiteX28" fmla="*/ 590689 w 5217957"/>
                <a:gd name="connsiteY28" fmla="*/ 385385 h 6100079"/>
                <a:gd name="connsiteX29" fmla="*/ 1951394 w 5217957"/>
                <a:gd name="connsiteY29"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7957" h="6100079">
                  <a:moveTo>
                    <a:pt x="1951394" y="82"/>
                  </a:moveTo>
                  <a:cubicBezTo>
                    <a:pt x="2237632" y="-2119"/>
                    <a:pt x="2536431" y="40011"/>
                    <a:pt x="2855178" y="125419"/>
                  </a:cubicBezTo>
                  <a:cubicBezTo>
                    <a:pt x="3697704" y="351173"/>
                    <a:pt x="4370491" y="894159"/>
                    <a:pt x="4779341" y="1591542"/>
                  </a:cubicBezTo>
                  <a:cubicBezTo>
                    <a:pt x="5195535" y="2301324"/>
                    <a:pt x="5338357" y="3170855"/>
                    <a:pt x="5108574" y="4028416"/>
                  </a:cubicBezTo>
                  <a:cubicBezTo>
                    <a:pt x="4880820" y="4878406"/>
                    <a:pt x="4165604" y="5079965"/>
                    <a:pt x="3459359" y="5487716"/>
                  </a:cubicBezTo>
                  <a:cubicBezTo>
                    <a:pt x="2753115" y="5895466"/>
                    <a:pt x="2053265" y="6257288"/>
                    <a:pt x="1203275" y="6029534"/>
                  </a:cubicBezTo>
                  <a:cubicBezTo>
                    <a:pt x="739885" y="5905369"/>
                    <a:pt x="366400" y="5685345"/>
                    <a:pt x="59921" y="5396467"/>
                  </a:cubicBezTo>
                  <a:lnTo>
                    <a:pt x="0" y="5333381"/>
                  </a:lnTo>
                  <a:lnTo>
                    <a:pt x="0" y="4427327"/>
                  </a:lnTo>
                  <a:lnTo>
                    <a:pt x="112056" y="4602502"/>
                  </a:lnTo>
                  <a:cubicBezTo>
                    <a:pt x="215300" y="4749260"/>
                    <a:pt x="325419" y="4877443"/>
                    <a:pt x="443875" y="4989110"/>
                  </a:cubicBezTo>
                  <a:cubicBezTo>
                    <a:pt x="700709" y="5231113"/>
                    <a:pt x="996455" y="5394516"/>
                    <a:pt x="1348175" y="5488759"/>
                  </a:cubicBezTo>
                  <a:cubicBezTo>
                    <a:pt x="1633379" y="5565179"/>
                    <a:pt x="1910917" y="5556430"/>
                    <a:pt x="2221463" y="5461704"/>
                  </a:cubicBezTo>
                  <a:cubicBezTo>
                    <a:pt x="2541923" y="5363721"/>
                    <a:pt x="2870374" y="5181404"/>
                    <a:pt x="3179339" y="5003023"/>
                  </a:cubicBezTo>
                  <a:cubicBezTo>
                    <a:pt x="3323713" y="4919760"/>
                    <a:pt x="3463978" y="4846641"/>
                    <a:pt x="3599638" y="4775996"/>
                  </a:cubicBezTo>
                  <a:cubicBezTo>
                    <a:pt x="3862436" y="4639263"/>
                    <a:pt x="4089314" y="4521074"/>
                    <a:pt x="4259765" y="4374667"/>
                  </a:cubicBezTo>
                  <a:cubicBezTo>
                    <a:pt x="4418282" y="4238625"/>
                    <a:pt x="4513201" y="4087280"/>
                    <a:pt x="4567742" y="3883732"/>
                  </a:cubicBezTo>
                  <a:cubicBezTo>
                    <a:pt x="4660420" y="3537853"/>
                    <a:pt x="4682033" y="3184640"/>
                    <a:pt x="4631929" y="2833886"/>
                  </a:cubicBezTo>
                  <a:cubicBezTo>
                    <a:pt x="4583584" y="2494734"/>
                    <a:pt x="4470646" y="2172121"/>
                    <a:pt x="4296412" y="1874932"/>
                  </a:cubicBezTo>
                  <a:cubicBezTo>
                    <a:pt x="3944879" y="1275559"/>
                    <a:pt x="3381537" y="846289"/>
                    <a:pt x="2710219" y="666410"/>
                  </a:cubicBezTo>
                  <a:cubicBezTo>
                    <a:pt x="2349955" y="569877"/>
                    <a:pt x="2030161" y="539483"/>
                    <a:pt x="1732642" y="573480"/>
                  </a:cubicBezTo>
                  <a:cubicBezTo>
                    <a:pt x="1440866" y="606814"/>
                    <a:pt x="1158880" y="703976"/>
                    <a:pt x="870621" y="870402"/>
                  </a:cubicBezTo>
                  <a:cubicBezTo>
                    <a:pt x="670160" y="986048"/>
                    <a:pt x="589753" y="1064195"/>
                    <a:pt x="537555" y="1125324"/>
                  </a:cubicBezTo>
                  <a:cubicBezTo>
                    <a:pt x="463218" y="1212400"/>
                    <a:pt x="397708" y="1330125"/>
                    <a:pt x="306995" y="1493030"/>
                  </a:cubicBezTo>
                  <a:cubicBezTo>
                    <a:pt x="234596" y="1623167"/>
                    <a:pt x="145436" y="1783409"/>
                    <a:pt x="23579" y="1977465"/>
                  </a:cubicBezTo>
                  <a:lnTo>
                    <a:pt x="0" y="2014291"/>
                  </a:lnTo>
                  <a:lnTo>
                    <a:pt x="0" y="915660"/>
                  </a:lnTo>
                  <a:lnTo>
                    <a:pt x="58609" y="828051"/>
                  </a:lnTo>
                  <a:cubicBezTo>
                    <a:pt x="177453" y="670481"/>
                    <a:pt x="325847" y="538291"/>
                    <a:pt x="590689" y="385385"/>
                  </a:cubicBezTo>
                  <a:cubicBezTo>
                    <a:pt x="1032159" y="130559"/>
                    <a:pt x="1474330" y="3750"/>
                    <a:pt x="1951394"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1BEE1416-84F3-2101-B49D-46A4971B81F2}"/>
              </a:ext>
            </a:extLst>
          </p:cNvPr>
          <p:cNvSpPr>
            <a:spLocks noGrp="1"/>
          </p:cNvSpPr>
          <p:nvPr>
            <p:ph type="title"/>
          </p:nvPr>
        </p:nvSpPr>
        <p:spPr>
          <a:xfrm>
            <a:off x="640080" y="1243013"/>
            <a:ext cx="3855720" cy="4371974"/>
          </a:xfrm>
        </p:spPr>
        <p:txBody>
          <a:bodyPr>
            <a:normAutofit/>
          </a:bodyPr>
          <a:lstStyle/>
          <a:p>
            <a:r>
              <a:rPr lang="en-AU" sz="3600" dirty="0">
                <a:solidFill>
                  <a:schemeClr val="tx2"/>
                </a:solidFill>
              </a:rPr>
              <a:t>Who might be eligible for Drug Court?</a:t>
            </a:r>
          </a:p>
        </p:txBody>
      </p:sp>
      <p:sp>
        <p:nvSpPr>
          <p:cNvPr id="3" name="Content Placeholder 2">
            <a:extLst>
              <a:ext uri="{FF2B5EF4-FFF2-40B4-BE49-F238E27FC236}">
                <a16:creationId xmlns:a16="http://schemas.microsoft.com/office/drawing/2014/main" id="{6D7E34D4-36F5-224D-9A5A-2118A1AB60A4}"/>
              </a:ext>
            </a:extLst>
          </p:cNvPr>
          <p:cNvSpPr>
            <a:spLocks noGrp="1"/>
          </p:cNvSpPr>
          <p:nvPr>
            <p:ph idx="1"/>
          </p:nvPr>
        </p:nvSpPr>
        <p:spPr>
          <a:xfrm>
            <a:off x="5640636" y="804672"/>
            <a:ext cx="5752788" cy="5230368"/>
          </a:xfrm>
        </p:spPr>
        <p:txBody>
          <a:bodyPr anchor="ctr">
            <a:normAutofit fontScale="92500" lnSpcReduction="10000"/>
          </a:bodyPr>
          <a:lstStyle/>
          <a:p>
            <a:r>
              <a:rPr lang="en-AU" sz="2400" dirty="0">
                <a:solidFill>
                  <a:schemeClr val="tx2"/>
                </a:solidFill>
              </a:rPr>
              <a:t>Must be charged with eligible offences </a:t>
            </a:r>
          </a:p>
          <a:p>
            <a:r>
              <a:rPr lang="en-AU" sz="2400" dirty="0">
                <a:solidFill>
                  <a:schemeClr val="tx2"/>
                </a:solidFill>
              </a:rPr>
              <a:t>Highly likely to serve a fulltime sentence of imprisonment </a:t>
            </a:r>
          </a:p>
          <a:p>
            <a:r>
              <a:rPr lang="en-AU" sz="2400" dirty="0">
                <a:solidFill>
                  <a:schemeClr val="tx2"/>
                </a:solidFill>
              </a:rPr>
              <a:t>Have entered a plea of guilty or be willing to enter a plea of guilty </a:t>
            </a:r>
          </a:p>
          <a:p>
            <a:r>
              <a:rPr lang="en-AU" sz="2400" dirty="0">
                <a:solidFill>
                  <a:schemeClr val="tx2"/>
                </a:solidFill>
              </a:rPr>
              <a:t>Be drug dependant (determination made by Health representative) </a:t>
            </a:r>
          </a:p>
          <a:p>
            <a:r>
              <a:rPr lang="en-AU" sz="2400" dirty="0">
                <a:solidFill>
                  <a:schemeClr val="tx2"/>
                </a:solidFill>
              </a:rPr>
              <a:t>Usual place of residence is within the Drug Court catchment area </a:t>
            </a:r>
          </a:p>
          <a:p>
            <a:r>
              <a:rPr lang="en-AU" sz="2400" b="1" dirty="0">
                <a:solidFill>
                  <a:srgbClr val="FF0000"/>
                </a:solidFill>
              </a:rPr>
              <a:t>A person is not eligible if: </a:t>
            </a:r>
          </a:p>
          <a:p>
            <a:r>
              <a:rPr lang="en-AU" sz="2400" dirty="0">
                <a:solidFill>
                  <a:schemeClr val="tx2"/>
                </a:solidFill>
                <a:highlight>
                  <a:srgbClr val="FFFFFF"/>
                </a:highlight>
              </a:rPr>
              <a:t>They are charged with </a:t>
            </a:r>
            <a:r>
              <a:rPr lang="en-AU" sz="2400" b="0" i="0" dirty="0">
                <a:solidFill>
                  <a:schemeClr val="tx2"/>
                </a:solidFill>
                <a:effectLst/>
                <a:highlight>
                  <a:srgbClr val="FFFFFF"/>
                </a:highlight>
              </a:rPr>
              <a:t>an offence punishable under Division 2 of Part 2 of the </a:t>
            </a:r>
            <a:r>
              <a:rPr lang="en-AU" sz="2400" b="0" i="1" u="none" strike="noStrike" dirty="0">
                <a:solidFill>
                  <a:schemeClr val="tx2"/>
                </a:solidFill>
                <a:effectLst/>
                <a:highlight>
                  <a:srgbClr val="FFFFFF"/>
                </a:highlight>
                <a:hlinkClick r:id="rId2"/>
              </a:rPr>
              <a:t>Drug Misuse and Trafficking Act 1985</a:t>
            </a:r>
            <a:r>
              <a:rPr lang="en-AU" sz="2400" b="0" i="0" dirty="0">
                <a:solidFill>
                  <a:schemeClr val="tx2"/>
                </a:solidFill>
                <a:effectLst/>
                <a:highlight>
                  <a:srgbClr val="FFFFFF"/>
                </a:highlight>
              </a:rPr>
              <a:t>, unless it is able to be dealt with summarily; OR</a:t>
            </a:r>
          </a:p>
          <a:p>
            <a:r>
              <a:rPr lang="en-AU" sz="2400" dirty="0">
                <a:solidFill>
                  <a:schemeClr val="tx2"/>
                </a:solidFill>
                <a:highlight>
                  <a:srgbClr val="FFFFFF"/>
                </a:highlight>
              </a:rPr>
              <a:t>An offence involving violent or sexual conduct </a:t>
            </a:r>
          </a:p>
          <a:p>
            <a:pPr marL="0" indent="0">
              <a:buNone/>
            </a:pPr>
            <a:endParaRPr lang="en-AU" sz="1800" dirty="0">
              <a:solidFill>
                <a:schemeClr val="tx2"/>
              </a:solidFill>
            </a:endParaRPr>
          </a:p>
        </p:txBody>
      </p:sp>
    </p:spTree>
    <p:extLst>
      <p:ext uri="{BB962C8B-B14F-4D97-AF65-F5344CB8AC3E}">
        <p14:creationId xmlns:p14="http://schemas.microsoft.com/office/powerpoint/2010/main" val="40447397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D4BF5A49-A20C-753A-3DA2-52BAFCCF486E}"/>
              </a:ext>
            </a:extLst>
          </p:cNvPr>
          <p:cNvSpPr txBox="1"/>
          <p:nvPr/>
        </p:nvSpPr>
        <p:spPr>
          <a:xfrm>
            <a:off x="8034338" y="1979265"/>
            <a:ext cx="3348036" cy="4062651"/>
          </a:xfrm>
          <a:prstGeom prst="rect">
            <a:avLst/>
          </a:prstGeom>
          <a:noFill/>
        </p:spPr>
        <p:txBody>
          <a:bodyPr wrap="square" rtlCol="0">
            <a:spAutoFit/>
          </a:bodyPr>
          <a:lstStyle/>
          <a:p>
            <a:pPr marL="285750" indent="-285750">
              <a:buFont typeface="Arial" panose="020B0604020202020204" pitchFamily="34" charset="0"/>
              <a:buChar char="•"/>
            </a:pPr>
            <a:r>
              <a:rPr lang="en-AU" sz="2000" dirty="0"/>
              <a:t>Attend court once a month </a:t>
            </a:r>
          </a:p>
          <a:p>
            <a:pPr marL="285750" indent="-285750">
              <a:buFont typeface="Arial" panose="020B0604020202020204" pitchFamily="34" charset="0"/>
              <a:buChar char="•"/>
            </a:pPr>
            <a:r>
              <a:rPr lang="en-AU" sz="2000" dirty="0"/>
              <a:t>Monthly counselling appointments </a:t>
            </a:r>
          </a:p>
          <a:p>
            <a:pPr marL="285750" indent="-285750">
              <a:buFont typeface="Arial" panose="020B0604020202020204" pitchFamily="34" charset="0"/>
              <a:buChar char="•"/>
            </a:pPr>
            <a:r>
              <a:rPr lang="en-AU" sz="2000" dirty="0"/>
              <a:t>Monthly check in with community corrections </a:t>
            </a:r>
          </a:p>
          <a:p>
            <a:pPr marL="285750" indent="-285750">
              <a:buFont typeface="Arial" panose="020B0604020202020204" pitchFamily="34" charset="0"/>
              <a:buChar char="•"/>
            </a:pPr>
            <a:r>
              <a:rPr lang="en-AU" sz="2000" dirty="0"/>
              <a:t>Need to be working minimum 3 days per week or engaging in positive activity 3 days per week </a:t>
            </a:r>
          </a:p>
          <a:p>
            <a:pPr marL="285750" indent="-285750">
              <a:buFont typeface="Arial" panose="020B0604020202020204" pitchFamily="34" charset="0"/>
              <a:buChar char="•"/>
            </a:pPr>
            <a:r>
              <a:rPr lang="en-AU" sz="2000" dirty="0"/>
              <a:t>Alcohol must be below BAC 0.05</a:t>
            </a:r>
          </a:p>
          <a:p>
            <a:pPr marL="285750" indent="-285750">
              <a:buFont typeface="Arial" panose="020B0604020202020204" pitchFamily="34" charset="0"/>
              <a:buChar char="•"/>
            </a:pPr>
            <a:r>
              <a:rPr lang="en-AU" sz="2000" dirty="0"/>
              <a:t>Drug tests</a:t>
            </a:r>
            <a:r>
              <a:rPr lang="en-AU" sz="2000" b="1" dirty="0"/>
              <a:t> twice a week </a:t>
            </a:r>
          </a:p>
          <a:p>
            <a:r>
              <a:rPr lang="en-AU" b="1" dirty="0"/>
              <a:t> </a:t>
            </a:r>
          </a:p>
        </p:txBody>
      </p:sp>
      <p:sp>
        <p:nvSpPr>
          <p:cNvPr id="9" name="TextBox 8">
            <a:extLst>
              <a:ext uri="{FF2B5EF4-FFF2-40B4-BE49-F238E27FC236}">
                <a16:creationId xmlns:a16="http://schemas.microsoft.com/office/drawing/2014/main" id="{045186C3-4EC7-CE61-669A-046181B21251}"/>
              </a:ext>
            </a:extLst>
          </p:cNvPr>
          <p:cNvSpPr txBox="1"/>
          <p:nvPr/>
        </p:nvSpPr>
        <p:spPr>
          <a:xfrm>
            <a:off x="789383" y="1979265"/>
            <a:ext cx="2928938" cy="4647426"/>
          </a:xfrm>
          <a:prstGeom prst="rect">
            <a:avLst/>
          </a:prstGeom>
          <a:noFill/>
        </p:spPr>
        <p:txBody>
          <a:bodyPr wrap="square" rtlCol="0">
            <a:spAutoFit/>
          </a:bodyPr>
          <a:lstStyle/>
          <a:p>
            <a:pPr marL="285750" indent="-285750">
              <a:buFont typeface="Arial" panose="020B0604020202020204" pitchFamily="34" charset="0"/>
              <a:buChar char="•"/>
            </a:pPr>
            <a:r>
              <a:rPr lang="en-AU" sz="2000" dirty="0"/>
              <a:t>Attend court once per week </a:t>
            </a:r>
          </a:p>
          <a:p>
            <a:pPr marL="285750" indent="-285750">
              <a:buFont typeface="Arial" panose="020B0604020202020204" pitchFamily="34" charset="0"/>
              <a:buChar char="•"/>
            </a:pPr>
            <a:r>
              <a:rPr lang="en-AU" sz="2000" dirty="0"/>
              <a:t>Curfew 7pm – 7am for the four weeks</a:t>
            </a:r>
          </a:p>
          <a:p>
            <a:pPr marL="285750" indent="-285750">
              <a:buFont typeface="Arial" panose="020B0604020202020204" pitchFamily="34" charset="0"/>
              <a:buChar char="•"/>
            </a:pPr>
            <a:r>
              <a:rPr lang="en-AU" sz="2000" dirty="0"/>
              <a:t>Weekly home visits from community corrections officer </a:t>
            </a:r>
          </a:p>
          <a:p>
            <a:pPr marL="285750" indent="-285750">
              <a:buFont typeface="Arial" panose="020B0604020202020204" pitchFamily="34" charset="0"/>
              <a:buChar char="•"/>
            </a:pPr>
            <a:r>
              <a:rPr lang="en-AU" sz="2000" dirty="0"/>
              <a:t>Weekly counselling appointments </a:t>
            </a:r>
          </a:p>
          <a:p>
            <a:pPr marL="285750" indent="-285750">
              <a:buFont typeface="Arial" panose="020B0604020202020204" pitchFamily="34" charset="0"/>
              <a:buChar char="•"/>
            </a:pPr>
            <a:r>
              <a:rPr lang="en-AU" sz="2000" dirty="0"/>
              <a:t>Drug tests </a:t>
            </a:r>
            <a:r>
              <a:rPr lang="en-AU" sz="2000" b="1" dirty="0"/>
              <a:t>three times per week  </a:t>
            </a:r>
          </a:p>
          <a:p>
            <a:pPr marL="285750" indent="-285750">
              <a:buFont typeface="Arial" panose="020B0604020202020204" pitchFamily="34" charset="0"/>
              <a:buChar char="•"/>
            </a:pPr>
            <a:r>
              <a:rPr lang="en-AU" sz="2000" dirty="0"/>
              <a:t>Not able to do any  paid employment </a:t>
            </a:r>
          </a:p>
          <a:p>
            <a:pPr marL="285750" indent="-285750">
              <a:buFont typeface="Arial" panose="020B0604020202020204" pitchFamily="34" charset="0"/>
              <a:buChar char="•"/>
            </a:pPr>
            <a:r>
              <a:rPr lang="en-AU" sz="2000" dirty="0"/>
              <a:t>No alcohol </a:t>
            </a:r>
          </a:p>
          <a:p>
            <a:endParaRPr lang="en-AU" dirty="0"/>
          </a:p>
        </p:txBody>
      </p:sp>
      <p:sp>
        <p:nvSpPr>
          <p:cNvPr id="10" name="TextBox 9">
            <a:extLst>
              <a:ext uri="{FF2B5EF4-FFF2-40B4-BE49-F238E27FC236}">
                <a16:creationId xmlns:a16="http://schemas.microsoft.com/office/drawing/2014/main" id="{EA0D6D46-52E1-DD0D-8122-03ACAA437B2F}"/>
              </a:ext>
            </a:extLst>
          </p:cNvPr>
          <p:cNvSpPr txBox="1"/>
          <p:nvPr/>
        </p:nvSpPr>
        <p:spPr>
          <a:xfrm>
            <a:off x="4380904" y="2114551"/>
            <a:ext cx="3348037" cy="3447098"/>
          </a:xfrm>
          <a:prstGeom prst="rect">
            <a:avLst/>
          </a:prstGeom>
          <a:noFill/>
        </p:spPr>
        <p:txBody>
          <a:bodyPr wrap="square" rtlCol="0">
            <a:spAutoFit/>
          </a:bodyPr>
          <a:lstStyle/>
          <a:p>
            <a:pPr marL="285750" indent="-285750">
              <a:buFont typeface="Arial" panose="020B0604020202020204" pitchFamily="34" charset="0"/>
              <a:buChar char="•"/>
            </a:pPr>
            <a:r>
              <a:rPr lang="en-AU" sz="2000" dirty="0"/>
              <a:t>Attend court fortnightly </a:t>
            </a:r>
          </a:p>
          <a:p>
            <a:pPr marL="285750" indent="-285750">
              <a:buFont typeface="Arial" panose="020B0604020202020204" pitchFamily="34" charset="0"/>
              <a:buChar char="•"/>
            </a:pPr>
            <a:r>
              <a:rPr lang="en-AU" sz="2000" dirty="0"/>
              <a:t>Start looking for work or positive activity such as </a:t>
            </a:r>
            <a:r>
              <a:rPr lang="en-AU" sz="2000" dirty="0" err="1"/>
              <a:t>tafe</a:t>
            </a:r>
            <a:endParaRPr lang="en-AU" sz="2000" dirty="0"/>
          </a:p>
          <a:p>
            <a:pPr marL="285750" indent="-285750">
              <a:buFont typeface="Arial" panose="020B0604020202020204" pitchFamily="34" charset="0"/>
              <a:buChar char="•"/>
            </a:pPr>
            <a:r>
              <a:rPr lang="en-AU" sz="2000" dirty="0"/>
              <a:t>Fortnightly home visits with community corrections </a:t>
            </a:r>
          </a:p>
          <a:p>
            <a:pPr marL="285750" indent="-285750">
              <a:buFont typeface="Arial" panose="020B0604020202020204" pitchFamily="34" charset="0"/>
              <a:buChar char="•"/>
            </a:pPr>
            <a:r>
              <a:rPr lang="en-AU" sz="2000" dirty="0"/>
              <a:t>Fortnightly counselling appointments </a:t>
            </a:r>
          </a:p>
          <a:p>
            <a:pPr marL="285750" indent="-285750">
              <a:buFont typeface="Arial" panose="020B0604020202020204" pitchFamily="34" charset="0"/>
              <a:buChar char="•"/>
            </a:pPr>
            <a:r>
              <a:rPr lang="en-AU" sz="2000" dirty="0"/>
              <a:t>Alcohol must be below BAC 0.05</a:t>
            </a:r>
          </a:p>
          <a:p>
            <a:pPr marL="285750" indent="-285750">
              <a:buFont typeface="Arial" panose="020B0604020202020204" pitchFamily="34" charset="0"/>
              <a:buChar char="•"/>
            </a:pPr>
            <a:r>
              <a:rPr lang="en-AU" sz="2000" dirty="0"/>
              <a:t>Drug tests </a:t>
            </a:r>
            <a:r>
              <a:rPr lang="en-AU" sz="2000" b="1" dirty="0"/>
              <a:t>twice a week </a:t>
            </a:r>
            <a:r>
              <a:rPr lang="en-AU" sz="2000" dirty="0"/>
              <a:t> </a:t>
            </a:r>
          </a:p>
        </p:txBody>
      </p:sp>
      <p:graphicFrame>
        <p:nvGraphicFramePr>
          <p:cNvPr id="12" name="Content Placeholder 3">
            <a:extLst>
              <a:ext uri="{FF2B5EF4-FFF2-40B4-BE49-F238E27FC236}">
                <a16:creationId xmlns:a16="http://schemas.microsoft.com/office/drawing/2014/main" id="{399BB911-2007-7949-2EE3-0CECF3F93799}"/>
              </a:ext>
            </a:extLst>
          </p:cNvPr>
          <p:cNvGraphicFramePr/>
          <p:nvPr>
            <p:extLst>
              <p:ext uri="{D42A27DB-BD31-4B8C-83A1-F6EECF244321}">
                <p14:modId xmlns:p14="http://schemas.microsoft.com/office/powerpoint/2010/main" val="1090439573"/>
              </p:ext>
            </p:extLst>
          </p:nvPr>
        </p:nvGraphicFramePr>
        <p:xfrm>
          <a:off x="789383" y="1"/>
          <a:ext cx="10613233" cy="1600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719793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517A47C-B2E5-4B79-8061-D74B1311A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Freeform: Shape 10">
            <a:extLst>
              <a:ext uri="{FF2B5EF4-FFF2-40B4-BE49-F238E27FC236}">
                <a16:creationId xmlns:a16="http://schemas.microsoft.com/office/drawing/2014/main" id="{C505E780-2083-4CB5-A42A-5E0E2908EC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8889" cy="6858000"/>
          </a:xfrm>
          <a:custGeom>
            <a:avLst/>
            <a:gdLst>
              <a:gd name="connsiteX0" fmla="*/ 0 w 4818889"/>
              <a:gd name="connsiteY0" fmla="*/ 0 h 6858000"/>
              <a:gd name="connsiteX1" fmla="*/ 3605911 w 4818889"/>
              <a:gd name="connsiteY1" fmla="*/ 0 h 6858000"/>
              <a:gd name="connsiteX2" fmla="*/ 3668894 w 4818889"/>
              <a:gd name="connsiteY2" fmla="*/ 69271 h 6858000"/>
              <a:gd name="connsiteX3" fmla="*/ 4818889 w 4818889"/>
              <a:gd name="connsiteY3" fmla="*/ 3429000 h 6858000"/>
              <a:gd name="connsiteX4" fmla="*/ 3668894 w 4818889"/>
              <a:gd name="connsiteY4" fmla="*/ 6788730 h 6858000"/>
              <a:gd name="connsiteX5" fmla="*/ 3605911 w 4818889"/>
              <a:gd name="connsiteY5" fmla="*/ 6858000 h 6858000"/>
              <a:gd name="connsiteX6" fmla="*/ 0 w 481888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8889" h="6858000">
                <a:moveTo>
                  <a:pt x="0" y="0"/>
                </a:moveTo>
                <a:lnTo>
                  <a:pt x="3605911" y="0"/>
                </a:lnTo>
                <a:lnTo>
                  <a:pt x="3668894" y="69271"/>
                </a:lnTo>
                <a:cubicBezTo>
                  <a:pt x="4379420" y="929100"/>
                  <a:pt x="4818889" y="2116944"/>
                  <a:pt x="4818889" y="3429000"/>
                </a:cubicBezTo>
                <a:cubicBezTo>
                  <a:pt x="4818889" y="4741056"/>
                  <a:pt x="4379420" y="5928900"/>
                  <a:pt x="3668894" y="6788730"/>
                </a:cubicBezTo>
                <a:lnTo>
                  <a:pt x="3605911" y="6858000"/>
                </a:lnTo>
                <a:lnTo>
                  <a:pt x="0" y="6858000"/>
                </a:lnTo>
                <a:close/>
              </a:path>
            </a:pathLst>
          </a:custGeom>
          <a:ln w="9525">
            <a:solidFill>
              <a:srgbClr val="EFEFEF"/>
            </a:solidFill>
          </a:ln>
          <a:effectLst>
            <a:outerShdw blurRad="889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3" name="Freeform: Shape 12">
            <a:extLst>
              <a:ext uri="{FF2B5EF4-FFF2-40B4-BE49-F238E27FC236}">
                <a16:creationId xmlns:a16="http://schemas.microsoft.com/office/drawing/2014/main" id="{D2C0AE1C-0118-41AE-8A10-7CDCBF10E9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1477" cy="6858000"/>
          </a:xfrm>
          <a:custGeom>
            <a:avLst/>
            <a:gdLst>
              <a:gd name="connsiteX0" fmla="*/ 0 w 4811477"/>
              <a:gd name="connsiteY0" fmla="*/ 0 h 6858000"/>
              <a:gd name="connsiteX1" fmla="*/ 3598499 w 4811477"/>
              <a:gd name="connsiteY1" fmla="*/ 0 h 6858000"/>
              <a:gd name="connsiteX2" fmla="*/ 3661482 w 4811477"/>
              <a:gd name="connsiteY2" fmla="*/ 69271 h 6858000"/>
              <a:gd name="connsiteX3" fmla="*/ 4811477 w 4811477"/>
              <a:gd name="connsiteY3" fmla="*/ 3429000 h 6858000"/>
              <a:gd name="connsiteX4" fmla="*/ 3661482 w 4811477"/>
              <a:gd name="connsiteY4" fmla="*/ 6788730 h 6858000"/>
              <a:gd name="connsiteX5" fmla="*/ 3598499 w 4811477"/>
              <a:gd name="connsiteY5" fmla="*/ 6858000 h 6858000"/>
              <a:gd name="connsiteX6" fmla="*/ 0 w 481147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1477" h="6858000">
                <a:moveTo>
                  <a:pt x="0" y="0"/>
                </a:moveTo>
                <a:lnTo>
                  <a:pt x="3598499" y="0"/>
                </a:lnTo>
                <a:lnTo>
                  <a:pt x="3661482" y="69271"/>
                </a:lnTo>
                <a:cubicBezTo>
                  <a:pt x="4372008" y="929100"/>
                  <a:pt x="4811477" y="2116944"/>
                  <a:pt x="4811477" y="3429000"/>
                </a:cubicBezTo>
                <a:cubicBezTo>
                  <a:pt x="4811477" y="4741056"/>
                  <a:pt x="4372008" y="5928900"/>
                  <a:pt x="3661482" y="6788730"/>
                </a:cubicBezTo>
                <a:lnTo>
                  <a:pt x="3598499"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EAAE8BA3-34C7-029F-8760-8FF42809C868}"/>
              </a:ext>
            </a:extLst>
          </p:cNvPr>
          <p:cNvSpPr>
            <a:spLocks noGrp="1"/>
          </p:cNvSpPr>
          <p:nvPr>
            <p:ph type="title"/>
          </p:nvPr>
        </p:nvSpPr>
        <p:spPr>
          <a:xfrm>
            <a:off x="621792" y="1161288"/>
            <a:ext cx="3602736" cy="4526280"/>
          </a:xfrm>
        </p:spPr>
        <p:txBody>
          <a:bodyPr>
            <a:normAutofit/>
          </a:bodyPr>
          <a:lstStyle/>
          <a:p>
            <a:r>
              <a:rPr lang="en-AU" sz="4000"/>
              <a:t>What does it take to Graduate?  </a:t>
            </a:r>
          </a:p>
        </p:txBody>
      </p:sp>
      <p:sp>
        <p:nvSpPr>
          <p:cNvPr id="15" name="Rectangle 14">
            <a:extLst>
              <a:ext uri="{FF2B5EF4-FFF2-40B4-BE49-F238E27FC236}">
                <a16:creationId xmlns:a16="http://schemas.microsoft.com/office/drawing/2014/main" id="{463EEC44-1BA3-44ED-81FC-A644B04B2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081528"/>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aphicFrame>
        <p:nvGraphicFramePr>
          <p:cNvPr id="5" name="Content Placeholder 2">
            <a:extLst>
              <a:ext uri="{FF2B5EF4-FFF2-40B4-BE49-F238E27FC236}">
                <a16:creationId xmlns:a16="http://schemas.microsoft.com/office/drawing/2014/main" id="{6C08ACC1-23A3-290E-B3E8-9D5D8D447A81}"/>
              </a:ext>
            </a:extLst>
          </p:cNvPr>
          <p:cNvGraphicFramePr>
            <a:graphicFrameLocks noGrp="1"/>
          </p:cNvGraphicFramePr>
          <p:nvPr>
            <p:ph idx="1"/>
            <p:extLst>
              <p:ext uri="{D42A27DB-BD31-4B8C-83A1-F6EECF244321}">
                <p14:modId xmlns:p14="http://schemas.microsoft.com/office/powerpoint/2010/main" val="172014613"/>
              </p:ext>
            </p:extLst>
          </p:nvPr>
        </p:nvGraphicFramePr>
        <p:xfrm>
          <a:off x="5303520" y="676656"/>
          <a:ext cx="6364224" cy="55138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576525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graphicEl>
                                              <a:dgm id="{BCFDB59E-3A62-4F0F-9E32-9247902BC846}"/>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graphicEl>
                                              <a:dgm id="{397C277C-6133-494D-8358-15DEDE7815F8}"/>
                                            </p:graphic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
                                            <p:graphicEl>
                                              <a:dgm id="{90A50840-6A7C-46F5-99EB-650EAE313908}"/>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graphicEl>
                                              <a:dgm id="{6B01C533-B191-44E7-A4DC-C16B47DA1E59}"/>
                                            </p:graphic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
                                            <p:graphicEl>
                                              <a:dgm id="{E88B1CDB-4DDF-4BE3-B77A-B489514D028E}"/>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
                                            <p:graphicEl>
                                              <a:dgm id="{22F82E7A-8C16-454B-B272-9AC67C65E6B6}"/>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graphicEl>
                                              <a:dgm id="{26A933A3-E6D9-4085-9249-ECAE37F3B502}"/>
                                            </p:graphic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5">
                                            <p:graphicEl>
                                              <a:dgm id="{50EDB961-67BD-4E1D-9182-861D8935D174}"/>
                                            </p:graphic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5">
                                            <p:graphicEl>
                                              <a:dgm id="{4E647AA6-66C6-4EF3-902F-E5EA826A7790}"/>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graphicEl>
                                              <a:dgm id="{F03A8B3F-B450-4D0A-94BB-39DB64993BF1}"/>
                                            </p:graphic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5">
                                            <p:graphicEl>
                                              <a:dgm id="{15BD3D93-030A-45A6-A28B-BF8107278FC6}"/>
                                            </p:graphic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5">
                                            <p:graphicEl>
                                              <a:dgm id="{CA815D7D-CEEF-43EE-BD6A-92D6ED735CA6}"/>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uiExpand="1">
        <p:bldSub>
          <a:bldDgm bld="one"/>
        </p:bldSub>
      </p:bldGraphic>
    </p:bld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2">
            <a:alpha val="35000"/>
          </a:schemeClr>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C5278130-DFE0-457B-8698-88DF69019D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6" name="Rectangle 15">
            <a:extLst>
              <a:ext uri="{FF2B5EF4-FFF2-40B4-BE49-F238E27FC236}">
                <a16:creationId xmlns:a16="http://schemas.microsoft.com/office/drawing/2014/main" id="{2F99531B-1681-4D6E-BECB-18325B33A6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bg2">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8" name="Rectangle 17">
            <a:extLst>
              <a:ext uri="{FF2B5EF4-FFF2-40B4-BE49-F238E27FC236}">
                <a16:creationId xmlns:a16="http://schemas.microsoft.com/office/drawing/2014/main" id="{20344094-430A-400B-804B-910E696A1A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78324" y="709375"/>
            <a:ext cx="10713676" cy="543331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453C67DF-7782-4E57-AB9B-F1B4811AD8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543451" y="1248213"/>
            <a:ext cx="5413238" cy="4326335"/>
          </a:xfrm>
          <a:prstGeom prst="rect">
            <a:avLst/>
          </a:prstGeom>
          <a:solidFill>
            <a:schemeClr val="accent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67B89B5-410C-F4CB-2FC8-60AD36DEB6AA}"/>
              </a:ext>
            </a:extLst>
          </p:cNvPr>
          <p:cNvSpPr>
            <a:spLocks noGrp="1"/>
          </p:cNvSpPr>
          <p:nvPr>
            <p:ph type="title"/>
          </p:nvPr>
        </p:nvSpPr>
        <p:spPr>
          <a:xfrm>
            <a:off x="504967" y="675564"/>
            <a:ext cx="3609833" cy="5204085"/>
          </a:xfrm>
        </p:spPr>
        <p:txBody>
          <a:bodyPr>
            <a:normAutofit/>
          </a:bodyPr>
          <a:lstStyle/>
          <a:p>
            <a:r>
              <a:rPr lang="en-AU" dirty="0"/>
              <a:t>What is the capacity of the Drug Court? </a:t>
            </a:r>
          </a:p>
        </p:txBody>
      </p:sp>
      <p:cxnSp>
        <p:nvCxnSpPr>
          <p:cNvPr id="22" name="Straight Connector 21">
            <a:extLst>
              <a:ext uri="{FF2B5EF4-FFF2-40B4-BE49-F238E27FC236}">
                <a16:creationId xmlns:a16="http://schemas.microsoft.com/office/drawing/2014/main" id="{B03A5AE3-BD30-455C-842B-7626C8BEF09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11365990" y="5610"/>
            <a:ext cx="0" cy="6858000"/>
          </a:xfrm>
          <a:prstGeom prst="line">
            <a:avLst/>
          </a:prstGeom>
          <a:ln w="9525" cap="rnd">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2DBECAA5-1F2D-470D-875C-8F2C2CA3E5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18001"/>
            <a:ext cx="12192000" cy="0"/>
          </a:xfrm>
          <a:prstGeom prst="line">
            <a:avLst/>
          </a:prstGeom>
          <a:ln w="9525" cap="rnd">
            <a:solidFill>
              <a:schemeClr val="accent1"/>
            </a:solidFill>
            <a:prstDash val="dash"/>
          </a:ln>
        </p:spPr>
        <p:style>
          <a:lnRef idx="1">
            <a:schemeClr val="accent1"/>
          </a:lnRef>
          <a:fillRef idx="0">
            <a:schemeClr val="accent1"/>
          </a:fillRef>
          <a:effectRef idx="0">
            <a:schemeClr val="accent1"/>
          </a:effectRef>
          <a:fontRef idx="minor">
            <a:schemeClr val="tx1"/>
          </a:fontRef>
        </p:style>
      </p:cxnSp>
      <p:graphicFrame>
        <p:nvGraphicFramePr>
          <p:cNvPr id="10" name="Content Placeholder 7">
            <a:extLst>
              <a:ext uri="{FF2B5EF4-FFF2-40B4-BE49-F238E27FC236}">
                <a16:creationId xmlns:a16="http://schemas.microsoft.com/office/drawing/2014/main" id="{E27BC7C5-C491-3A3A-6F2A-82F6D5C33A89}"/>
              </a:ext>
            </a:extLst>
          </p:cNvPr>
          <p:cNvGraphicFramePr>
            <a:graphicFrameLocks noGrp="1"/>
          </p:cNvGraphicFramePr>
          <p:nvPr>
            <p:ph idx="1"/>
            <p:extLst>
              <p:ext uri="{D42A27DB-BD31-4B8C-83A1-F6EECF244321}">
                <p14:modId xmlns:p14="http://schemas.microsoft.com/office/powerpoint/2010/main" val="1278864317"/>
              </p:ext>
            </p:extLst>
          </p:nvPr>
        </p:nvGraphicFramePr>
        <p:xfrm>
          <a:off x="4776730" y="819369"/>
          <a:ext cx="6589260" cy="524399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289336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2">
            <a:alpha val="35000"/>
          </a:schemeClr>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C5278130-DFE0-457B-8698-88DF69019D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1" name="Rectangle 10">
            <a:extLst>
              <a:ext uri="{FF2B5EF4-FFF2-40B4-BE49-F238E27FC236}">
                <a16:creationId xmlns:a16="http://schemas.microsoft.com/office/drawing/2014/main" id="{2F99531B-1681-4D6E-BECB-18325B33A6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bg2">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3" name="Rectangle 12">
            <a:extLst>
              <a:ext uri="{FF2B5EF4-FFF2-40B4-BE49-F238E27FC236}">
                <a16:creationId xmlns:a16="http://schemas.microsoft.com/office/drawing/2014/main" id="{20344094-430A-400B-804B-910E696A1A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78324" y="709375"/>
            <a:ext cx="10713676" cy="543331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453C67DF-7782-4E57-AB9B-F1B4811AD8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543451" y="1248213"/>
            <a:ext cx="5413238" cy="4326335"/>
          </a:xfrm>
          <a:prstGeom prst="rect">
            <a:avLst/>
          </a:prstGeom>
          <a:solidFill>
            <a:schemeClr val="accent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1204B1C-1655-7FD1-0238-3D9C3E290DB3}"/>
              </a:ext>
            </a:extLst>
          </p:cNvPr>
          <p:cNvSpPr>
            <a:spLocks noGrp="1"/>
          </p:cNvSpPr>
          <p:nvPr>
            <p:ph type="title"/>
          </p:nvPr>
        </p:nvSpPr>
        <p:spPr>
          <a:xfrm>
            <a:off x="504967" y="675564"/>
            <a:ext cx="3609833" cy="5204085"/>
          </a:xfrm>
        </p:spPr>
        <p:txBody>
          <a:bodyPr>
            <a:normAutofit/>
          </a:bodyPr>
          <a:lstStyle/>
          <a:p>
            <a:r>
              <a:rPr lang="en-AU" dirty="0"/>
              <a:t>Current numbers for each location</a:t>
            </a:r>
            <a:br>
              <a:rPr lang="en-AU" dirty="0"/>
            </a:br>
            <a:r>
              <a:rPr lang="en-AU" sz="1200" dirty="0"/>
              <a:t>*as at Monday 24 June 2024</a:t>
            </a:r>
          </a:p>
        </p:txBody>
      </p:sp>
      <p:cxnSp>
        <p:nvCxnSpPr>
          <p:cNvPr id="17" name="Straight Connector 16">
            <a:extLst>
              <a:ext uri="{FF2B5EF4-FFF2-40B4-BE49-F238E27FC236}">
                <a16:creationId xmlns:a16="http://schemas.microsoft.com/office/drawing/2014/main" id="{B03A5AE3-BD30-455C-842B-7626C8BEF09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11365990" y="5610"/>
            <a:ext cx="0" cy="6858000"/>
          </a:xfrm>
          <a:prstGeom prst="line">
            <a:avLst/>
          </a:prstGeom>
          <a:ln w="9525" cap="rnd">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2DBECAA5-1F2D-470D-875C-8F2C2CA3E5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18001"/>
            <a:ext cx="12192000" cy="0"/>
          </a:xfrm>
          <a:prstGeom prst="line">
            <a:avLst/>
          </a:prstGeom>
          <a:ln w="9525" cap="rnd">
            <a:solidFill>
              <a:schemeClr val="accent1"/>
            </a:solidFill>
            <a:prstDash val="dash"/>
          </a:ln>
        </p:spPr>
        <p:style>
          <a:lnRef idx="1">
            <a:schemeClr val="accent1"/>
          </a:lnRef>
          <a:fillRef idx="0">
            <a:schemeClr val="accent1"/>
          </a:fillRef>
          <a:effectRef idx="0">
            <a:schemeClr val="accent1"/>
          </a:effectRef>
          <a:fontRef idx="minor">
            <a:schemeClr val="tx1"/>
          </a:fontRef>
        </p:style>
      </p:cxnSp>
      <p:graphicFrame>
        <p:nvGraphicFramePr>
          <p:cNvPr id="5" name="Content Placeholder 2">
            <a:extLst>
              <a:ext uri="{FF2B5EF4-FFF2-40B4-BE49-F238E27FC236}">
                <a16:creationId xmlns:a16="http://schemas.microsoft.com/office/drawing/2014/main" id="{743583D2-2538-C51E-199D-BA6177C114EB}"/>
              </a:ext>
            </a:extLst>
          </p:cNvPr>
          <p:cNvGraphicFramePr>
            <a:graphicFrameLocks noGrp="1"/>
          </p:cNvGraphicFramePr>
          <p:nvPr>
            <p:ph idx="1"/>
            <p:extLst>
              <p:ext uri="{D42A27DB-BD31-4B8C-83A1-F6EECF244321}">
                <p14:modId xmlns:p14="http://schemas.microsoft.com/office/powerpoint/2010/main" val="426080277"/>
              </p:ext>
            </p:extLst>
          </p:nvPr>
        </p:nvGraphicFramePr>
        <p:xfrm>
          <a:off x="4776730" y="819369"/>
          <a:ext cx="6589260" cy="524399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587206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9488350-844C-C930-18AE-36BAEFDE9EF7}"/>
              </a:ext>
            </a:extLst>
          </p:cNvPr>
          <p:cNvSpPr>
            <a:spLocks noGrp="1"/>
          </p:cNvSpPr>
          <p:nvPr>
            <p:ph type="title"/>
          </p:nvPr>
        </p:nvSpPr>
        <p:spPr>
          <a:xfrm>
            <a:off x="838200" y="365125"/>
            <a:ext cx="10515600" cy="1325563"/>
          </a:xfrm>
        </p:spPr>
        <p:txBody>
          <a:bodyPr>
            <a:normAutofit fontScale="90000"/>
          </a:bodyPr>
          <a:lstStyle/>
          <a:p>
            <a:r>
              <a:rPr lang="en-AU" sz="5400" dirty="0"/>
              <a:t>Compulsory Drug Treatment Correctional Centre  (CDTCC) </a:t>
            </a:r>
          </a:p>
        </p:txBody>
      </p:sp>
      <p:sp>
        <p:nvSpPr>
          <p:cNvPr id="13"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2B729F3C-4CD0-8C7F-A310-C8CB0E0612D9}"/>
              </a:ext>
            </a:extLst>
          </p:cNvPr>
          <p:cNvSpPr>
            <a:spLocks noGrp="1"/>
          </p:cNvSpPr>
          <p:nvPr>
            <p:ph idx="1"/>
          </p:nvPr>
        </p:nvSpPr>
        <p:spPr>
          <a:xfrm>
            <a:off x="184731" y="1929384"/>
            <a:ext cx="11169069" cy="4746838"/>
          </a:xfrm>
        </p:spPr>
        <p:txBody>
          <a:bodyPr>
            <a:normAutofit lnSpcReduction="10000"/>
          </a:bodyPr>
          <a:lstStyle/>
          <a:p>
            <a:pPr marL="0" marR="0" lvl="0" indent="0" defTabSz="914400" rtl="0" eaLnBrk="0" fontAlgn="base" latinLnBrk="0" hangingPunct="0">
              <a:spcBef>
                <a:spcPct val="0"/>
              </a:spcBef>
              <a:spcAft>
                <a:spcPct val="0"/>
              </a:spcAft>
              <a:buClrTx/>
              <a:buSzTx/>
              <a:buFontTx/>
              <a:buNone/>
              <a:tabLst/>
            </a:pPr>
            <a:r>
              <a:rPr lang="en-AU" sz="2400" dirty="0"/>
              <a:t>A person is eligible for CDTCC if </a:t>
            </a:r>
            <a:r>
              <a:rPr kumimoji="0" lang="en-US" altLang="en-US" sz="2400" b="0" i="0" u="none" strike="noStrike" cap="none" normalizeH="0" baseline="0" dirty="0">
                <a:ln>
                  <a:noFill/>
                </a:ln>
                <a:effectLst/>
                <a:cs typeface="Times New Roman" panose="02020603050405020304" pitchFamily="18" charset="0"/>
              </a:rPr>
              <a:t>the person has been sentenced to a term of fulltime imprisonment and at the time that the sentence was imposed—</a:t>
            </a:r>
            <a:endParaRPr kumimoji="0" lang="en-US" altLang="en-US" sz="2400" b="0" i="0" u="none" strike="noStrike" cap="none" normalizeH="0" baseline="0" dirty="0">
              <a:ln>
                <a:noFill/>
              </a:ln>
              <a:effectLst/>
            </a:endParaRPr>
          </a:p>
          <a:p>
            <a:pPr eaLnBrk="0" fontAlgn="base" hangingPunct="0">
              <a:spcBef>
                <a:spcPct val="0"/>
              </a:spcBef>
              <a:spcAft>
                <a:spcPct val="0"/>
              </a:spcAft>
            </a:pPr>
            <a:r>
              <a:rPr lang="en-US" altLang="en-US" sz="2400" dirty="0">
                <a:cs typeface="Times New Roman" panose="02020603050405020304" pitchFamily="18" charset="0"/>
              </a:rPr>
              <a:t>there is at least 18 months left on their NPP </a:t>
            </a:r>
            <a:r>
              <a:rPr kumimoji="0" lang="en-US" altLang="en-US" sz="2400" b="0" i="0" u="none" strike="noStrike" cap="none" normalizeH="0" baseline="0" dirty="0">
                <a:ln>
                  <a:noFill/>
                </a:ln>
                <a:effectLst/>
                <a:cs typeface="Times New Roman" panose="02020603050405020304" pitchFamily="18" charset="0"/>
              </a:rPr>
              <a:t>, and</a:t>
            </a:r>
            <a:endParaRPr kumimoji="0" lang="en-US" altLang="en-US" sz="2400" b="0" i="0" u="none" strike="noStrike" cap="none" normalizeH="0" baseline="0" dirty="0">
              <a:ln>
                <a:noFill/>
              </a:ln>
              <a:effectLst/>
            </a:endParaRPr>
          </a:p>
          <a:p>
            <a:pPr eaLnBrk="0" fontAlgn="base" hangingPunct="0">
              <a:spcBef>
                <a:spcPct val="0"/>
              </a:spcBef>
              <a:spcAft>
                <a:spcPct val="0"/>
              </a:spcAft>
            </a:pPr>
            <a:r>
              <a:rPr kumimoji="0" lang="en-US" altLang="en-US" sz="2400" b="0" i="0" u="none" strike="noStrike" cap="none" normalizeH="0" baseline="0" dirty="0">
                <a:ln>
                  <a:noFill/>
                </a:ln>
                <a:effectLst/>
                <a:cs typeface="Times New Roman" panose="02020603050405020304" pitchFamily="18" charset="0"/>
              </a:rPr>
              <a:t>The total time left on sentence is no more than 6 years </a:t>
            </a:r>
            <a:endParaRPr lang="en-US" altLang="en-US" sz="2400" dirty="0">
              <a:cs typeface="Times New Roman" panose="02020603050405020304" pitchFamily="18" charset="0"/>
            </a:endParaRPr>
          </a:p>
          <a:p>
            <a:pPr eaLnBrk="0" fontAlgn="base" hangingPunct="0">
              <a:spcBef>
                <a:spcPct val="0"/>
              </a:spcBef>
              <a:spcAft>
                <a:spcPct val="0"/>
              </a:spcAft>
            </a:pPr>
            <a:r>
              <a:rPr lang="en-AU" sz="2400" b="0" i="0" dirty="0">
                <a:effectLst/>
                <a:highlight>
                  <a:srgbClr val="FFFFFF"/>
                </a:highlight>
              </a:rPr>
              <a:t>The person is drug dependant and the offence was related to the person’s long-term drug dependency</a:t>
            </a:r>
          </a:p>
          <a:p>
            <a:pPr eaLnBrk="0" fontAlgn="base" hangingPunct="0">
              <a:spcBef>
                <a:spcPct val="0"/>
              </a:spcBef>
              <a:spcAft>
                <a:spcPct val="0"/>
              </a:spcAft>
            </a:pPr>
            <a:endParaRPr lang="en-US" altLang="en-US" sz="2400" dirty="0">
              <a:cs typeface="Times New Roman" panose="02020603050405020304" pitchFamily="18" charset="0"/>
            </a:endParaRPr>
          </a:p>
          <a:p>
            <a:pPr marL="0" marR="0" lvl="0" indent="0" defTabSz="914400" rtl="0" eaLnBrk="0" fontAlgn="base" latinLnBrk="0" hangingPunct="0">
              <a:spcBef>
                <a:spcPct val="0"/>
              </a:spcBef>
              <a:spcAft>
                <a:spcPct val="0"/>
              </a:spcAft>
              <a:buClrTx/>
              <a:buSzTx/>
              <a:buFontTx/>
              <a:buNone/>
              <a:tabLst/>
            </a:pPr>
            <a:r>
              <a:rPr kumimoji="0" lang="en-US" altLang="en-US" sz="2400" b="0" i="0" u="none" strike="noStrike" cap="none" normalizeH="0" baseline="0" dirty="0">
                <a:ln>
                  <a:noFill/>
                </a:ln>
                <a:effectLst/>
                <a:cs typeface="Times New Roman" panose="02020603050405020304" pitchFamily="18" charset="0"/>
              </a:rPr>
              <a:t>A person is not an eligible convicted offender if—</a:t>
            </a:r>
            <a:endParaRPr kumimoji="0" lang="en-US" altLang="en-US" sz="2400" b="0" i="0" u="none" strike="noStrike" cap="none" normalizeH="0" baseline="0" dirty="0">
              <a:ln>
                <a:noFill/>
              </a:ln>
              <a:effectLst/>
            </a:endParaRPr>
          </a:p>
          <a:p>
            <a:pPr eaLnBrk="0" fontAlgn="base" hangingPunct="0">
              <a:spcBef>
                <a:spcPct val="0"/>
              </a:spcBef>
              <a:spcAft>
                <a:spcPct val="0"/>
              </a:spcAft>
            </a:pPr>
            <a:r>
              <a:rPr kumimoji="0" lang="en-US" altLang="en-US" sz="2400" b="0" i="0" u="none" strike="noStrike" cap="none" normalizeH="0" baseline="0" dirty="0">
                <a:ln>
                  <a:noFill/>
                </a:ln>
                <a:effectLst/>
                <a:cs typeface="Times New Roman" panose="02020603050405020304" pitchFamily="18" charset="0"/>
              </a:rPr>
              <a:t>the offence for which the person has been convicted involved the use of a firearm, or</a:t>
            </a:r>
            <a:endParaRPr kumimoji="0" lang="en-US" altLang="en-US" sz="2400" b="0" i="0" u="none" strike="noStrike" cap="none" normalizeH="0" baseline="0" dirty="0">
              <a:ln>
                <a:noFill/>
              </a:ln>
              <a:effectLst/>
            </a:endParaRPr>
          </a:p>
          <a:p>
            <a:pPr eaLnBrk="0" fontAlgn="base" hangingPunct="0">
              <a:spcBef>
                <a:spcPct val="0"/>
              </a:spcBef>
              <a:spcAft>
                <a:spcPct val="0"/>
              </a:spcAft>
            </a:pPr>
            <a:r>
              <a:rPr kumimoji="0" lang="en-US" altLang="en-US" sz="2400" b="0" i="0" u="none" strike="noStrike" cap="none" normalizeH="0" baseline="0" dirty="0">
                <a:ln>
                  <a:noFill/>
                </a:ln>
                <a:effectLst/>
                <a:cs typeface="Times New Roman" panose="02020603050405020304" pitchFamily="18" charset="0"/>
              </a:rPr>
              <a:t>the person has been convicted at any time of any of the following—</a:t>
            </a:r>
          </a:p>
          <a:p>
            <a:pPr lvl="1" eaLnBrk="0" fontAlgn="base" hangingPunct="0">
              <a:spcBef>
                <a:spcPct val="0"/>
              </a:spcBef>
              <a:spcAft>
                <a:spcPct val="0"/>
              </a:spcAft>
            </a:pPr>
            <a:r>
              <a:rPr kumimoji="0" lang="en-US" altLang="en-US" b="0" i="0" u="none" strike="noStrike" cap="none" normalizeH="0" baseline="0" dirty="0">
                <a:ln>
                  <a:noFill/>
                </a:ln>
                <a:effectLst/>
                <a:cs typeface="Times New Roman" panose="02020603050405020304" pitchFamily="18" charset="0"/>
              </a:rPr>
              <a:t> murder, attempted murder or manslaughter,</a:t>
            </a:r>
          </a:p>
          <a:p>
            <a:pPr lvl="1" eaLnBrk="0" fontAlgn="base" hangingPunct="0">
              <a:spcBef>
                <a:spcPct val="0"/>
              </a:spcBef>
              <a:spcAft>
                <a:spcPct val="0"/>
              </a:spcAft>
            </a:pPr>
            <a:r>
              <a:rPr kumimoji="0" lang="en-US" altLang="en-US" b="0" i="0" u="none" strike="noStrike" cap="none" normalizeH="0" baseline="0" dirty="0">
                <a:ln>
                  <a:noFill/>
                </a:ln>
                <a:effectLst/>
                <a:cs typeface="Times New Roman" panose="02020603050405020304" pitchFamily="18" charset="0"/>
              </a:rPr>
              <a:t> sexual assault of an adult or child or a sexual offence involving a child,</a:t>
            </a:r>
          </a:p>
          <a:p>
            <a:pPr lvl="1" eaLnBrk="0" fontAlgn="base" hangingPunct="0">
              <a:spcBef>
                <a:spcPct val="0"/>
              </a:spcBef>
              <a:spcAft>
                <a:spcPct val="0"/>
              </a:spcAft>
            </a:pPr>
            <a:r>
              <a:rPr kumimoji="0" lang="en-US" altLang="en-US" b="0" i="0" u="none" strike="noStrike" cap="none" normalizeH="0" baseline="0" dirty="0">
                <a:ln>
                  <a:noFill/>
                </a:ln>
                <a:effectLst/>
                <a:cs typeface="Times New Roman" panose="02020603050405020304" pitchFamily="18" charset="0"/>
              </a:rPr>
              <a:t>any offence involving the violent use of a firearm,</a:t>
            </a:r>
          </a:p>
          <a:p>
            <a:pPr lvl="1" eaLnBrk="0" fontAlgn="base" hangingPunct="0">
              <a:spcBef>
                <a:spcPct val="0"/>
              </a:spcBef>
              <a:spcAft>
                <a:spcPct val="0"/>
              </a:spcAft>
            </a:pPr>
            <a:r>
              <a:rPr kumimoji="0" lang="en-US" altLang="en-US" b="0" i="0" u="none" strike="noStrike" cap="none" normalizeH="0" baseline="0" dirty="0">
                <a:ln>
                  <a:noFill/>
                </a:ln>
                <a:effectLst/>
                <a:cs typeface="Times New Roman" panose="02020603050405020304" pitchFamily="18" charset="0"/>
              </a:rPr>
              <a:t>an offence involving a commercial quantity or large commercial quantity of a prohibited plant or prohibited drug,</a:t>
            </a:r>
            <a:endParaRPr lang="en-AU" b="0" i="0" dirty="0">
              <a:effectLst/>
              <a:highlight>
                <a:srgbClr val="FFFFFF"/>
              </a:highlight>
            </a:endParaRPr>
          </a:p>
          <a:p>
            <a:endParaRPr lang="en-AU" sz="1500" b="0" i="0" dirty="0">
              <a:effectLst/>
              <a:highlight>
                <a:srgbClr val="FFFFFF"/>
              </a:highlight>
              <a:latin typeface="Times New Roman" panose="02020603050405020304" pitchFamily="18" charset="0"/>
            </a:endParaRPr>
          </a:p>
          <a:p>
            <a:endParaRPr lang="en-AU" sz="1500" dirty="0"/>
          </a:p>
        </p:txBody>
      </p:sp>
      <p:sp>
        <p:nvSpPr>
          <p:cNvPr id="6" name="Rectangle 3">
            <a:extLst>
              <a:ext uri="{FF2B5EF4-FFF2-40B4-BE49-F238E27FC236}">
                <a16:creationId xmlns:a16="http://schemas.microsoft.com/office/drawing/2014/main" id="{D7BB55A2-DBFA-ACBE-2F50-C0850EDCFA66}"/>
              </a:ext>
            </a:extLst>
          </p:cNvPr>
          <p:cNvSpPr>
            <a:spLocks noChangeArrowheads="1"/>
          </p:cNvSpPr>
          <p:nvPr/>
        </p:nvSpPr>
        <p:spPr bwMode="auto">
          <a:xfrm>
            <a:off x="0" y="-184666"/>
            <a:ext cx="184731" cy="36933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51745904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A3363022-C969-41E9-8EB2-E4C94908C1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202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8D1AD6B3-BE88-4CEB-BA17-790657CC47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07428A4-1D9D-D3C4-B80E-8FCFDF849DA2}"/>
              </a:ext>
            </a:extLst>
          </p:cNvPr>
          <p:cNvSpPr>
            <a:spLocks noGrp="1"/>
          </p:cNvSpPr>
          <p:nvPr>
            <p:ph type="title"/>
          </p:nvPr>
        </p:nvSpPr>
        <p:spPr>
          <a:xfrm>
            <a:off x="6736501" y="1006839"/>
            <a:ext cx="4805996" cy="1297115"/>
          </a:xfrm>
        </p:spPr>
        <p:txBody>
          <a:bodyPr vert="horz" lIns="91440" tIns="45720" rIns="91440" bIns="45720" rtlCol="0" anchor="t">
            <a:normAutofit/>
          </a:bodyPr>
          <a:lstStyle/>
          <a:p>
            <a:r>
              <a:rPr lang="en-US" sz="4000" kern="1200" dirty="0">
                <a:solidFill>
                  <a:schemeClr val="tx2"/>
                </a:solidFill>
                <a:latin typeface="+mj-lt"/>
                <a:ea typeface="+mj-ea"/>
                <a:cs typeface="+mj-cs"/>
              </a:rPr>
              <a:t>Questions? </a:t>
            </a:r>
          </a:p>
        </p:txBody>
      </p:sp>
      <p:pic>
        <p:nvPicPr>
          <p:cNvPr id="6" name="Graphic 5" descr="Questions">
            <a:extLst>
              <a:ext uri="{FF2B5EF4-FFF2-40B4-BE49-F238E27FC236}">
                <a16:creationId xmlns:a16="http://schemas.microsoft.com/office/drawing/2014/main" id="{FB599332-D1C8-3456-4D7C-972EA0499B1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40470" y="1815320"/>
            <a:ext cx="4141760" cy="4141760"/>
          </a:xfrm>
          <a:custGeom>
            <a:avLst/>
            <a:gdLst/>
            <a:ahLst/>
            <a:cxnLst/>
            <a:rect l="l" t="t" r="r" b="b"/>
            <a:pathLst>
              <a:path w="4141760" h="4377846">
                <a:moveTo>
                  <a:pt x="0" y="0"/>
                </a:moveTo>
                <a:lnTo>
                  <a:pt x="4141760" y="0"/>
                </a:lnTo>
                <a:lnTo>
                  <a:pt x="4141760" y="4377846"/>
                </a:lnTo>
                <a:lnTo>
                  <a:pt x="0" y="4377846"/>
                </a:lnTo>
                <a:close/>
              </a:path>
            </a:pathLst>
          </a:custGeom>
        </p:spPr>
      </p:pic>
      <p:grpSp>
        <p:nvGrpSpPr>
          <p:cNvPr id="22" name="Group 21">
            <a:extLst>
              <a:ext uri="{FF2B5EF4-FFF2-40B4-BE49-F238E27FC236}">
                <a16:creationId xmlns:a16="http://schemas.microsoft.com/office/drawing/2014/main" id="{89D1390B-7E13-4B4F-9CB2-391063412E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253" y="-5977"/>
            <a:ext cx="6238675" cy="6863979"/>
            <a:chOff x="305" y="-5977"/>
            <a:chExt cx="6238675" cy="6863979"/>
          </a:xfrm>
        </p:grpSpPr>
        <p:sp>
          <p:nvSpPr>
            <p:cNvPr id="23" name="Freeform: Shape 22">
              <a:extLst>
                <a:ext uri="{FF2B5EF4-FFF2-40B4-BE49-F238E27FC236}">
                  <a16:creationId xmlns:a16="http://schemas.microsoft.com/office/drawing/2014/main" id="{9E720206-AA49-4786-A932-A2650DE0918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305" y="34854"/>
              <a:ext cx="6028697" cy="6817170"/>
            </a:xfrm>
            <a:custGeom>
              <a:avLst/>
              <a:gdLst>
                <a:gd name="connsiteX0" fmla="*/ 6028697 w 6028697"/>
                <a:gd name="connsiteY0" fmla="*/ 6155323 h 6817170"/>
                <a:gd name="connsiteX1" fmla="*/ 6028697 w 6028697"/>
                <a:gd name="connsiteY1" fmla="*/ 6817170 h 6817170"/>
                <a:gd name="connsiteX2" fmla="*/ 5157862 w 6028697"/>
                <a:gd name="connsiteY2" fmla="*/ 6817170 h 6817170"/>
                <a:gd name="connsiteX3" fmla="*/ 5347156 w 6028697"/>
                <a:gd name="connsiteY3" fmla="*/ 6687553 h 6817170"/>
                <a:gd name="connsiteX4" fmla="*/ 5487470 w 6028697"/>
                <a:gd name="connsiteY4" fmla="*/ 6581714 h 6817170"/>
                <a:gd name="connsiteX5" fmla="*/ 5627642 w 6028697"/>
                <a:gd name="connsiteY5" fmla="*/ 6472328 h 6817170"/>
                <a:gd name="connsiteX6" fmla="*/ 5911392 w 6028697"/>
                <a:gd name="connsiteY6" fmla="*/ 6245328 h 6817170"/>
                <a:gd name="connsiteX7" fmla="*/ 4481066 w 6028697"/>
                <a:gd name="connsiteY7" fmla="*/ 478 h 6817170"/>
                <a:gd name="connsiteX8" fmla="*/ 4672258 w 6028697"/>
                <a:gd name="connsiteY8" fmla="*/ 7519 h 6817170"/>
                <a:gd name="connsiteX9" fmla="*/ 5429869 w 6028697"/>
                <a:gd name="connsiteY9" fmla="*/ 125134 h 6817170"/>
                <a:gd name="connsiteX10" fmla="*/ 5976319 w 6028697"/>
                <a:gd name="connsiteY10" fmla="*/ 314893 h 6817170"/>
                <a:gd name="connsiteX11" fmla="*/ 6028697 w 6028697"/>
                <a:gd name="connsiteY11" fmla="*/ 339901 h 6817170"/>
                <a:gd name="connsiteX12" fmla="*/ 6028697 w 6028697"/>
                <a:gd name="connsiteY12" fmla="*/ 732458 h 6817170"/>
                <a:gd name="connsiteX13" fmla="*/ 5990985 w 6028697"/>
                <a:gd name="connsiteY13" fmla="*/ 712211 h 6817170"/>
                <a:gd name="connsiteX14" fmla="*/ 5341339 w 6028697"/>
                <a:gd name="connsiteY14" fmla="*/ 475281 h 6817170"/>
                <a:gd name="connsiteX15" fmla="*/ 4651969 w 6028697"/>
                <a:gd name="connsiteY15" fmla="*/ 377104 h 6817170"/>
                <a:gd name="connsiteX16" fmla="*/ 3953093 w 6028697"/>
                <a:gd name="connsiteY16" fmla="*/ 402498 h 6817170"/>
                <a:gd name="connsiteX17" fmla="*/ 3267413 w 6028697"/>
                <a:gd name="connsiteY17" fmla="*/ 546643 h 6817170"/>
                <a:gd name="connsiteX18" fmla="*/ 1439498 w 6028697"/>
                <a:gd name="connsiteY18" fmla="*/ 1568141 h 6817170"/>
                <a:gd name="connsiteX19" fmla="*/ 960671 w 6028697"/>
                <a:gd name="connsiteY19" fmla="*/ 2082013 h 6817170"/>
                <a:gd name="connsiteX20" fmla="*/ 581866 w 6028697"/>
                <a:gd name="connsiteY20" fmla="*/ 2672638 h 6817170"/>
                <a:gd name="connsiteX21" fmla="*/ 324789 w 6028697"/>
                <a:gd name="connsiteY21" fmla="*/ 3325262 h 6817170"/>
                <a:gd name="connsiteX22" fmla="*/ 231151 w 6028697"/>
                <a:gd name="connsiteY22" fmla="*/ 4022292 h 6817170"/>
                <a:gd name="connsiteX23" fmla="*/ 270592 w 6028697"/>
                <a:gd name="connsiteY23" fmla="*/ 4362792 h 6817170"/>
                <a:gd name="connsiteX24" fmla="*/ 387213 w 6028697"/>
                <a:gd name="connsiteY24" fmla="*/ 4681585 h 6817170"/>
                <a:gd name="connsiteX25" fmla="*/ 468507 w 6028697"/>
                <a:gd name="connsiteY25" fmla="*/ 4831546 h 6817170"/>
                <a:gd name="connsiteX26" fmla="*/ 561862 w 6028697"/>
                <a:gd name="connsiteY26" fmla="*/ 4976826 h 6817170"/>
                <a:gd name="connsiteX27" fmla="*/ 777511 w 6028697"/>
                <a:gd name="connsiteY27" fmla="*/ 5257597 h 6817170"/>
                <a:gd name="connsiteX28" fmla="*/ 1010895 w 6028697"/>
                <a:gd name="connsiteY28" fmla="*/ 5540494 h 6817170"/>
                <a:gd name="connsiteX29" fmla="*/ 1126948 w 6028697"/>
                <a:gd name="connsiteY29" fmla="*/ 5688186 h 6817170"/>
                <a:gd name="connsiteX30" fmla="*/ 1182706 w 6028697"/>
                <a:gd name="connsiteY30" fmla="*/ 5760543 h 6817170"/>
                <a:gd name="connsiteX31" fmla="*/ 1237327 w 6028697"/>
                <a:gd name="connsiteY31" fmla="*/ 5830060 h 6817170"/>
                <a:gd name="connsiteX32" fmla="*/ 1706649 w 6028697"/>
                <a:gd name="connsiteY32" fmla="*/ 6342797 h 6817170"/>
                <a:gd name="connsiteX33" fmla="*/ 1956207 w 6028697"/>
                <a:gd name="connsiteY33" fmla="*/ 6573484 h 6817170"/>
                <a:gd name="connsiteX34" fmla="*/ 2217681 w 6028697"/>
                <a:gd name="connsiteY34" fmla="*/ 6786297 h 6817170"/>
                <a:gd name="connsiteX35" fmla="*/ 2260820 w 6028697"/>
                <a:gd name="connsiteY35" fmla="*/ 6817170 h 6817170"/>
                <a:gd name="connsiteX36" fmla="*/ 1429497 w 6028697"/>
                <a:gd name="connsiteY36" fmla="*/ 6817170 h 6817170"/>
                <a:gd name="connsiteX37" fmla="*/ 1327275 w 6028697"/>
                <a:gd name="connsiteY37" fmla="*/ 6713800 h 6817170"/>
                <a:gd name="connsiteX38" fmla="*/ 1080556 w 6028697"/>
                <a:gd name="connsiteY38" fmla="*/ 6414443 h 6817170"/>
                <a:gd name="connsiteX39" fmla="*/ 865189 w 6028697"/>
                <a:gd name="connsiteY39" fmla="*/ 6097496 h 6817170"/>
                <a:gd name="connsiteX40" fmla="*/ 814823 w 6028697"/>
                <a:gd name="connsiteY40" fmla="*/ 6016911 h 6817170"/>
                <a:gd name="connsiteX41" fmla="*/ 766729 w 6028697"/>
                <a:gd name="connsiteY41" fmla="*/ 5938453 h 6817170"/>
                <a:gd name="connsiteX42" fmla="*/ 671672 w 6028697"/>
                <a:gd name="connsiteY42" fmla="*/ 5786648 h 6817170"/>
                <a:gd name="connsiteX43" fmla="*/ 474608 w 6028697"/>
                <a:gd name="connsiteY43" fmla="*/ 5474664 h 6817170"/>
                <a:gd name="connsiteX44" fmla="*/ 282652 w 6028697"/>
                <a:gd name="connsiteY44" fmla="*/ 5146508 h 6817170"/>
                <a:gd name="connsiteX45" fmla="*/ 196108 w 6028697"/>
                <a:gd name="connsiteY45" fmla="*/ 4972712 h 6817170"/>
                <a:gd name="connsiteX46" fmla="*/ 122474 w 6028697"/>
                <a:gd name="connsiteY46" fmla="*/ 4791821 h 6817170"/>
                <a:gd name="connsiteX47" fmla="*/ 65724 w 6028697"/>
                <a:gd name="connsiteY47" fmla="*/ 4603129 h 6817170"/>
                <a:gd name="connsiteX48" fmla="*/ 44727 w 6028697"/>
                <a:gd name="connsiteY48" fmla="*/ 4506937 h 6817170"/>
                <a:gd name="connsiteX49" fmla="*/ 35505 w 6028697"/>
                <a:gd name="connsiteY49" fmla="*/ 4458699 h 6817170"/>
                <a:gd name="connsiteX50" fmla="*/ 27845 w 6028697"/>
                <a:gd name="connsiteY50" fmla="*/ 4410320 h 6817170"/>
                <a:gd name="connsiteX51" fmla="*/ 37 w 6028697"/>
                <a:gd name="connsiteY51" fmla="*/ 4022292 h 6817170"/>
                <a:gd name="connsiteX52" fmla="*/ 78777 w 6028697"/>
                <a:gd name="connsiteY52" fmla="*/ 3267236 h 6817170"/>
                <a:gd name="connsiteX53" fmla="*/ 315424 w 6028697"/>
                <a:gd name="connsiteY53" fmla="*/ 2543673 h 6817170"/>
                <a:gd name="connsiteX54" fmla="*/ 1202710 w 6028697"/>
                <a:gd name="connsiteY54" fmla="*/ 1314895 h 6817170"/>
                <a:gd name="connsiteX55" fmla="*/ 1791065 w 6028697"/>
                <a:gd name="connsiteY55" fmla="*/ 833514 h 6817170"/>
                <a:gd name="connsiteX56" fmla="*/ 3908404 w 6028697"/>
                <a:gd name="connsiteY56" fmla="*/ 29794 h 6817170"/>
                <a:gd name="connsiteX57" fmla="*/ 4481066 w 6028697"/>
                <a:gd name="connsiteY57" fmla="*/ 478 h 6817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6028697" h="6817170">
                  <a:moveTo>
                    <a:pt x="6028697" y="6155323"/>
                  </a:moveTo>
                  <a:lnTo>
                    <a:pt x="6028697" y="6817170"/>
                  </a:lnTo>
                  <a:lnTo>
                    <a:pt x="5157862" y="6817170"/>
                  </a:lnTo>
                  <a:lnTo>
                    <a:pt x="5347156" y="6687553"/>
                  </a:lnTo>
                  <a:cubicBezTo>
                    <a:pt x="5394117" y="6653219"/>
                    <a:pt x="5440793" y="6617608"/>
                    <a:pt x="5487470" y="6581714"/>
                  </a:cubicBezTo>
                  <a:cubicBezTo>
                    <a:pt x="5534147" y="6545820"/>
                    <a:pt x="5580966" y="6509358"/>
                    <a:pt x="5627642" y="6472328"/>
                  </a:cubicBezTo>
                  <a:lnTo>
                    <a:pt x="5911392" y="6245328"/>
                  </a:lnTo>
                  <a:close/>
                  <a:moveTo>
                    <a:pt x="4481066" y="478"/>
                  </a:moveTo>
                  <a:cubicBezTo>
                    <a:pt x="4544817" y="1422"/>
                    <a:pt x="4608563" y="3769"/>
                    <a:pt x="4672258" y="7519"/>
                  </a:cubicBezTo>
                  <a:cubicBezTo>
                    <a:pt x="4927973" y="22364"/>
                    <a:pt x="5181687" y="61751"/>
                    <a:pt x="5429869" y="125134"/>
                  </a:cubicBezTo>
                  <a:cubicBezTo>
                    <a:pt x="5617090" y="173104"/>
                    <a:pt x="5799867" y="236595"/>
                    <a:pt x="5976319" y="314893"/>
                  </a:cubicBezTo>
                  <a:lnTo>
                    <a:pt x="6028697" y="339901"/>
                  </a:lnTo>
                  <a:lnTo>
                    <a:pt x="6028697" y="732458"/>
                  </a:lnTo>
                  <a:lnTo>
                    <a:pt x="5990985" y="712211"/>
                  </a:lnTo>
                  <a:cubicBezTo>
                    <a:pt x="5783917" y="609342"/>
                    <a:pt x="5566013" y="529876"/>
                    <a:pt x="5341339" y="475281"/>
                  </a:cubicBezTo>
                  <a:cubicBezTo>
                    <a:pt x="5115233" y="420503"/>
                    <a:pt x="4884375" y="387624"/>
                    <a:pt x="4651969" y="377104"/>
                  </a:cubicBezTo>
                  <a:cubicBezTo>
                    <a:pt x="4418713" y="365171"/>
                    <a:pt x="4184861" y="373670"/>
                    <a:pt x="3953093" y="402498"/>
                  </a:cubicBezTo>
                  <a:cubicBezTo>
                    <a:pt x="3721001" y="431832"/>
                    <a:pt x="3491675" y="480040"/>
                    <a:pt x="3267413" y="546643"/>
                  </a:cubicBezTo>
                  <a:cubicBezTo>
                    <a:pt x="2591323" y="750761"/>
                    <a:pt x="1967642" y="1099289"/>
                    <a:pt x="1439498" y="1568141"/>
                  </a:cubicBezTo>
                  <a:cubicBezTo>
                    <a:pt x="1265589" y="1725523"/>
                    <a:pt x="1105393" y="1897434"/>
                    <a:pt x="960671" y="2082013"/>
                  </a:cubicBezTo>
                  <a:cubicBezTo>
                    <a:pt x="815775" y="2266294"/>
                    <a:pt x="688923" y="2464081"/>
                    <a:pt x="581866" y="2672638"/>
                  </a:cubicBezTo>
                  <a:cubicBezTo>
                    <a:pt x="473765" y="2880669"/>
                    <a:pt x="387610" y="3099397"/>
                    <a:pt x="324789" y="3325262"/>
                  </a:cubicBezTo>
                  <a:cubicBezTo>
                    <a:pt x="262714" y="3552403"/>
                    <a:pt x="231223" y="3786822"/>
                    <a:pt x="231151" y="4022292"/>
                  </a:cubicBezTo>
                  <a:cubicBezTo>
                    <a:pt x="231413" y="4136912"/>
                    <a:pt x="244645" y="4251136"/>
                    <a:pt x="270592" y="4362792"/>
                  </a:cubicBezTo>
                  <a:cubicBezTo>
                    <a:pt x="297885" y="4472943"/>
                    <a:pt x="336983" y="4579833"/>
                    <a:pt x="387213" y="4681585"/>
                  </a:cubicBezTo>
                  <a:cubicBezTo>
                    <a:pt x="412042" y="4732517"/>
                    <a:pt x="439423" y="4782457"/>
                    <a:pt x="468507" y="4831546"/>
                  </a:cubicBezTo>
                  <a:cubicBezTo>
                    <a:pt x="497591" y="4880636"/>
                    <a:pt x="529230" y="4929015"/>
                    <a:pt x="561862" y="4976826"/>
                  </a:cubicBezTo>
                  <a:cubicBezTo>
                    <a:pt x="627975" y="5072166"/>
                    <a:pt x="701466" y="5164668"/>
                    <a:pt x="777511" y="5257597"/>
                  </a:cubicBezTo>
                  <a:cubicBezTo>
                    <a:pt x="853556" y="5350524"/>
                    <a:pt x="933574" y="5443594"/>
                    <a:pt x="1010895" y="5540494"/>
                  </a:cubicBezTo>
                  <a:cubicBezTo>
                    <a:pt x="1049957" y="5588732"/>
                    <a:pt x="1088642" y="5637963"/>
                    <a:pt x="1126948" y="5688186"/>
                  </a:cubicBezTo>
                  <a:lnTo>
                    <a:pt x="1182706" y="5760543"/>
                  </a:lnTo>
                  <a:cubicBezTo>
                    <a:pt x="1201007" y="5783669"/>
                    <a:pt x="1218458" y="5807503"/>
                    <a:pt x="1237327" y="5830060"/>
                  </a:cubicBezTo>
                  <a:cubicBezTo>
                    <a:pt x="1383714" y="6009916"/>
                    <a:pt x="1540413" y="6181116"/>
                    <a:pt x="1706649" y="6342797"/>
                  </a:cubicBezTo>
                  <a:cubicBezTo>
                    <a:pt x="1788084" y="6422531"/>
                    <a:pt x="1871265" y="6499427"/>
                    <a:pt x="1956207" y="6573484"/>
                  </a:cubicBezTo>
                  <a:cubicBezTo>
                    <a:pt x="2041332" y="6647402"/>
                    <a:pt x="2127733" y="6718907"/>
                    <a:pt x="2217681" y="6786297"/>
                  </a:cubicBezTo>
                  <a:lnTo>
                    <a:pt x="2260820" y="6817170"/>
                  </a:lnTo>
                  <a:lnTo>
                    <a:pt x="1429497" y="6817170"/>
                  </a:lnTo>
                  <a:lnTo>
                    <a:pt x="1327275" y="6713800"/>
                  </a:lnTo>
                  <a:cubicBezTo>
                    <a:pt x="1239186" y="6618984"/>
                    <a:pt x="1156797" y="6519019"/>
                    <a:pt x="1080556" y="6414443"/>
                  </a:cubicBezTo>
                  <a:cubicBezTo>
                    <a:pt x="1004653" y="6310734"/>
                    <a:pt x="932439" y="6205177"/>
                    <a:pt x="865189" y="6097496"/>
                  </a:cubicBezTo>
                  <a:cubicBezTo>
                    <a:pt x="847881" y="6070823"/>
                    <a:pt x="831565" y="6043725"/>
                    <a:pt x="814823" y="6016911"/>
                  </a:cubicBezTo>
                  <a:lnTo>
                    <a:pt x="766729" y="5938453"/>
                  </a:lnTo>
                  <a:cubicBezTo>
                    <a:pt x="735941" y="5887947"/>
                    <a:pt x="703878" y="5837581"/>
                    <a:pt x="671672" y="5786648"/>
                  </a:cubicBezTo>
                  <a:lnTo>
                    <a:pt x="474608" y="5474664"/>
                  </a:lnTo>
                  <a:cubicBezTo>
                    <a:pt x="408778" y="5368968"/>
                    <a:pt x="343516" y="5260008"/>
                    <a:pt x="282652" y="5146508"/>
                  </a:cubicBezTo>
                  <a:cubicBezTo>
                    <a:pt x="252290" y="5089759"/>
                    <a:pt x="223065" y="5032015"/>
                    <a:pt x="196108" y="4972712"/>
                  </a:cubicBezTo>
                  <a:cubicBezTo>
                    <a:pt x="169152" y="4913408"/>
                    <a:pt x="144607" y="4853111"/>
                    <a:pt x="122474" y="4791821"/>
                  </a:cubicBezTo>
                  <a:cubicBezTo>
                    <a:pt x="100342" y="4730532"/>
                    <a:pt x="81757" y="4666830"/>
                    <a:pt x="65724" y="4603129"/>
                  </a:cubicBezTo>
                  <a:cubicBezTo>
                    <a:pt x="58205" y="4571064"/>
                    <a:pt x="50828" y="4539143"/>
                    <a:pt x="44727" y="4506937"/>
                  </a:cubicBezTo>
                  <a:lnTo>
                    <a:pt x="35505" y="4458699"/>
                  </a:lnTo>
                  <a:lnTo>
                    <a:pt x="27845" y="4410320"/>
                  </a:lnTo>
                  <a:cubicBezTo>
                    <a:pt x="8635" y="4281881"/>
                    <a:pt x="-661" y="4152150"/>
                    <a:pt x="37" y="4022292"/>
                  </a:cubicBezTo>
                  <a:cubicBezTo>
                    <a:pt x="712" y="3768592"/>
                    <a:pt x="27094" y="3515615"/>
                    <a:pt x="78777" y="3267236"/>
                  </a:cubicBezTo>
                  <a:cubicBezTo>
                    <a:pt x="130048" y="3017876"/>
                    <a:pt x="209439" y="2775142"/>
                    <a:pt x="315424" y="2543673"/>
                  </a:cubicBezTo>
                  <a:cubicBezTo>
                    <a:pt x="528236" y="2081161"/>
                    <a:pt x="838234" y="1667312"/>
                    <a:pt x="1202710" y="1314895"/>
                  </a:cubicBezTo>
                  <a:cubicBezTo>
                    <a:pt x="1385514" y="1138814"/>
                    <a:pt x="1582282" y="977831"/>
                    <a:pt x="1791065" y="833514"/>
                  </a:cubicBezTo>
                  <a:cubicBezTo>
                    <a:pt x="2420037" y="395614"/>
                    <a:pt x="3147288" y="119557"/>
                    <a:pt x="3908404" y="29794"/>
                  </a:cubicBezTo>
                  <a:cubicBezTo>
                    <a:pt x="4098509" y="7429"/>
                    <a:pt x="4289811" y="-2355"/>
                    <a:pt x="4481066" y="478"/>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Freeform: Shape 23">
              <a:extLst>
                <a:ext uri="{FF2B5EF4-FFF2-40B4-BE49-F238E27FC236}">
                  <a16:creationId xmlns:a16="http://schemas.microsoft.com/office/drawing/2014/main" id="{C72F6EE6-EDE9-45A5-8F6D-02B9B7CB2C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305" y="1"/>
              <a:ext cx="6165116" cy="6858001"/>
            </a:xfrm>
            <a:custGeom>
              <a:avLst/>
              <a:gdLst>
                <a:gd name="connsiteX0" fmla="*/ 6264586 w 6264586"/>
                <a:gd name="connsiteY0" fmla="*/ 6646464 h 6858001"/>
                <a:gd name="connsiteX1" fmla="*/ 6264586 w 6264586"/>
                <a:gd name="connsiteY1" fmla="*/ 6858001 h 6858001"/>
                <a:gd name="connsiteX2" fmla="*/ 5997170 w 6264586"/>
                <a:gd name="connsiteY2" fmla="*/ 6858001 h 6858001"/>
                <a:gd name="connsiteX3" fmla="*/ 6121512 w 6264586"/>
                <a:gd name="connsiteY3" fmla="*/ 6761029 h 6858001"/>
                <a:gd name="connsiteX4" fmla="*/ 2693206 w 6264586"/>
                <a:gd name="connsiteY4" fmla="*/ 0 h 6858001"/>
                <a:gd name="connsiteX5" fmla="*/ 5872285 w 6264586"/>
                <a:gd name="connsiteY5" fmla="*/ 0 h 6858001"/>
                <a:gd name="connsiteX6" fmla="*/ 6024875 w 6264586"/>
                <a:gd name="connsiteY6" fmla="*/ 68385 h 6858001"/>
                <a:gd name="connsiteX7" fmla="*/ 6206432 w 6264586"/>
                <a:gd name="connsiteY7" fmla="*/ 162336 h 6858001"/>
                <a:gd name="connsiteX8" fmla="*/ 6264586 w 6264586"/>
                <a:gd name="connsiteY8" fmla="*/ 196704 h 6858001"/>
                <a:gd name="connsiteX9" fmla="*/ 6264586 w 6264586"/>
                <a:gd name="connsiteY9" fmla="*/ 537242 h 6858001"/>
                <a:gd name="connsiteX10" fmla="*/ 6230189 w 6264586"/>
                <a:gd name="connsiteY10" fmla="*/ 517260 h 6858001"/>
                <a:gd name="connsiteX11" fmla="*/ 5540536 w 6264586"/>
                <a:gd name="connsiteY11" fmla="*/ 249543 h 6858001"/>
                <a:gd name="connsiteX12" fmla="*/ 5178896 w 6264586"/>
                <a:gd name="connsiteY12" fmla="*/ 178606 h 6858001"/>
                <a:gd name="connsiteX13" fmla="*/ 4814279 w 6264586"/>
                <a:gd name="connsiteY13" fmla="*/ 146683 h 6858001"/>
                <a:gd name="connsiteX14" fmla="*/ 4655095 w 6264586"/>
                <a:gd name="connsiteY14" fmla="*/ 143421 h 6858001"/>
                <a:gd name="connsiteX15" fmla="*/ 4081069 w 6264586"/>
                <a:gd name="connsiteY15" fmla="*/ 185983 h 6858001"/>
                <a:gd name="connsiteX16" fmla="*/ 3720566 w 6264586"/>
                <a:gd name="connsiteY16" fmla="*/ 256921 h 6858001"/>
                <a:gd name="connsiteX17" fmla="*/ 3365879 w 6264586"/>
                <a:gd name="connsiteY17" fmla="*/ 357651 h 6858001"/>
                <a:gd name="connsiteX18" fmla="*/ 3020555 w 6264586"/>
                <a:gd name="connsiteY18" fmla="*/ 486190 h 6858001"/>
                <a:gd name="connsiteX19" fmla="*/ 2685163 w 6264586"/>
                <a:gd name="connsiteY19" fmla="*/ 641542 h 6858001"/>
                <a:gd name="connsiteX20" fmla="*/ 2047720 w 6264586"/>
                <a:gd name="connsiteY20" fmla="*/ 1025030 h 6858001"/>
                <a:gd name="connsiteX21" fmla="*/ 1897333 w 6264586"/>
                <a:gd name="connsiteY21" fmla="*/ 1134983 h 6858001"/>
                <a:gd name="connsiteX22" fmla="*/ 1835758 w 6264586"/>
                <a:gd name="connsiteY22" fmla="*/ 1182227 h 6858001"/>
                <a:gd name="connsiteX23" fmla="*/ 1823273 w 6264586"/>
                <a:gd name="connsiteY23" fmla="*/ 1192016 h 6858001"/>
                <a:gd name="connsiteX24" fmla="*/ 1750918 w 6264586"/>
                <a:gd name="connsiteY24" fmla="*/ 1249760 h 6858001"/>
                <a:gd name="connsiteX25" fmla="*/ 1469297 w 6264586"/>
                <a:gd name="connsiteY25" fmla="*/ 1496906 h 6858001"/>
                <a:gd name="connsiteX26" fmla="*/ 967769 w 6264586"/>
                <a:gd name="connsiteY26" fmla="*/ 2056602 h 6858001"/>
                <a:gd name="connsiteX27" fmla="*/ 754105 w 6264586"/>
                <a:gd name="connsiteY27" fmla="*/ 2368727 h 6858001"/>
                <a:gd name="connsiteX28" fmla="*/ 572364 w 6264586"/>
                <a:gd name="connsiteY28" fmla="*/ 2701140 h 6858001"/>
                <a:gd name="connsiteX29" fmla="*/ 532497 w 6264586"/>
                <a:gd name="connsiteY29" fmla="*/ 2786265 h 6858001"/>
                <a:gd name="connsiteX30" fmla="*/ 512918 w 6264586"/>
                <a:gd name="connsiteY30" fmla="*/ 2828827 h 6858001"/>
                <a:gd name="connsiteX31" fmla="*/ 494475 w 6264586"/>
                <a:gd name="connsiteY31" fmla="*/ 2872240 h 6858001"/>
                <a:gd name="connsiteX32" fmla="*/ 491637 w 6264586"/>
                <a:gd name="connsiteY32" fmla="*/ 2878908 h 6858001"/>
                <a:gd name="connsiteX33" fmla="*/ 459290 w 6264586"/>
                <a:gd name="connsiteY33" fmla="*/ 2959635 h 6858001"/>
                <a:gd name="connsiteX34" fmla="*/ 446805 w 6264586"/>
                <a:gd name="connsiteY34" fmla="*/ 2992408 h 6858001"/>
                <a:gd name="connsiteX35" fmla="*/ 426090 w 6264586"/>
                <a:gd name="connsiteY35" fmla="*/ 3049158 h 6858001"/>
                <a:gd name="connsiteX36" fmla="*/ 426090 w 6264586"/>
                <a:gd name="connsiteY36" fmla="*/ 3049867 h 6858001"/>
                <a:gd name="connsiteX37" fmla="*/ 318124 w 6264586"/>
                <a:gd name="connsiteY37" fmla="*/ 3414202 h 6858001"/>
                <a:gd name="connsiteX38" fmla="*/ 230729 w 6264586"/>
                <a:gd name="connsiteY38" fmla="*/ 4169260 h 6858001"/>
                <a:gd name="connsiteX39" fmla="*/ 268893 w 6264586"/>
                <a:gd name="connsiteY39" fmla="*/ 4544236 h 6858001"/>
                <a:gd name="connsiteX40" fmla="*/ 379840 w 6264586"/>
                <a:gd name="connsiteY40" fmla="*/ 4900056 h 6858001"/>
                <a:gd name="connsiteX41" fmla="*/ 406512 w 6264586"/>
                <a:gd name="connsiteY41" fmla="*/ 4960211 h 6858001"/>
                <a:gd name="connsiteX42" fmla="*/ 417862 w 6264586"/>
                <a:gd name="connsiteY42" fmla="*/ 4984613 h 6858001"/>
                <a:gd name="connsiteX43" fmla="*/ 428077 w 6264586"/>
                <a:gd name="connsiteY43" fmla="*/ 5005043 h 6858001"/>
                <a:gd name="connsiteX44" fmla="*/ 460140 w 6264586"/>
                <a:gd name="connsiteY44" fmla="*/ 5067327 h 6858001"/>
                <a:gd name="connsiteX45" fmla="*/ 555197 w 6264586"/>
                <a:gd name="connsiteY45" fmla="*/ 5229773 h 6858001"/>
                <a:gd name="connsiteX46" fmla="*/ 660611 w 6264586"/>
                <a:gd name="connsiteY46" fmla="*/ 5387396 h 6858001"/>
                <a:gd name="connsiteX47" fmla="*/ 774110 w 6264586"/>
                <a:gd name="connsiteY47" fmla="*/ 5542182 h 6858001"/>
                <a:gd name="connsiteX48" fmla="*/ 917829 w 6264586"/>
                <a:gd name="connsiteY48" fmla="*/ 5727896 h 6858001"/>
                <a:gd name="connsiteX49" fmla="*/ 1012885 w 6264586"/>
                <a:gd name="connsiteY49" fmla="*/ 5849767 h 6858001"/>
                <a:gd name="connsiteX50" fmla="*/ 1133053 w 6264586"/>
                <a:gd name="connsiteY50" fmla="*/ 6006822 h 6858001"/>
                <a:gd name="connsiteX51" fmla="*/ 1194343 w 6264586"/>
                <a:gd name="connsiteY51" fmla="*/ 6090245 h 6858001"/>
                <a:gd name="connsiteX52" fmla="*/ 1249390 w 6264586"/>
                <a:gd name="connsiteY52" fmla="*/ 6165155 h 6858001"/>
                <a:gd name="connsiteX53" fmla="*/ 1345724 w 6264586"/>
                <a:gd name="connsiteY53" fmla="*/ 6292132 h 6858001"/>
                <a:gd name="connsiteX54" fmla="*/ 1364310 w 6264586"/>
                <a:gd name="connsiteY54" fmla="*/ 6316251 h 6858001"/>
                <a:gd name="connsiteX55" fmla="*/ 1373673 w 6264586"/>
                <a:gd name="connsiteY55" fmla="*/ 6327885 h 6858001"/>
                <a:gd name="connsiteX56" fmla="*/ 1484619 w 6264586"/>
                <a:gd name="connsiteY56" fmla="*/ 6462240 h 6858001"/>
                <a:gd name="connsiteX57" fmla="*/ 1739000 w 6264586"/>
                <a:gd name="connsiteY57" fmla="*/ 6737335 h 6858001"/>
                <a:gd name="connsiteX58" fmla="*/ 1866801 w 6264586"/>
                <a:gd name="connsiteY58" fmla="*/ 6858001 h 6858001"/>
                <a:gd name="connsiteX59" fmla="*/ 1144149 w 6264586"/>
                <a:gd name="connsiteY59" fmla="*/ 6858001 h 6858001"/>
                <a:gd name="connsiteX60" fmla="*/ 1058349 w 6264586"/>
                <a:gd name="connsiteY60" fmla="*/ 6766452 h 6858001"/>
                <a:gd name="connsiteX61" fmla="*/ 580309 w 6264586"/>
                <a:gd name="connsiteY61" fmla="*/ 6105000 h 6858001"/>
                <a:gd name="connsiteX62" fmla="*/ 1 w 6264586"/>
                <a:gd name="connsiteY62" fmla="*/ 3960094 h 6858001"/>
                <a:gd name="connsiteX63" fmla="*/ 2599292 w 6264586"/>
                <a:gd name="connsiteY63" fmla="*/ 3705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6264586" h="6858001">
                  <a:moveTo>
                    <a:pt x="6264586" y="6646464"/>
                  </a:moveTo>
                  <a:lnTo>
                    <a:pt x="6264586" y="6858001"/>
                  </a:lnTo>
                  <a:lnTo>
                    <a:pt x="5997170" y="6858001"/>
                  </a:lnTo>
                  <a:lnTo>
                    <a:pt x="6121512" y="6761029"/>
                  </a:lnTo>
                  <a:close/>
                  <a:moveTo>
                    <a:pt x="2693206" y="0"/>
                  </a:moveTo>
                  <a:lnTo>
                    <a:pt x="5872285" y="0"/>
                  </a:lnTo>
                  <a:lnTo>
                    <a:pt x="6024875" y="68385"/>
                  </a:lnTo>
                  <a:cubicBezTo>
                    <a:pt x="6086250" y="97989"/>
                    <a:pt x="6146793" y="129318"/>
                    <a:pt x="6206432" y="162336"/>
                  </a:cubicBezTo>
                  <a:lnTo>
                    <a:pt x="6264586" y="196704"/>
                  </a:lnTo>
                  <a:lnTo>
                    <a:pt x="6264586" y="537242"/>
                  </a:lnTo>
                  <a:lnTo>
                    <a:pt x="6230189" y="517260"/>
                  </a:lnTo>
                  <a:cubicBezTo>
                    <a:pt x="6012226" y="399931"/>
                    <a:pt x="5780573" y="310008"/>
                    <a:pt x="5540536" y="249543"/>
                  </a:cubicBezTo>
                  <a:cubicBezTo>
                    <a:pt x="5421375" y="219324"/>
                    <a:pt x="5300641" y="195644"/>
                    <a:pt x="5178896" y="178606"/>
                  </a:cubicBezTo>
                  <a:cubicBezTo>
                    <a:pt x="5057977" y="161840"/>
                    <a:pt x="4936276" y="151186"/>
                    <a:pt x="4814279" y="146683"/>
                  </a:cubicBezTo>
                  <a:cubicBezTo>
                    <a:pt x="4761501" y="144556"/>
                    <a:pt x="4708015" y="143421"/>
                    <a:pt x="4655095" y="143421"/>
                  </a:cubicBezTo>
                  <a:cubicBezTo>
                    <a:pt x="4462968" y="143573"/>
                    <a:pt x="4271111" y="157799"/>
                    <a:pt x="4081069" y="185983"/>
                  </a:cubicBezTo>
                  <a:cubicBezTo>
                    <a:pt x="3956361" y="205703"/>
                    <a:pt x="3835058" y="229396"/>
                    <a:pt x="3720566" y="256921"/>
                  </a:cubicBezTo>
                  <a:cubicBezTo>
                    <a:pt x="3596708" y="286714"/>
                    <a:pt x="3477677" y="320905"/>
                    <a:pt x="3365879" y="357651"/>
                  </a:cubicBezTo>
                  <a:cubicBezTo>
                    <a:pt x="3249257" y="395958"/>
                    <a:pt x="3133487" y="438945"/>
                    <a:pt x="3020555" y="486190"/>
                  </a:cubicBezTo>
                  <a:cubicBezTo>
                    <a:pt x="2907623" y="533434"/>
                    <a:pt x="2794832" y="585786"/>
                    <a:pt x="2685163" y="641542"/>
                  </a:cubicBezTo>
                  <a:cubicBezTo>
                    <a:pt x="2463995" y="754348"/>
                    <a:pt x="2250998" y="882488"/>
                    <a:pt x="2047720" y="1025030"/>
                  </a:cubicBezTo>
                  <a:cubicBezTo>
                    <a:pt x="2006151" y="1054399"/>
                    <a:pt x="1951528" y="1093415"/>
                    <a:pt x="1897333" y="1134983"/>
                  </a:cubicBezTo>
                  <a:cubicBezTo>
                    <a:pt x="1876761" y="1150164"/>
                    <a:pt x="1855905" y="1166479"/>
                    <a:pt x="1835758" y="1182227"/>
                  </a:cubicBezTo>
                  <a:lnTo>
                    <a:pt x="1823273" y="1192016"/>
                  </a:lnTo>
                  <a:cubicBezTo>
                    <a:pt x="1797027" y="1211879"/>
                    <a:pt x="1772057" y="1232309"/>
                    <a:pt x="1750918" y="1249760"/>
                  </a:cubicBezTo>
                  <a:cubicBezTo>
                    <a:pt x="1645931" y="1335737"/>
                    <a:pt x="1554422" y="1416605"/>
                    <a:pt x="1469297" y="1496906"/>
                  </a:cubicBezTo>
                  <a:cubicBezTo>
                    <a:pt x="1286595" y="1668957"/>
                    <a:pt x="1118818" y="1856190"/>
                    <a:pt x="967769" y="2056602"/>
                  </a:cubicBezTo>
                  <a:cubicBezTo>
                    <a:pt x="890731" y="2159603"/>
                    <a:pt x="818800" y="2264590"/>
                    <a:pt x="754105" y="2368727"/>
                  </a:cubicBezTo>
                  <a:cubicBezTo>
                    <a:pt x="681749" y="2488328"/>
                    <a:pt x="622304" y="2596720"/>
                    <a:pt x="572364" y="2701140"/>
                  </a:cubicBezTo>
                  <a:cubicBezTo>
                    <a:pt x="557609" y="2730507"/>
                    <a:pt x="543989" y="2760443"/>
                    <a:pt x="532497" y="2786265"/>
                  </a:cubicBezTo>
                  <a:lnTo>
                    <a:pt x="512918" y="2828827"/>
                  </a:lnTo>
                  <a:lnTo>
                    <a:pt x="494475" y="2872240"/>
                  </a:lnTo>
                  <a:lnTo>
                    <a:pt x="491637" y="2878908"/>
                  </a:lnTo>
                  <a:cubicBezTo>
                    <a:pt x="480146" y="2906575"/>
                    <a:pt x="469220" y="2932821"/>
                    <a:pt x="459290" y="2959635"/>
                  </a:cubicBezTo>
                  <a:cubicBezTo>
                    <a:pt x="455176" y="2970559"/>
                    <a:pt x="451060" y="2981484"/>
                    <a:pt x="446805" y="2992408"/>
                  </a:cubicBezTo>
                  <a:cubicBezTo>
                    <a:pt x="439427" y="3012412"/>
                    <a:pt x="432333" y="3030572"/>
                    <a:pt x="426090" y="3049158"/>
                  </a:cubicBezTo>
                  <a:lnTo>
                    <a:pt x="426090" y="3049867"/>
                  </a:lnTo>
                  <a:cubicBezTo>
                    <a:pt x="383010" y="3169099"/>
                    <a:pt x="346959" y="3290756"/>
                    <a:pt x="318124" y="3414202"/>
                  </a:cubicBezTo>
                  <a:cubicBezTo>
                    <a:pt x="260107" y="3661703"/>
                    <a:pt x="230780" y="3915049"/>
                    <a:pt x="230729" y="4169260"/>
                  </a:cubicBezTo>
                  <a:cubicBezTo>
                    <a:pt x="231621" y="4295173"/>
                    <a:pt x="244398" y="4420719"/>
                    <a:pt x="268893" y="4544236"/>
                  </a:cubicBezTo>
                  <a:cubicBezTo>
                    <a:pt x="293708" y="4666304"/>
                    <a:pt x="330882" y="4785521"/>
                    <a:pt x="379840" y="4900056"/>
                  </a:cubicBezTo>
                  <a:cubicBezTo>
                    <a:pt x="387926" y="4919919"/>
                    <a:pt x="397006" y="4939498"/>
                    <a:pt x="406512" y="4960211"/>
                  </a:cubicBezTo>
                  <a:cubicBezTo>
                    <a:pt x="410343" y="4968299"/>
                    <a:pt x="414173" y="4976385"/>
                    <a:pt x="417862" y="4984613"/>
                  </a:cubicBezTo>
                  <a:lnTo>
                    <a:pt x="428077" y="5005043"/>
                  </a:lnTo>
                  <a:cubicBezTo>
                    <a:pt x="438860" y="5026751"/>
                    <a:pt x="449075" y="5047181"/>
                    <a:pt x="460140" y="5067327"/>
                  </a:cubicBezTo>
                  <a:cubicBezTo>
                    <a:pt x="485536" y="5116273"/>
                    <a:pt x="514763" y="5165789"/>
                    <a:pt x="555197" y="5229773"/>
                  </a:cubicBezTo>
                  <a:cubicBezTo>
                    <a:pt x="586836" y="5280282"/>
                    <a:pt x="620318" y="5329511"/>
                    <a:pt x="660611" y="5387396"/>
                  </a:cubicBezTo>
                  <a:cubicBezTo>
                    <a:pt x="698065" y="5440741"/>
                    <a:pt x="737223" y="5493094"/>
                    <a:pt x="774110" y="5542182"/>
                  </a:cubicBezTo>
                  <a:cubicBezTo>
                    <a:pt x="821070" y="5604324"/>
                    <a:pt x="870301" y="5667173"/>
                    <a:pt x="917829" y="5727896"/>
                  </a:cubicBezTo>
                  <a:cubicBezTo>
                    <a:pt x="949042" y="5767762"/>
                    <a:pt x="979828" y="5807063"/>
                    <a:pt x="1012885" y="5849767"/>
                  </a:cubicBezTo>
                  <a:cubicBezTo>
                    <a:pt x="1045942" y="5892471"/>
                    <a:pt x="1089497" y="5948796"/>
                    <a:pt x="1133053" y="6006822"/>
                  </a:cubicBezTo>
                  <a:cubicBezTo>
                    <a:pt x="1153624" y="6034345"/>
                    <a:pt x="1175332" y="6063998"/>
                    <a:pt x="1194343" y="6090245"/>
                  </a:cubicBezTo>
                  <a:cubicBezTo>
                    <a:pt x="1213355" y="6116491"/>
                    <a:pt x="1231372" y="6141178"/>
                    <a:pt x="1249390" y="6165155"/>
                  </a:cubicBezTo>
                  <a:cubicBezTo>
                    <a:pt x="1280461" y="6208000"/>
                    <a:pt x="1313659" y="6250847"/>
                    <a:pt x="1345724" y="6292132"/>
                  </a:cubicBezTo>
                  <a:lnTo>
                    <a:pt x="1364310" y="6316251"/>
                  </a:lnTo>
                  <a:lnTo>
                    <a:pt x="1373673" y="6327885"/>
                  </a:lnTo>
                  <a:cubicBezTo>
                    <a:pt x="1409566" y="6372433"/>
                    <a:pt x="1446738" y="6418542"/>
                    <a:pt x="1484619" y="6462240"/>
                  </a:cubicBezTo>
                  <a:cubicBezTo>
                    <a:pt x="1567899" y="6559850"/>
                    <a:pt x="1653876" y="6652211"/>
                    <a:pt x="1739000" y="6737335"/>
                  </a:cubicBezTo>
                  <a:lnTo>
                    <a:pt x="1866801" y="6858001"/>
                  </a:lnTo>
                  <a:lnTo>
                    <a:pt x="1144149" y="6858001"/>
                  </a:lnTo>
                  <a:lnTo>
                    <a:pt x="1058349" y="6766452"/>
                  </a:lnTo>
                  <a:cubicBezTo>
                    <a:pt x="878978" y="6562465"/>
                    <a:pt x="718756" y="6341104"/>
                    <a:pt x="580309" y="6105000"/>
                  </a:cubicBezTo>
                  <a:cubicBezTo>
                    <a:pt x="200401" y="5454007"/>
                    <a:pt x="146" y="4713831"/>
                    <a:pt x="1" y="3960094"/>
                  </a:cubicBezTo>
                  <a:cubicBezTo>
                    <a:pt x="-335" y="2196754"/>
                    <a:pt x="1071479" y="683605"/>
                    <a:pt x="2599292" y="3705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Freeform: Shape 24">
              <a:extLst>
                <a:ext uri="{FF2B5EF4-FFF2-40B4-BE49-F238E27FC236}">
                  <a16:creationId xmlns:a16="http://schemas.microsoft.com/office/drawing/2014/main" id="{C093DC50-3BD7-46B1-A300-CD207E152F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305" y="-5977"/>
              <a:ext cx="6238675" cy="6858001"/>
            </a:xfrm>
            <a:custGeom>
              <a:avLst/>
              <a:gdLst>
                <a:gd name="connsiteX0" fmla="*/ 6264586 w 6264586"/>
                <a:gd name="connsiteY0" fmla="*/ 6646464 h 6858001"/>
                <a:gd name="connsiteX1" fmla="*/ 6264586 w 6264586"/>
                <a:gd name="connsiteY1" fmla="*/ 6858001 h 6858001"/>
                <a:gd name="connsiteX2" fmla="*/ 5997170 w 6264586"/>
                <a:gd name="connsiteY2" fmla="*/ 6858001 h 6858001"/>
                <a:gd name="connsiteX3" fmla="*/ 6121512 w 6264586"/>
                <a:gd name="connsiteY3" fmla="*/ 6761029 h 6858001"/>
                <a:gd name="connsiteX4" fmla="*/ 2693206 w 6264586"/>
                <a:gd name="connsiteY4" fmla="*/ 0 h 6858001"/>
                <a:gd name="connsiteX5" fmla="*/ 5872285 w 6264586"/>
                <a:gd name="connsiteY5" fmla="*/ 0 h 6858001"/>
                <a:gd name="connsiteX6" fmla="*/ 6024875 w 6264586"/>
                <a:gd name="connsiteY6" fmla="*/ 68385 h 6858001"/>
                <a:gd name="connsiteX7" fmla="*/ 6206432 w 6264586"/>
                <a:gd name="connsiteY7" fmla="*/ 162336 h 6858001"/>
                <a:gd name="connsiteX8" fmla="*/ 6264586 w 6264586"/>
                <a:gd name="connsiteY8" fmla="*/ 196704 h 6858001"/>
                <a:gd name="connsiteX9" fmla="*/ 6264586 w 6264586"/>
                <a:gd name="connsiteY9" fmla="*/ 537242 h 6858001"/>
                <a:gd name="connsiteX10" fmla="*/ 6230189 w 6264586"/>
                <a:gd name="connsiteY10" fmla="*/ 517260 h 6858001"/>
                <a:gd name="connsiteX11" fmla="*/ 5540536 w 6264586"/>
                <a:gd name="connsiteY11" fmla="*/ 249543 h 6858001"/>
                <a:gd name="connsiteX12" fmla="*/ 5178896 w 6264586"/>
                <a:gd name="connsiteY12" fmla="*/ 178606 h 6858001"/>
                <a:gd name="connsiteX13" fmla="*/ 4814279 w 6264586"/>
                <a:gd name="connsiteY13" fmla="*/ 146683 h 6858001"/>
                <a:gd name="connsiteX14" fmla="*/ 4655095 w 6264586"/>
                <a:gd name="connsiteY14" fmla="*/ 143421 h 6858001"/>
                <a:gd name="connsiteX15" fmla="*/ 4081069 w 6264586"/>
                <a:gd name="connsiteY15" fmla="*/ 185983 h 6858001"/>
                <a:gd name="connsiteX16" fmla="*/ 3720566 w 6264586"/>
                <a:gd name="connsiteY16" fmla="*/ 256921 h 6858001"/>
                <a:gd name="connsiteX17" fmla="*/ 3365879 w 6264586"/>
                <a:gd name="connsiteY17" fmla="*/ 357651 h 6858001"/>
                <a:gd name="connsiteX18" fmla="*/ 3020555 w 6264586"/>
                <a:gd name="connsiteY18" fmla="*/ 486190 h 6858001"/>
                <a:gd name="connsiteX19" fmla="*/ 2685163 w 6264586"/>
                <a:gd name="connsiteY19" fmla="*/ 641542 h 6858001"/>
                <a:gd name="connsiteX20" fmla="*/ 2047720 w 6264586"/>
                <a:gd name="connsiteY20" fmla="*/ 1025030 h 6858001"/>
                <a:gd name="connsiteX21" fmla="*/ 1897333 w 6264586"/>
                <a:gd name="connsiteY21" fmla="*/ 1134983 h 6858001"/>
                <a:gd name="connsiteX22" fmla="*/ 1835758 w 6264586"/>
                <a:gd name="connsiteY22" fmla="*/ 1182227 h 6858001"/>
                <a:gd name="connsiteX23" fmla="*/ 1823273 w 6264586"/>
                <a:gd name="connsiteY23" fmla="*/ 1192016 h 6858001"/>
                <a:gd name="connsiteX24" fmla="*/ 1750918 w 6264586"/>
                <a:gd name="connsiteY24" fmla="*/ 1249760 h 6858001"/>
                <a:gd name="connsiteX25" fmla="*/ 1469297 w 6264586"/>
                <a:gd name="connsiteY25" fmla="*/ 1496906 h 6858001"/>
                <a:gd name="connsiteX26" fmla="*/ 967769 w 6264586"/>
                <a:gd name="connsiteY26" fmla="*/ 2056602 h 6858001"/>
                <a:gd name="connsiteX27" fmla="*/ 754105 w 6264586"/>
                <a:gd name="connsiteY27" fmla="*/ 2368727 h 6858001"/>
                <a:gd name="connsiteX28" fmla="*/ 572364 w 6264586"/>
                <a:gd name="connsiteY28" fmla="*/ 2701140 h 6858001"/>
                <a:gd name="connsiteX29" fmla="*/ 532497 w 6264586"/>
                <a:gd name="connsiteY29" fmla="*/ 2786265 h 6858001"/>
                <a:gd name="connsiteX30" fmla="*/ 512918 w 6264586"/>
                <a:gd name="connsiteY30" fmla="*/ 2828827 h 6858001"/>
                <a:gd name="connsiteX31" fmla="*/ 494475 w 6264586"/>
                <a:gd name="connsiteY31" fmla="*/ 2872240 h 6858001"/>
                <a:gd name="connsiteX32" fmla="*/ 491637 w 6264586"/>
                <a:gd name="connsiteY32" fmla="*/ 2878908 h 6858001"/>
                <a:gd name="connsiteX33" fmla="*/ 459290 w 6264586"/>
                <a:gd name="connsiteY33" fmla="*/ 2959635 h 6858001"/>
                <a:gd name="connsiteX34" fmla="*/ 446805 w 6264586"/>
                <a:gd name="connsiteY34" fmla="*/ 2992408 h 6858001"/>
                <a:gd name="connsiteX35" fmla="*/ 426090 w 6264586"/>
                <a:gd name="connsiteY35" fmla="*/ 3049158 h 6858001"/>
                <a:gd name="connsiteX36" fmla="*/ 426090 w 6264586"/>
                <a:gd name="connsiteY36" fmla="*/ 3049867 h 6858001"/>
                <a:gd name="connsiteX37" fmla="*/ 318124 w 6264586"/>
                <a:gd name="connsiteY37" fmla="*/ 3414202 h 6858001"/>
                <a:gd name="connsiteX38" fmla="*/ 230729 w 6264586"/>
                <a:gd name="connsiteY38" fmla="*/ 4169260 h 6858001"/>
                <a:gd name="connsiteX39" fmla="*/ 268893 w 6264586"/>
                <a:gd name="connsiteY39" fmla="*/ 4544236 h 6858001"/>
                <a:gd name="connsiteX40" fmla="*/ 379840 w 6264586"/>
                <a:gd name="connsiteY40" fmla="*/ 4900056 h 6858001"/>
                <a:gd name="connsiteX41" fmla="*/ 406512 w 6264586"/>
                <a:gd name="connsiteY41" fmla="*/ 4960211 h 6858001"/>
                <a:gd name="connsiteX42" fmla="*/ 417862 w 6264586"/>
                <a:gd name="connsiteY42" fmla="*/ 4984613 h 6858001"/>
                <a:gd name="connsiteX43" fmla="*/ 428077 w 6264586"/>
                <a:gd name="connsiteY43" fmla="*/ 5005043 h 6858001"/>
                <a:gd name="connsiteX44" fmla="*/ 460140 w 6264586"/>
                <a:gd name="connsiteY44" fmla="*/ 5067327 h 6858001"/>
                <a:gd name="connsiteX45" fmla="*/ 555197 w 6264586"/>
                <a:gd name="connsiteY45" fmla="*/ 5229773 h 6858001"/>
                <a:gd name="connsiteX46" fmla="*/ 660611 w 6264586"/>
                <a:gd name="connsiteY46" fmla="*/ 5387396 h 6858001"/>
                <a:gd name="connsiteX47" fmla="*/ 774110 w 6264586"/>
                <a:gd name="connsiteY47" fmla="*/ 5542182 h 6858001"/>
                <a:gd name="connsiteX48" fmla="*/ 917829 w 6264586"/>
                <a:gd name="connsiteY48" fmla="*/ 5727896 h 6858001"/>
                <a:gd name="connsiteX49" fmla="*/ 1012885 w 6264586"/>
                <a:gd name="connsiteY49" fmla="*/ 5849767 h 6858001"/>
                <a:gd name="connsiteX50" fmla="*/ 1133053 w 6264586"/>
                <a:gd name="connsiteY50" fmla="*/ 6006822 h 6858001"/>
                <a:gd name="connsiteX51" fmla="*/ 1194343 w 6264586"/>
                <a:gd name="connsiteY51" fmla="*/ 6090245 h 6858001"/>
                <a:gd name="connsiteX52" fmla="*/ 1249390 w 6264586"/>
                <a:gd name="connsiteY52" fmla="*/ 6165155 h 6858001"/>
                <a:gd name="connsiteX53" fmla="*/ 1345724 w 6264586"/>
                <a:gd name="connsiteY53" fmla="*/ 6292132 h 6858001"/>
                <a:gd name="connsiteX54" fmla="*/ 1364310 w 6264586"/>
                <a:gd name="connsiteY54" fmla="*/ 6316251 h 6858001"/>
                <a:gd name="connsiteX55" fmla="*/ 1373673 w 6264586"/>
                <a:gd name="connsiteY55" fmla="*/ 6327885 h 6858001"/>
                <a:gd name="connsiteX56" fmla="*/ 1484619 w 6264586"/>
                <a:gd name="connsiteY56" fmla="*/ 6462240 h 6858001"/>
                <a:gd name="connsiteX57" fmla="*/ 1739000 w 6264586"/>
                <a:gd name="connsiteY57" fmla="*/ 6737335 h 6858001"/>
                <a:gd name="connsiteX58" fmla="*/ 1866801 w 6264586"/>
                <a:gd name="connsiteY58" fmla="*/ 6858001 h 6858001"/>
                <a:gd name="connsiteX59" fmla="*/ 1144149 w 6264586"/>
                <a:gd name="connsiteY59" fmla="*/ 6858001 h 6858001"/>
                <a:gd name="connsiteX60" fmla="*/ 1058349 w 6264586"/>
                <a:gd name="connsiteY60" fmla="*/ 6766452 h 6858001"/>
                <a:gd name="connsiteX61" fmla="*/ 580309 w 6264586"/>
                <a:gd name="connsiteY61" fmla="*/ 6105000 h 6858001"/>
                <a:gd name="connsiteX62" fmla="*/ 1 w 6264586"/>
                <a:gd name="connsiteY62" fmla="*/ 3960094 h 6858001"/>
                <a:gd name="connsiteX63" fmla="*/ 2599292 w 6264586"/>
                <a:gd name="connsiteY63" fmla="*/ 3705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6264586" h="6858001">
                  <a:moveTo>
                    <a:pt x="6264586" y="6646464"/>
                  </a:moveTo>
                  <a:lnTo>
                    <a:pt x="6264586" y="6858001"/>
                  </a:lnTo>
                  <a:lnTo>
                    <a:pt x="5997170" y="6858001"/>
                  </a:lnTo>
                  <a:lnTo>
                    <a:pt x="6121512" y="6761029"/>
                  </a:lnTo>
                  <a:close/>
                  <a:moveTo>
                    <a:pt x="2693206" y="0"/>
                  </a:moveTo>
                  <a:lnTo>
                    <a:pt x="5872285" y="0"/>
                  </a:lnTo>
                  <a:lnTo>
                    <a:pt x="6024875" y="68385"/>
                  </a:lnTo>
                  <a:cubicBezTo>
                    <a:pt x="6086250" y="97989"/>
                    <a:pt x="6146793" y="129318"/>
                    <a:pt x="6206432" y="162336"/>
                  </a:cubicBezTo>
                  <a:lnTo>
                    <a:pt x="6264586" y="196704"/>
                  </a:lnTo>
                  <a:lnTo>
                    <a:pt x="6264586" y="537242"/>
                  </a:lnTo>
                  <a:lnTo>
                    <a:pt x="6230189" y="517260"/>
                  </a:lnTo>
                  <a:cubicBezTo>
                    <a:pt x="6012226" y="399931"/>
                    <a:pt x="5780573" y="310008"/>
                    <a:pt x="5540536" y="249543"/>
                  </a:cubicBezTo>
                  <a:cubicBezTo>
                    <a:pt x="5421375" y="219324"/>
                    <a:pt x="5300641" y="195644"/>
                    <a:pt x="5178896" y="178606"/>
                  </a:cubicBezTo>
                  <a:cubicBezTo>
                    <a:pt x="5057977" y="161840"/>
                    <a:pt x="4936276" y="151186"/>
                    <a:pt x="4814279" y="146683"/>
                  </a:cubicBezTo>
                  <a:cubicBezTo>
                    <a:pt x="4761501" y="144556"/>
                    <a:pt x="4708015" y="143421"/>
                    <a:pt x="4655095" y="143421"/>
                  </a:cubicBezTo>
                  <a:cubicBezTo>
                    <a:pt x="4462968" y="143573"/>
                    <a:pt x="4271111" y="157799"/>
                    <a:pt x="4081069" y="185983"/>
                  </a:cubicBezTo>
                  <a:cubicBezTo>
                    <a:pt x="3956361" y="205703"/>
                    <a:pt x="3835058" y="229396"/>
                    <a:pt x="3720566" y="256921"/>
                  </a:cubicBezTo>
                  <a:cubicBezTo>
                    <a:pt x="3596708" y="286714"/>
                    <a:pt x="3477677" y="320905"/>
                    <a:pt x="3365879" y="357651"/>
                  </a:cubicBezTo>
                  <a:cubicBezTo>
                    <a:pt x="3249257" y="395958"/>
                    <a:pt x="3133487" y="438945"/>
                    <a:pt x="3020555" y="486190"/>
                  </a:cubicBezTo>
                  <a:cubicBezTo>
                    <a:pt x="2907623" y="533434"/>
                    <a:pt x="2794832" y="585786"/>
                    <a:pt x="2685163" y="641542"/>
                  </a:cubicBezTo>
                  <a:cubicBezTo>
                    <a:pt x="2463995" y="754348"/>
                    <a:pt x="2250998" y="882488"/>
                    <a:pt x="2047720" y="1025030"/>
                  </a:cubicBezTo>
                  <a:cubicBezTo>
                    <a:pt x="2006151" y="1054399"/>
                    <a:pt x="1951528" y="1093415"/>
                    <a:pt x="1897333" y="1134983"/>
                  </a:cubicBezTo>
                  <a:cubicBezTo>
                    <a:pt x="1876761" y="1150164"/>
                    <a:pt x="1855905" y="1166479"/>
                    <a:pt x="1835758" y="1182227"/>
                  </a:cubicBezTo>
                  <a:lnTo>
                    <a:pt x="1823273" y="1192016"/>
                  </a:lnTo>
                  <a:cubicBezTo>
                    <a:pt x="1797027" y="1211879"/>
                    <a:pt x="1772057" y="1232309"/>
                    <a:pt x="1750918" y="1249760"/>
                  </a:cubicBezTo>
                  <a:cubicBezTo>
                    <a:pt x="1645931" y="1335737"/>
                    <a:pt x="1554422" y="1416605"/>
                    <a:pt x="1469297" y="1496906"/>
                  </a:cubicBezTo>
                  <a:cubicBezTo>
                    <a:pt x="1286595" y="1668957"/>
                    <a:pt x="1118818" y="1856190"/>
                    <a:pt x="967769" y="2056602"/>
                  </a:cubicBezTo>
                  <a:cubicBezTo>
                    <a:pt x="890731" y="2159603"/>
                    <a:pt x="818800" y="2264590"/>
                    <a:pt x="754105" y="2368727"/>
                  </a:cubicBezTo>
                  <a:cubicBezTo>
                    <a:pt x="681749" y="2488328"/>
                    <a:pt x="622304" y="2596720"/>
                    <a:pt x="572364" y="2701140"/>
                  </a:cubicBezTo>
                  <a:cubicBezTo>
                    <a:pt x="557609" y="2730507"/>
                    <a:pt x="543989" y="2760443"/>
                    <a:pt x="532497" y="2786265"/>
                  </a:cubicBezTo>
                  <a:lnTo>
                    <a:pt x="512918" y="2828827"/>
                  </a:lnTo>
                  <a:lnTo>
                    <a:pt x="494475" y="2872240"/>
                  </a:lnTo>
                  <a:lnTo>
                    <a:pt x="491637" y="2878908"/>
                  </a:lnTo>
                  <a:cubicBezTo>
                    <a:pt x="480146" y="2906575"/>
                    <a:pt x="469220" y="2932821"/>
                    <a:pt x="459290" y="2959635"/>
                  </a:cubicBezTo>
                  <a:cubicBezTo>
                    <a:pt x="455176" y="2970559"/>
                    <a:pt x="451060" y="2981484"/>
                    <a:pt x="446805" y="2992408"/>
                  </a:cubicBezTo>
                  <a:cubicBezTo>
                    <a:pt x="439427" y="3012412"/>
                    <a:pt x="432333" y="3030572"/>
                    <a:pt x="426090" y="3049158"/>
                  </a:cubicBezTo>
                  <a:lnTo>
                    <a:pt x="426090" y="3049867"/>
                  </a:lnTo>
                  <a:cubicBezTo>
                    <a:pt x="383010" y="3169099"/>
                    <a:pt x="346959" y="3290756"/>
                    <a:pt x="318124" y="3414202"/>
                  </a:cubicBezTo>
                  <a:cubicBezTo>
                    <a:pt x="260107" y="3661703"/>
                    <a:pt x="230780" y="3915049"/>
                    <a:pt x="230729" y="4169260"/>
                  </a:cubicBezTo>
                  <a:cubicBezTo>
                    <a:pt x="231621" y="4295173"/>
                    <a:pt x="244398" y="4420719"/>
                    <a:pt x="268893" y="4544236"/>
                  </a:cubicBezTo>
                  <a:cubicBezTo>
                    <a:pt x="293708" y="4666304"/>
                    <a:pt x="330882" y="4785521"/>
                    <a:pt x="379840" y="4900056"/>
                  </a:cubicBezTo>
                  <a:cubicBezTo>
                    <a:pt x="387926" y="4919919"/>
                    <a:pt x="397006" y="4939498"/>
                    <a:pt x="406512" y="4960211"/>
                  </a:cubicBezTo>
                  <a:cubicBezTo>
                    <a:pt x="410343" y="4968299"/>
                    <a:pt x="414173" y="4976385"/>
                    <a:pt x="417862" y="4984613"/>
                  </a:cubicBezTo>
                  <a:lnTo>
                    <a:pt x="428077" y="5005043"/>
                  </a:lnTo>
                  <a:cubicBezTo>
                    <a:pt x="438860" y="5026751"/>
                    <a:pt x="449075" y="5047181"/>
                    <a:pt x="460140" y="5067327"/>
                  </a:cubicBezTo>
                  <a:cubicBezTo>
                    <a:pt x="485536" y="5116273"/>
                    <a:pt x="514763" y="5165789"/>
                    <a:pt x="555197" y="5229773"/>
                  </a:cubicBezTo>
                  <a:cubicBezTo>
                    <a:pt x="586836" y="5280282"/>
                    <a:pt x="620318" y="5329511"/>
                    <a:pt x="660611" y="5387396"/>
                  </a:cubicBezTo>
                  <a:cubicBezTo>
                    <a:pt x="698065" y="5440741"/>
                    <a:pt x="737223" y="5493094"/>
                    <a:pt x="774110" y="5542182"/>
                  </a:cubicBezTo>
                  <a:cubicBezTo>
                    <a:pt x="821070" y="5604324"/>
                    <a:pt x="870301" y="5667173"/>
                    <a:pt x="917829" y="5727896"/>
                  </a:cubicBezTo>
                  <a:cubicBezTo>
                    <a:pt x="949042" y="5767762"/>
                    <a:pt x="979828" y="5807063"/>
                    <a:pt x="1012885" y="5849767"/>
                  </a:cubicBezTo>
                  <a:cubicBezTo>
                    <a:pt x="1045942" y="5892471"/>
                    <a:pt x="1089497" y="5948796"/>
                    <a:pt x="1133053" y="6006822"/>
                  </a:cubicBezTo>
                  <a:cubicBezTo>
                    <a:pt x="1153624" y="6034345"/>
                    <a:pt x="1175332" y="6063998"/>
                    <a:pt x="1194343" y="6090245"/>
                  </a:cubicBezTo>
                  <a:cubicBezTo>
                    <a:pt x="1213355" y="6116491"/>
                    <a:pt x="1231372" y="6141178"/>
                    <a:pt x="1249390" y="6165155"/>
                  </a:cubicBezTo>
                  <a:cubicBezTo>
                    <a:pt x="1280461" y="6208000"/>
                    <a:pt x="1313659" y="6250847"/>
                    <a:pt x="1345724" y="6292132"/>
                  </a:cubicBezTo>
                  <a:lnTo>
                    <a:pt x="1364310" y="6316251"/>
                  </a:lnTo>
                  <a:lnTo>
                    <a:pt x="1373673" y="6327885"/>
                  </a:lnTo>
                  <a:cubicBezTo>
                    <a:pt x="1409566" y="6372433"/>
                    <a:pt x="1446738" y="6418542"/>
                    <a:pt x="1484619" y="6462240"/>
                  </a:cubicBezTo>
                  <a:cubicBezTo>
                    <a:pt x="1567899" y="6559850"/>
                    <a:pt x="1653876" y="6652211"/>
                    <a:pt x="1739000" y="6737335"/>
                  </a:cubicBezTo>
                  <a:lnTo>
                    <a:pt x="1866801" y="6858001"/>
                  </a:lnTo>
                  <a:lnTo>
                    <a:pt x="1144149" y="6858001"/>
                  </a:lnTo>
                  <a:lnTo>
                    <a:pt x="1058349" y="6766452"/>
                  </a:lnTo>
                  <a:cubicBezTo>
                    <a:pt x="878978" y="6562465"/>
                    <a:pt x="718756" y="6341104"/>
                    <a:pt x="580309" y="6105000"/>
                  </a:cubicBezTo>
                  <a:cubicBezTo>
                    <a:pt x="200401" y="5454007"/>
                    <a:pt x="146" y="4713831"/>
                    <a:pt x="1" y="3960094"/>
                  </a:cubicBezTo>
                  <a:cubicBezTo>
                    <a:pt x="-335" y="2196754"/>
                    <a:pt x="1071479" y="683605"/>
                    <a:pt x="2599292" y="3705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1222469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7" name="Rectangle 26">
            <a:extLst>
              <a:ext uri="{FF2B5EF4-FFF2-40B4-BE49-F238E27FC236}">
                <a16:creationId xmlns:a16="http://schemas.microsoft.com/office/drawing/2014/main" id="{7301F447-EEF7-48F5-AF73-7566EE7F64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22FA0C5-721D-4E2E-8436-55EF098229C9}"/>
              </a:ext>
            </a:extLst>
          </p:cNvPr>
          <p:cNvSpPr>
            <a:spLocks noGrp="1"/>
          </p:cNvSpPr>
          <p:nvPr>
            <p:ph type="title"/>
          </p:nvPr>
        </p:nvSpPr>
        <p:spPr>
          <a:xfrm>
            <a:off x="841248" y="334644"/>
            <a:ext cx="10509504" cy="1076914"/>
          </a:xfrm>
        </p:spPr>
        <p:txBody>
          <a:bodyPr anchor="ctr">
            <a:normAutofit/>
          </a:bodyPr>
          <a:lstStyle/>
          <a:p>
            <a:r>
              <a:rPr lang="en-AU" sz="4000" b="1">
                <a:solidFill>
                  <a:schemeClr val="accent4">
                    <a:lumMod val="40000"/>
                    <a:lumOff val="60000"/>
                  </a:schemeClr>
                </a:solidFill>
              </a:rPr>
              <a:t>Drug Court Catchment Areas </a:t>
            </a:r>
            <a:endParaRPr lang="en-AU" sz="4000" b="1" dirty="0">
              <a:solidFill>
                <a:schemeClr val="accent4">
                  <a:lumMod val="40000"/>
                  <a:lumOff val="60000"/>
                </a:schemeClr>
              </a:solidFill>
            </a:endParaRPr>
          </a:p>
        </p:txBody>
      </p:sp>
      <p:sp>
        <p:nvSpPr>
          <p:cNvPr id="28" name="Rectangle 27">
            <a:extLst>
              <a:ext uri="{FF2B5EF4-FFF2-40B4-BE49-F238E27FC236}">
                <a16:creationId xmlns:a16="http://schemas.microsoft.com/office/drawing/2014/main" id="{F7117410-A2A4-4085-9ADC-46744551DB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2772" y="0"/>
            <a:ext cx="10506456" cy="19138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29" name="Rectangle 28">
            <a:extLst>
              <a:ext uri="{FF2B5EF4-FFF2-40B4-BE49-F238E27FC236}">
                <a16:creationId xmlns:a16="http://schemas.microsoft.com/office/drawing/2014/main" id="{99F74EB5-E547-4FB4-95F5-BCC788F3C4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1248" y="1512994"/>
            <a:ext cx="10506456"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B49FAF78-D39F-732B-A84A-9C594F575003}"/>
              </a:ext>
            </a:extLst>
          </p:cNvPr>
          <p:cNvSpPr>
            <a:spLocks/>
          </p:cNvSpPr>
          <p:nvPr/>
        </p:nvSpPr>
        <p:spPr>
          <a:xfrm>
            <a:off x="1478646" y="1737360"/>
            <a:ext cx="2615823" cy="4535424"/>
          </a:xfrm>
          <a:prstGeom prst="rect">
            <a:avLst/>
          </a:prstGeom>
        </p:spPr>
        <p:txBody>
          <a:bodyPr>
            <a:normAutofit lnSpcReduction="10000"/>
          </a:bodyPr>
          <a:lstStyle/>
          <a:p>
            <a:pPr defTabSz="813816">
              <a:lnSpc>
                <a:spcPct val="90000"/>
              </a:lnSpc>
              <a:spcAft>
                <a:spcPts val="600"/>
              </a:spcAft>
            </a:pPr>
            <a:r>
              <a:rPr lang="en-AU" b="1" kern="1200" dirty="0">
                <a:solidFill>
                  <a:schemeClr val="tx1"/>
                </a:solidFill>
                <a:latin typeface="+mn-lt"/>
                <a:ea typeface="+mn-ea"/>
                <a:cs typeface="+mn-cs"/>
              </a:rPr>
              <a:t>Dubbo Drug Court </a:t>
            </a:r>
          </a:p>
          <a:p>
            <a:pPr marL="285750" indent="-285750" defTabSz="813816">
              <a:lnSpc>
                <a:spcPct val="90000"/>
              </a:lnSpc>
              <a:spcAft>
                <a:spcPts val="600"/>
              </a:spcAft>
              <a:buFont typeface="Arial" panose="020B0604020202020204" pitchFamily="34" charset="0"/>
              <a:buChar char="•"/>
            </a:pPr>
            <a:r>
              <a:rPr lang="en-AU" kern="1200" dirty="0">
                <a:solidFill>
                  <a:schemeClr val="tx1"/>
                </a:solidFill>
                <a:latin typeface="+mn-lt"/>
                <a:ea typeface="+mn-ea"/>
                <a:cs typeface="+mn-cs"/>
              </a:rPr>
              <a:t>Dubbo </a:t>
            </a:r>
          </a:p>
          <a:p>
            <a:pPr marL="285750" indent="-285750" defTabSz="813816">
              <a:lnSpc>
                <a:spcPct val="90000"/>
              </a:lnSpc>
              <a:spcAft>
                <a:spcPts val="600"/>
              </a:spcAft>
              <a:buFont typeface="Arial" panose="020B0604020202020204" pitchFamily="34" charset="0"/>
              <a:buChar char="•"/>
            </a:pPr>
            <a:r>
              <a:rPr lang="en-AU" kern="1200" dirty="0">
                <a:solidFill>
                  <a:schemeClr val="tx1"/>
                </a:solidFill>
                <a:latin typeface="+mn-lt"/>
                <a:ea typeface="+mn-ea"/>
                <a:cs typeface="+mn-cs"/>
              </a:rPr>
              <a:t>Wellington </a:t>
            </a:r>
          </a:p>
          <a:p>
            <a:pPr defTabSz="813816">
              <a:lnSpc>
                <a:spcPct val="90000"/>
              </a:lnSpc>
              <a:spcAft>
                <a:spcPts val="600"/>
              </a:spcAft>
            </a:pPr>
            <a:endParaRPr lang="en-AU" kern="1200" dirty="0">
              <a:solidFill>
                <a:schemeClr val="tx1"/>
              </a:solidFill>
              <a:latin typeface="+mn-lt"/>
              <a:ea typeface="+mn-ea"/>
              <a:cs typeface="+mn-cs"/>
            </a:endParaRPr>
          </a:p>
          <a:p>
            <a:pPr defTabSz="813816">
              <a:lnSpc>
                <a:spcPct val="90000"/>
              </a:lnSpc>
              <a:spcAft>
                <a:spcPts val="600"/>
              </a:spcAft>
            </a:pPr>
            <a:r>
              <a:rPr lang="en-AU" b="1" kern="1200" dirty="0">
                <a:solidFill>
                  <a:schemeClr val="tx1"/>
                </a:solidFill>
                <a:latin typeface="+mn-lt"/>
                <a:ea typeface="+mn-ea"/>
                <a:cs typeface="+mn-cs"/>
              </a:rPr>
              <a:t>Parramatta Drug Court </a:t>
            </a:r>
          </a:p>
          <a:p>
            <a:pPr marL="254318" indent="-254318" defTabSz="813816">
              <a:lnSpc>
                <a:spcPct val="90000"/>
              </a:lnSpc>
              <a:spcAft>
                <a:spcPts val="600"/>
              </a:spcAft>
              <a:buFont typeface="Arial" panose="020B0604020202020204" pitchFamily="34" charset="0"/>
              <a:buChar char="•"/>
            </a:pPr>
            <a:r>
              <a:rPr lang="en-AU" kern="1200" dirty="0">
                <a:solidFill>
                  <a:schemeClr val="tx1"/>
                </a:solidFill>
                <a:latin typeface="+mn-lt"/>
                <a:ea typeface="+mn-ea"/>
                <a:cs typeface="+mn-cs"/>
              </a:rPr>
              <a:t>Canterbury-Bankstown </a:t>
            </a:r>
          </a:p>
          <a:p>
            <a:pPr marL="254318" indent="-254318" defTabSz="813816">
              <a:lnSpc>
                <a:spcPct val="90000"/>
              </a:lnSpc>
              <a:spcAft>
                <a:spcPts val="600"/>
              </a:spcAft>
              <a:buFont typeface="Arial" panose="020B0604020202020204" pitchFamily="34" charset="0"/>
              <a:buChar char="•"/>
            </a:pPr>
            <a:r>
              <a:rPr lang="en-AU" kern="1200" dirty="0">
                <a:solidFill>
                  <a:schemeClr val="tx1"/>
                </a:solidFill>
                <a:latin typeface="+mn-lt"/>
                <a:ea typeface="+mn-ea"/>
                <a:cs typeface="+mn-cs"/>
              </a:rPr>
              <a:t>City of Blacktown </a:t>
            </a:r>
          </a:p>
          <a:p>
            <a:pPr marL="254318" indent="-254318" defTabSz="813816">
              <a:lnSpc>
                <a:spcPct val="90000"/>
              </a:lnSpc>
              <a:spcAft>
                <a:spcPts val="600"/>
              </a:spcAft>
              <a:buFont typeface="Arial" panose="020B0604020202020204" pitchFamily="34" charset="0"/>
              <a:buChar char="•"/>
            </a:pPr>
            <a:r>
              <a:rPr lang="en-AU" kern="1200" dirty="0">
                <a:solidFill>
                  <a:schemeClr val="tx1"/>
                </a:solidFill>
                <a:latin typeface="+mn-lt"/>
                <a:ea typeface="+mn-ea"/>
                <a:cs typeface="+mn-cs"/>
              </a:rPr>
              <a:t>City of Campbelltown </a:t>
            </a:r>
          </a:p>
          <a:p>
            <a:pPr marL="254318" indent="-254318" defTabSz="813816">
              <a:lnSpc>
                <a:spcPct val="90000"/>
              </a:lnSpc>
              <a:spcAft>
                <a:spcPts val="600"/>
              </a:spcAft>
              <a:buFont typeface="Arial" panose="020B0604020202020204" pitchFamily="34" charset="0"/>
              <a:buChar char="•"/>
            </a:pPr>
            <a:r>
              <a:rPr lang="en-AU" kern="1200" dirty="0">
                <a:solidFill>
                  <a:schemeClr val="tx1"/>
                </a:solidFill>
                <a:latin typeface="+mn-lt"/>
                <a:ea typeface="+mn-ea"/>
                <a:cs typeface="+mn-cs"/>
              </a:rPr>
              <a:t>City of Fairfield </a:t>
            </a:r>
          </a:p>
          <a:p>
            <a:pPr marL="254318" indent="-254318" defTabSz="813816">
              <a:lnSpc>
                <a:spcPct val="90000"/>
              </a:lnSpc>
              <a:spcAft>
                <a:spcPts val="600"/>
              </a:spcAft>
              <a:buFont typeface="Arial" panose="020B0604020202020204" pitchFamily="34" charset="0"/>
              <a:buChar char="•"/>
            </a:pPr>
            <a:r>
              <a:rPr lang="en-AU" kern="1200" dirty="0">
                <a:solidFill>
                  <a:schemeClr val="tx1"/>
                </a:solidFill>
                <a:latin typeface="+mn-lt"/>
                <a:ea typeface="+mn-ea"/>
                <a:cs typeface="+mn-cs"/>
              </a:rPr>
              <a:t>City of Hawksbury </a:t>
            </a:r>
          </a:p>
          <a:p>
            <a:pPr marL="254318" indent="-254318" defTabSz="813816">
              <a:lnSpc>
                <a:spcPct val="90000"/>
              </a:lnSpc>
              <a:spcAft>
                <a:spcPts val="600"/>
              </a:spcAft>
              <a:buFont typeface="Arial" panose="020B0604020202020204" pitchFamily="34" charset="0"/>
              <a:buChar char="•"/>
            </a:pPr>
            <a:r>
              <a:rPr lang="en-AU" kern="1200" dirty="0">
                <a:solidFill>
                  <a:schemeClr val="tx1"/>
                </a:solidFill>
                <a:latin typeface="+mn-lt"/>
                <a:ea typeface="+mn-ea"/>
                <a:cs typeface="+mn-cs"/>
              </a:rPr>
              <a:t>City of Liverpool </a:t>
            </a:r>
          </a:p>
          <a:p>
            <a:pPr marL="254318" indent="-254318" defTabSz="813816">
              <a:lnSpc>
                <a:spcPct val="90000"/>
              </a:lnSpc>
              <a:spcAft>
                <a:spcPts val="600"/>
              </a:spcAft>
              <a:buFont typeface="Arial" panose="020B0604020202020204" pitchFamily="34" charset="0"/>
              <a:buChar char="•"/>
            </a:pPr>
            <a:r>
              <a:rPr lang="en-AU" kern="1200" dirty="0">
                <a:solidFill>
                  <a:schemeClr val="tx1"/>
                </a:solidFill>
                <a:latin typeface="+mn-lt"/>
                <a:ea typeface="+mn-ea"/>
                <a:cs typeface="+mn-cs"/>
              </a:rPr>
              <a:t>City of Parramatta </a:t>
            </a:r>
          </a:p>
          <a:p>
            <a:pPr marL="254318" indent="-254318" defTabSz="813816">
              <a:lnSpc>
                <a:spcPct val="90000"/>
              </a:lnSpc>
              <a:spcAft>
                <a:spcPts val="600"/>
              </a:spcAft>
              <a:buFont typeface="Arial" panose="020B0604020202020204" pitchFamily="34" charset="0"/>
              <a:buChar char="•"/>
            </a:pPr>
            <a:r>
              <a:rPr lang="en-AU" kern="1200" dirty="0">
                <a:solidFill>
                  <a:schemeClr val="tx1"/>
                </a:solidFill>
                <a:latin typeface="+mn-lt"/>
                <a:ea typeface="+mn-ea"/>
                <a:cs typeface="+mn-cs"/>
              </a:rPr>
              <a:t>City of Penrith </a:t>
            </a:r>
          </a:p>
          <a:p>
            <a:pPr marL="254318" indent="-254318" defTabSz="813816">
              <a:lnSpc>
                <a:spcPct val="90000"/>
              </a:lnSpc>
              <a:spcAft>
                <a:spcPts val="600"/>
              </a:spcAft>
              <a:buFont typeface="Arial" panose="020B0604020202020204" pitchFamily="34" charset="0"/>
              <a:buChar char="•"/>
            </a:pPr>
            <a:r>
              <a:rPr lang="en-AU" kern="1200" dirty="0">
                <a:solidFill>
                  <a:schemeClr val="tx1"/>
                </a:solidFill>
                <a:latin typeface="+mn-lt"/>
                <a:ea typeface="+mn-ea"/>
                <a:cs typeface="+mn-cs"/>
              </a:rPr>
              <a:t>Cumberland </a:t>
            </a:r>
          </a:p>
          <a:p>
            <a:pPr marL="254318" indent="-254318" defTabSz="813816">
              <a:lnSpc>
                <a:spcPct val="90000"/>
              </a:lnSpc>
              <a:spcAft>
                <a:spcPts val="600"/>
              </a:spcAft>
              <a:buFont typeface="Arial" panose="020B0604020202020204" pitchFamily="34" charset="0"/>
              <a:buChar char="•"/>
            </a:pPr>
            <a:r>
              <a:rPr lang="en-AU" kern="1200" dirty="0">
                <a:solidFill>
                  <a:schemeClr val="tx1"/>
                </a:solidFill>
                <a:latin typeface="+mn-lt"/>
                <a:ea typeface="+mn-ea"/>
                <a:cs typeface="+mn-cs"/>
              </a:rPr>
              <a:t>The Hills Shire  </a:t>
            </a:r>
          </a:p>
          <a:p>
            <a:pPr>
              <a:lnSpc>
                <a:spcPct val="90000"/>
              </a:lnSpc>
              <a:spcAft>
                <a:spcPts val="600"/>
              </a:spcAft>
            </a:pPr>
            <a:endParaRPr lang="en-AU" sz="700" dirty="0"/>
          </a:p>
        </p:txBody>
      </p:sp>
      <p:sp>
        <p:nvSpPr>
          <p:cNvPr id="5" name="TextBox 4">
            <a:extLst>
              <a:ext uri="{FF2B5EF4-FFF2-40B4-BE49-F238E27FC236}">
                <a16:creationId xmlns:a16="http://schemas.microsoft.com/office/drawing/2014/main" id="{4D9F3601-D57B-1295-C9A8-CD033077285C}"/>
              </a:ext>
            </a:extLst>
          </p:cNvPr>
          <p:cNvSpPr txBox="1"/>
          <p:nvPr/>
        </p:nvSpPr>
        <p:spPr>
          <a:xfrm>
            <a:off x="4816956" y="1667113"/>
            <a:ext cx="2926083" cy="5924699"/>
          </a:xfrm>
          <a:prstGeom prst="rect">
            <a:avLst/>
          </a:prstGeom>
          <a:noFill/>
        </p:spPr>
        <p:txBody>
          <a:bodyPr wrap="square" rtlCol="0">
            <a:spAutoFit/>
          </a:bodyPr>
          <a:lstStyle/>
          <a:p>
            <a:pPr defTabSz="813816">
              <a:spcAft>
                <a:spcPts val="600"/>
              </a:spcAft>
            </a:pPr>
            <a:r>
              <a:rPr lang="en-AU" b="1" kern="1200" dirty="0">
                <a:solidFill>
                  <a:schemeClr val="tx1"/>
                </a:solidFill>
                <a:latin typeface="+mn-lt"/>
                <a:ea typeface="+mn-ea"/>
                <a:cs typeface="+mn-cs"/>
              </a:rPr>
              <a:t>Sydney Drug Court </a:t>
            </a:r>
          </a:p>
          <a:p>
            <a:pPr marL="254318" indent="-254318" defTabSz="813816">
              <a:spcAft>
                <a:spcPts val="600"/>
              </a:spcAft>
              <a:buFont typeface="Arial" panose="020B0604020202020204" pitchFamily="34" charset="0"/>
              <a:buChar char="•"/>
            </a:pPr>
            <a:r>
              <a:rPr lang="en-AU" sz="1600" kern="1200" dirty="0">
                <a:solidFill>
                  <a:schemeClr val="tx1"/>
                </a:solidFill>
                <a:highlight>
                  <a:srgbClr val="FFFF00"/>
                </a:highlight>
                <a:latin typeface="+mn-lt"/>
                <a:ea typeface="+mn-ea"/>
                <a:cs typeface="+mn-cs"/>
              </a:rPr>
              <a:t>Bayside </a:t>
            </a:r>
          </a:p>
          <a:p>
            <a:pPr marL="254318" indent="-254318" defTabSz="813816">
              <a:spcAft>
                <a:spcPts val="600"/>
              </a:spcAft>
              <a:buFont typeface="Arial" panose="020B0604020202020204" pitchFamily="34" charset="0"/>
              <a:buChar char="•"/>
            </a:pPr>
            <a:r>
              <a:rPr lang="en-AU" sz="1600" kern="1200" dirty="0">
                <a:solidFill>
                  <a:schemeClr val="tx1"/>
                </a:solidFill>
                <a:highlight>
                  <a:srgbClr val="FFFF00"/>
                </a:highlight>
                <a:latin typeface="+mn-lt"/>
                <a:ea typeface="+mn-ea"/>
                <a:cs typeface="+mn-cs"/>
              </a:rPr>
              <a:t>City of Randwick </a:t>
            </a:r>
          </a:p>
          <a:p>
            <a:pPr marL="254318" indent="-254318" defTabSz="813816">
              <a:spcAft>
                <a:spcPts val="600"/>
              </a:spcAft>
              <a:buFont typeface="Arial" panose="020B0604020202020204" pitchFamily="34" charset="0"/>
              <a:buChar char="•"/>
            </a:pPr>
            <a:r>
              <a:rPr lang="en-AU" sz="1600" kern="1200" dirty="0">
                <a:solidFill>
                  <a:schemeClr val="tx1"/>
                </a:solidFill>
                <a:latin typeface="+mn-lt"/>
                <a:ea typeface="+mn-ea"/>
                <a:cs typeface="+mn-cs"/>
              </a:rPr>
              <a:t>City of Sydney </a:t>
            </a:r>
          </a:p>
          <a:p>
            <a:pPr marL="254318" indent="-254318" defTabSz="813816">
              <a:spcAft>
                <a:spcPts val="600"/>
              </a:spcAft>
              <a:buFont typeface="Arial" panose="020B0604020202020204" pitchFamily="34" charset="0"/>
              <a:buChar char="•"/>
            </a:pPr>
            <a:r>
              <a:rPr lang="en-AU" sz="1600" kern="1200" dirty="0">
                <a:solidFill>
                  <a:schemeClr val="tx1"/>
                </a:solidFill>
                <a:highlight>
                  <a:srgbClr val="FFFF00"/>
                </a:highlight>
                <a:latin typeface="+mn-lt"/>
                <a:ea typeface="+mn-ea"/>
                <a:cs typeface="+mn-cs"/>
              </a:rPr>
              <a:t>Georges River </a:t>
            </a:r>
          </a:p>
          <a:p>
            <a:pPr marL="254318" indent="-254318" defTabSz="813816">
              <a:spcAft>
                <a:spcPts val="600"/>
              </a:spcAft>
              <a:buFont typeface="Arial" panose="020B0604020202020204" pitchFamily="34" charset="0"/>
              <a:buChar char="•"/>
            </a:pPr>
            <a:r>
              <a:rPr lang="en-AU" sz="1600" kern="1200" dirty="0">
                <a:solidFill>
                  <a:schemeClr val="tx1"/>
                </a:solidFill>
                <a:highlight>
                  <a:srgbClr val="FFFF00"/>
                </a:highlight>
                <a:latin typeface="+mn-lt"/>
                <a:ea typeface="+mn-ea"/>
                <a:cs typeface="+mn-cs"/>
              </a:rPr>
              <a:t>Waverley </a:t>
            </a:r>
          </a:p>
          <a:p>
            <a:pPr marL="254318" indent="-254318" defTabSz="813816">
              <a:spcAft>
                <a:spcPts val="600"/>
              </a:spcAft>
              <a:buFont typeface="Arial" panose="020B0604020202020204" pitchFamily="34" charset="0"/>
              <a:buChar char="•"/>
            </a:pPr>
            <a:r>
              <a:rPr lang="en-AU" sz="1600" kern="1200" dirty="0">
                <a:solidFill>
                  <a:schemeClr val="tx1"/>
                </a:solidFill>
                <a:highlight>
                  <a:srgbClr val="FFFF00"/>
                </a:highlight>
                <a:latin typeface="+mn-lt"/>
                <a:ea typeface="+mn-ea"/>
                <a:cs typeface="+mn-cs"/>
              </a:rPr>
              <a:t>Woollahra Inner West </a:t>
            </a:r>
          </a:p>
          <a:p>
            <a:pPr marL="254318" indent="-254318" defTabSz="813816">
              <a:spcAft>
                <a:spcPts val="600"/>
              </a:spcAft>
              <a:buFont typeface="Arial" panose="020B0604020202020204" pitchFamily="34" charset="0"/>
              <a:buChar char="•"/>
            </a:pPr>
            <a:r>
              <a:rPr lang="en-AU" sz="1600" kern="1200" dirty="0">
                <a:solidFill>
                  <a:schemeClr val="tx1"/>
                </a:solidFill>
                <a:highlight>
                  <a:srgbClr val="FFFF00"/>
                </a:highlight>
                <a:latin typeface="+mn-lt"/>
                <a:ea typeface="+mn-ea"/>
                <a:cs typeface="+mn-cs"/>
              </a:rPr>
              <a:t>Canada Bay </a:t>
            </a:r>
          </a:p>
          <a:p>
            <a:pPr marL="254318" indent="-254318" defTabSz="813816">
              <a:spcAft>
                <a:spcPts val="600"/>
              </a:spcAft>
              <a:buFont typeface="Arial" panose="020B0604020202020204" pitchFamily="34" charset="0"/>
              <a:buChar char="•"/>
            </a:pPr>
            <a:r>
              <a:rPr lang="en-AU" sz="1600" kern="1200" dirty="0">
                <a:solidFill>
                  <a:schemeClr val="tx1"/>
                </a:solidFill>
                <a:highlight>
                  <a:srgbClr val="FFFF00"/>
                </a:highlight>
                <a:latin typeface="+mn-lt"/>
                <a:ea typeface="+mn-ea"/>
                <a:cs typeface="+mn-cs"/>
              </a:rPr>
              <a:t>Burwood </a:t>
            </a:r>
          </a:p>
          <a:p>
            <a:pPr marL="254318" indent="-254318" defTabSz="813816">
              <a:spcAft>
                <a:spcPts val="600"/>
              </a:spcAft>
              <a:buFont typeface="Arial" panose="020B0604020202020204" pitchFamily="34" charset="0"/>
              <a:buChar char="•"/>
            </a:pPr>
            <a:r>
              <a:rPr lang="en-AU" sz="1600" kern="1200" dirty="0">
                <a:solidFill>
                  <a:schemeClr val="tx1"/>
                </a:solidFill>
                <a:highlight>
                  <a:srgbClr val="FFFF00"/>
                </a:highlight>
                <a:latin typeface="+mn-lt"/>
                <a:ea typeface="+mn-ea"/>
                <a:cs typeface="+mn-cs"/>
              </a:rPr>
              <a:t>Hunters Hill </a:t>
            </a:r>
          </a:p>
          <a:p>
            <a:pPr marL="254318" indent="-254318" defTabSz="813816">
              <a:spcAft>
                <a:spcPts val="600"/>
              </a:spcAft>
              <a:buFont typeface="Arial" panose="020B0604020202020204" pitchFamily="34" charset="0"/>
              <a:buChar char="•"/>
            </a:pPr>
            <a:r>
              <a:rPr lang="en-AU" sz="1600" kern="1200" dirty="0">
                <a:solidFill>
                  <a:schemeClr val="tx1"/>
                </a:solidFill>
                <a:highlight>
                  <a:srgbClr val="FFFF00"/>
                </a:highlight>
                <a:latin typeface="+mn-lt"/>
                <a:ea typeface="+mn-ea"/>
                <a:cs typeface="+mn-cs"/>
              </a:rPr>
              <a:t>Strathfield </a:t>
            </a:r>
          </a:p>
          <a:p>
            <a:pPr marL="254318" indent="-254318" defTabSz="813816">
              <a:spcAft>
                <a:spcPts val="600"/>
              </a:spcAft>
              <a:buFont typeface="Arial" panose="020B0604020202020204" pitchFamily="34" charset="0"/>
              <a:buChar char="•"/>
            </a:pPr>
            <a:r>
              <a:rPr lang="en-AU" sz="1600" kern="1200" dirty="0">
                <a:solidFill>
                  <a:schemeClr val="tx1"/>
                </a:solidFill>
                <a:highlight>
                  <a:srgbClr val="FFFF00"/>
                </a:highlight>
                <a:latin typeface="+mn-lt"/>
                <a:ea typeface="+mn-ea"/>
                <a:cs typeface="+mn-cs"/>
              </a:rPr>
              <a:t>Lane Cove </a:t>
            </a:r>
          </a:p>
          <a:p>
            <a:pPr marL="254318" indent="-254318" defTabSz="813816">
              <a:spcAft>
                <a:spcPts val="600"/>
              </a:spcAft>
              <a:buFont typeface="Arial" panose="020B0604020202020204" pitchFamily="34" charset="0"/>
              <a:buChar char="•"/>
            </a:pPr>
            <a:r>
              <a:rPr lang="en-AU" sz="1600" kern="1200" dirty="0">
                <a:solidFill>
                  <a:schemeClr val="tx1"/>
                </a:solidFill>
                <a:highlight>
                  <a:srgbClr val="FFFF00"/>
                </a:highlight>
                <a:latin typeface="+mn-lt"/>
                <a:ea typeface="+mn-ea"/>
                <a:cs typeface="+mn-cs"/>
              </a:rPr>
              <a:t>Mosman </a:t>
            </a:r>
          </a:p>
          <a:p>
            <a:pPr marL="254318" indent="-254318" defTabSz="813816">
              <a:spcAft>
                <a:spcPts val="600"/>
              </a:spcAft>
              <a:buFont typeface="Arial" panose="020B0604020202020204" pitchFamily="34" charset="0"/>
              <a:buChar char="•"/>
            </a:pPr>
            <a:r>
              <a:rPr lang="en-AU" sz="1600" kern="1200" dirty="0">
                <a:solidFill>
                  <a:schemeClr val="tx1"/>
                </a:solidFill>
                <a:highlight>
                  <a:srgbClr val="FFFF00"/>
                </a:highlight>
                <a:latin typeface="+mn-lt"/>
                <a:ea typeface="+mn-ea"/>
                <a:cs typeface="+mn-cs"/>
              </a:rPr>
              <a:t>North Sydney </a:t>
            </a:r>
          </a:p>
          <a:p>
            <a:pPr marL="254318" indent="-254318" defTabSz="813816">
              <a:spcAft>
                <a:spcPts val="600"/>
              </a:spcAft>
              <a:buFont typeface="Arial" panose="020B0604020202020204" pitchFamily="34" charset="0"/>
              <a:buChar char="•"/>
            </a:pPr>
            <a:r>
              <a:rPr lang="en-AU" sz="1600" kern="1200" dirty="0">
                <a:solidFill>
                  <a:schemeClr val="tx1"/>
                </a:solidFill>
                <a:highlight>
                  <a:srgbClr val="FFFF00"/>
                </a:highlight>
                <a:latin typeface="+mn-lt"/>
                <a:ea typeface="+mn-ea"/>
                <a:cs typeface="+mn-cs"/>
              </a:rPr>
              <a:t>Ryde </a:t>
            </a:r>
          </a:p>
          <a:p>
            <a:pPr marL="254318" indent="-254318" defTabSz="813816">
              <a:spcAft>
                <a:spcPts val="600"/>
              </a:spcAft>
              <a:buFont typeface="Arial" panose="020B0604020202020204" pitchFamily="34" charset="0"/>
              <a:buChar char="•"/>
            </a:pPr>
            <a:r>
              <a:rPr lang="en-AU" sz="1600" kern="1200" dirty="0">
                <a:solidFill>
                  <a:schemeClr val="tx1"/>
                </a:solidFill>
                <a:highlight>
                  <a:srgbClr val="FFFF00"/>
                </a:highlight>
                <a:latin typeface="+mn-lt"/>
                <a:ea typeface="+mn-ea"/>
                <a:cs typeface="+mn-cs"/>
              </a:rPr>
              <a:t>Willoughby </a:t>
            </a:r>
            <a:endParaRPr lang="en-AU" sz="1600" dirty="0">
              <a:highlight>
                <a:srgbClr val="FFFF00"/>
              </a:highlight>
            </a:endParaRPr>
          </a:p>
          <a:p>
            <a:pPr marL="254318" indent="-254318" defTabSz="813816">
              <a:spcAft>
                <a:spcPts val="600"/>
              </a:spcAft>
              <a:buFont typeface="Arial" panose="020B0604020202020204" pitchFamily="34" charset="0"/>
              <a:buChar char="•"/>
            </a:pPr>
            <a:endParaRPr lang="en-AU" kern="1200" dirty="0">
              <a:solidFill>
                <a:schemeClr val="tx1"/>
              </a:solidFill>
              <a:latin typeface="+mn-lt"/>
              <a:ea typeface="+mn-ea"/>
              <a:cs typeface="+mn-cs"/>
            </a:endParaRPr>
          </a:p>
          <a:p>
            <a:pPr>
              <a:spcAft>
                <a:spcPts val="600"/>
              </a:spcAft>
            </a:pPr>
            <a:endParaRPr lang="en-AU" dirty="0"/>
          </a:p>
        </p:txBody>
      </p:sp>
      <p:sp>
        <p:nvSpPr>
          <p:cNvPr id="7" name="TextBox 6">
            <a:extLst>
              <a:ext uri="{FF2B5EF4-FFF2-40B4-BE49-F238E27FC236}">
                <a16:creationId xmlns:a16="http://schemas.microsoft.com/office/drawing/2014/main" id="{D39B24BC-CFC8-024F-15D1-26B1F52FB096}"/>
              </a:ext>
            </a:extLst>
          </p:cNvPr>
          <p:cNvSpPr txBox="1"/>
          <p:nvPr/>
        </p:nvSpPr>
        <p:spPr>
          <a:xfrm>
            <a:off x="8204433" y="1837189"/>
            <a:ext cx="2449585" cy="2416046"/>
          </a:xfrm>
          <a:prstGeom prst="rect">
            <a:avLst/>
          </a:prstGeom>
          <a:noFill/>
        </p:spPr>
        <p:txBody>
          <a:bodyPr wrap="square" rtlCol="0">
            <a:spAutoFit/>
          </a:bodyPr>
          <a:lstStyle/>
          <a:p>
            <a:pPr defTabSz="813816">
              <a:spcAft>
                <a:spcPts val="600"/>
              </a:spcAft>
            </a:pPr>
            <a:r>
              <a:rPr lang="en-AU" b="1" kern="1200" dirty="0">
                <a:solidFill>
                  <a:schemeClr val="tx1"/>
                </a:solidFill>
                <a:latin typeface="+mn-lt"/>
                <a:ea typeface="+mn-ea"/>
                <a:cs typeface="+mn-cs"/>
              </a:rPr>
              <a:t>Hunter Drug Court </a:t>
            </a:r>
          </a:p>
          <a:p>
            <a:pPr marL="285750" indent="-285750" defTabSz="813816">
              <a:spcAft>
                <a:spcPts val="600"/>
              </a:spcAft>
              <a:buFont typeface="Arial" panose="020B0604020202020204" pitchFamily="34" charset="0"/>
              <a:buChar char="•"/>
            </a:pPr>
            <a:r>
              <a:rPr lang="en-AU" kern="1200" dirty="0">
                <a:solidFill>
                  <a:schemeClr val="tx1"/>
                </a:solidFill>
                <a:latin typeface="+mn-lt"/>
                <a:ea typeface="+mn-ea"/>
                <a:cs typeface="+mn-cs"/>
              </a:rPr>
              <a:t>City of Cessnock </a:t>
            </a:r>
          </a:p>
          <a:p>
            <a:pPr marL="285750" indent="-285750" defTabSz="813816">
              <a:spcAft>
                <a:spcPts val="600"/>
              </a:spcAft>
              <a:buFont typeface="Arial" panose="020B0604020202020204" pitchFamily="34" charset="0"/>
              <a:buChar char="•"/>
            </a:pPr>
            <a:r>
              <a:rPr lang="en-AU" kern="1200" dirty="0">
                <a:solidFill>
                  <a:schemeClr val="tx1"/>
                </a:solidFill>
                <a:latin typeface="+mn-lt"/>
                <a:ea typeface="+mn-ea"/>
                <a:cs typeface="+mn-cs"/>
              </a:rPr>
              <a:t>City of Lake Macquarie </a:t>
            </a:r>
          </a:p>
          <a:p>
            <a:pPr marL="285750" indent="-285750" defTabSz="813816">
              <a:spcAft>
                <a:spcPts val="600"/>
              </a:spcAft>
              <a:buFont typeface="Arial" panose="020B0604020202020204" pitchFamily="34" charset="0"/>
              <a:buChar char="•"/>
            </a:pPr>
            <a:r>
              <a:rPr lang="en-AU" kern="1200" dirty="0">
                <a:solidFill>
                  <a:schemeClr val="tx1"/>
                </a:solidFill>
                <a:latin typeface="+mn-lt"/>
                <a:ea typeface="+mn-ea"/>
                <a:cs typeface="+mn-cs"/>
              </a:rPr>
              <a:t>City of Maitland </a:t>
            </a:r>
          </a:p>
          <a:p>
            <a:pPr marL="285750" indent="-285750" defTabSz="813816">
              <a:spcAft>
                <a:spcPts val="600"/>
              </a:spcAft>
              <a:buFont typeface="Arial" panose="020B0604020202020204" pitchFamily="34" charset="0"/>
              <a:buChar char="•"/>
            </a:pPr>
            <a:r>
              <a:rPr lang="en-AU" kern="1200" dirty="0">
                <a:solidFill>
                  <a:schemeClr val="tx1"/>
                </a:solidFill>
                <a:latin typeface="+mn-lt"/>
                <a:ea typeface="+mn-ea"/>
                <a:cs typeface="+mn-cs"/>
              </a:rPr>
              <a:t>City of Newcastle </a:t>
            </a:r>
          </a:p>
          <a:p>
            <a:pPr marL="285750" indent="-285750" defTabSz="813816">
              <a:spcAft>
                <a:spcPts val="600"/>
              </a:spcAft>
              <a:buFont typeface="Arial" panose="020B0604020202020204" pitchFamily="34" charset="0"/>
              <a:buChar char="•"/>
            </a:pPr>
            <a:r>
              <a:rPr lang="en-AU" kern="1200" dirty="0">
                <a:solidFill>
                  <a:schemeClr val="tx1"/>
                </a:solidFill>
                <a:latin typeface="+mn-lt"/>
                <a:ea typeface="+mn-ea"/>
                <a:cs typeface="+mn-cs"/>
              </a:rPr>
              <a:t>Port Stephens </a:t>
            </a:r>
          </a:p>
        </p:txBody>
      </p:sp>
    </p:spTree>
    <p:extLst>
      <p:ext uri="{BB962C8B-B14F-4D97-AF65-F5344CB8AC3E}">
        <p14:creationId xmlns:p14="http://schemas.microsoft.com/office/powerpoint/2010/main" val="21187901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BC99CB9-DDAD-44A2-8A1C-E3AF4E72DF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64053CBF-3932-45FF-8285-EE5146085F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gradFill flip="none" rotWithShape="1">
            <a:gsLst>
              <a:gs pos="16000">
                <a:schemeClr val="accent6">
                  <a:alpha val="20000"/>
                </a:schemeClr>
              </a:gs>
              <a:gs pos="85000">
                <a:schemeClr val="accent1">
                  <a:alpha val="4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2E751C04-BEA6-446B-A678-9C74819EBD4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18230" y="-8167"/>
            <a:ext cx="4834070" cy="2488150"/>
            <a:chOff x="6867015" y="-1"/>
            <a:chExt cx="5324985" cy="3251912"/>
          </a:xfrm>
          <a:solidFill>
            <a:schemeClr val="bg1">
              <a:alpha val="30000"/>
            </a:schemeClr>
          </a:solidFill>
        </p:grpSpPr>
        <p:sp>
          <p:nvSpPr>
            <p:cNvPr id="13" name="Freeform: Shape 12">
              <a:extLst>
                <a:ext uri="{FF2B5EF4-FFF2-40B4-BE49-F238E27FC236}">
                  <a16:creationId xmlns:a16="http://schemas.microsoft.com/office/drawing/2014/main" id="{2625A013-D9BE-43C4-AF21-6F2B003EFB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F7875715-EC2E-457F-851D-F6C817685F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F7E41CC6-0C83-40EE-80BB-79394D9E9B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00603498-5DFE-4D26-BFB5-C9269C9BDB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a:extLst>
              <a:ext uri="{FF2B5EF4-FFF2-40B4-BE49-F238E27FC236}">
                <a16:creationId xmlns:a16="http://schemas.microsoft.com/office/drawing/2014/main" id="{B90CF471-7ED2-7FA3-EFAE-7EB381A1CC2E}"/>
              </a:ext>
            </a:extLst>
          </p:cNvPr>
          <p:cNvSpPr>
            <a:spLocks noGrp="1"/>
          </p:cNvSpPr>
          <p:nvPr>
            <p:ph type="title"/>
          </p:nvPr>
        </p:nvSpPr>
        <p:spPr>
          <a:xfrm>
            <a:off x="2398805" y="2019393"/>
            <a:ext cx="7558796" cy="4606899"/>
          </a:xfrm>
        </p:spPr>
        <p:txBody>
          <a:bodyPr>
            <a:normAutofit/>
          </a:bodyPr>
          <a:lstStyle/>
          <a:p>
            <a:pPr algn="ctr"/>
            <a:r>
              <a:rPr lang="en-AU" sz="3600" dirty="0">
                <a:solidFill>
                  <a:schemeClr val="tx2"/>
                </a:solidFill>
              </a:rPr>
              <a:t>Daniel has eligible offences for a Drug Court Program. Daniel has been living in Sutherland (out of area) since 2022 but says he can live with Dad at Redfern (in area) for the purpose of a Drug Court Program. </a:t>
            </a:r>
            <a:br>
              <a:rPr lang="en-AU" sz="3600" dirty="0">
                <a:solidFill>
                  <a:schemeClr val="tx2"/>
                </a:solidFill>
              </a:rPr>
            </a:br>
            <a:br>
              <a:rPr lang="en-AU" sz="3600" dirty="0">
                <a:solidFill>
                  <a:schemeClr val="tx2"/>
                </a:solidFill>
              </a:rPr>
            </a:br>
            <a:r>
              <a:rPr lang="en-AU" sz="3600" dirty="0">
                <a:solidFill>
                  <a:schemeClr val="tx2"/>
                </a:solidFill>
              </a:rPr>
              <a:t>Do you refer Daniel? </a:t>
            </a:r>
          </a:p>
        </p:txBody>
      </p:sp>
      <p:grpSp>
        <p:nvGrpSpPr>
          <p:cNvPr id="18" name="Group 17">
            <a:extLst>
              <a:ext uri="{FF2B5EF4-FFF2-40B4-BE49-F238E27FC236}">
                <a16:creationId xmlns:a16="http://schemas.microsoft.com/office/drawing/2014/main" id="{B63ACBA3-DEFD-4C6D-BBA0-64468FA99C2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a:off x="9058275" y="4146310"/>
            <a:ext cx="3142400" cy="2716805"/>
            <a:chOff x="-305" y="-4155"/>
            <a:chExt cx="2514948" cy="2174333"/>
          </a:xfrm>
          <a:solidFill>
            <a:schemeClr val="bg1">
              <a:alpha val="30000"/>
            </a:schemeClr>
          </a:solidFill>
        </p:grpSpPr>
        <p:sp>
          <p:nvSpPr>
            <p:cNvPr id="19" name="Freeform: Shape 18">
              <a:extLst>
                <a:ext uri="{FF2B5EF4-FFF2-40B4-BE49-F238E27FC236}">
                  <a16:creationId xmlns:a16="http://schemas.microsoft.com/office/drawing/2014/main" id="{62F7819D-2B89-4D80-A1C3-8B318116BA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B7065990-2350-41B3-858B-20EF8744F2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58DA7EC7-CAA0-4665-AA29-BFBA806ECA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22" name="Freeform: Shape 21">
              <a:extLst>
                <a:ext uri="{FF2B5EF4-FFF2-40B4-BE49-F238E27FC236}">
                  <a16:creationId xmlns:a16="http://schemas.microsoft.com/office/drawing/2014/main" id="{B1132A14-489F-4CED-B626-2A1711C987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 name="TextBox 2">
            <a:extLst>
              <a:ext uri="{FF2B5EF4-FFF2-40B4-BE49-F238E27FC236}">
                <a16:creationId xmlns:a16="http://schemas.microsoft.com/office/drawing/2014/main" id="{E47C2D9A-6DC8-58AB-AEAB-565B5F8BB0DD}"/>
              </a:ext>
            </a:extLst>
          </p:cNvPr>
          <p:cNvSpPr txBox="1"/>
          <p:nvPr/>
        </p:nvSpPr>
        <p:spPr>
          <a:xfrm>
            <a:off x="3382178" y="804231"/>
            <a:ext cx="5703443" cy="830997"/>
          </a:xfrm>
          <a:prstGeom prst="rect">
            <a:avLst/>
          </a:prstGeom>
          <a:noFill/>
        </p:spPr>
        <p:txBody>
          <a:bodyPr wrap="square" rtlCol="0">
            <a:spAutoFit/>
          </a:bodyPr>
          <a:lstStyle/>
          <a:p>
            <a:pPr algn="ctr"/>
            <a:r>
              <a:rPr lang="en-AU" sz="4800" dirty="0"/>
              <a:t>DANIEL</a:t>
            </a:r>
          </a:p>
        </p:txBody>
      </p:sp>
    </p:spTree>
    <p:extLst>
      <p:ext uri="{BB962C8B-B14F-4D97-AF65-F5344CB8AC3E}">
        <p14:creationId xmlns:p14="http://schemas.microsoft.com/office/powerpoint/2010/main" val="16981129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6" name="Rectangle 25">
            <a:extLst>
              <a:ext uri="{FF2B5EF4-FFF2-40B4-BE49-F238E27FC236}">
                <a16:creationId xmlns:a16="http://schemas.microsoft.com/office/drawing/2014/main" id="{955A2079-FA98-4876-80F0-72364A7D2E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52BF11E-CCB1-1CC4-D3E8-221F0C2DE9BC}"/>
              </a:ext>
            </a:extLst>
          </p:cNvPr>
          <p:cNvSpPr>
            <a:spLocks noGrp="1"/>
          </p:cNvSpPr>
          <p:nvPr>
            <p:ph type="title"/>
          </p:nvPr>
        </p:nvSpPr>
        <p:spPr>
          <a:xfrm>
            <a:off x="838200" y="557188"/>
            <a:ext cx="10515600" cy="1133499"/>
          </a:xfrm>
        </p:spPr>
        <p:txBody>
          <a:bodyPr>
            <a:normAutofit/>
          </a:bodyPr>
          <a:lstStyle/>
          <a:p>
            <a:pPr algn="ctr"/>
            <a:r>
              <a:rPr lang="en-AU" sz="5200"/>
              <a:t>Usual place of residence </a:t>
            </a:r>
          </a:p>
        </p:txBody>
      </p:sp>
      <p:graphicFrame>
        <p:nvGraphicFramePr>
          <p:cNvPr id="21" name="Content Placeholder 2">
            <a:extLst>
              <a:ext uri="{FF2B5EF4-FFF2-40B4-BE49-F238E27FC236}">
                <a16:creationId xmlns:a16="http://schemas.microsoft.com/office/drawing/2014/main" id="{733863AE-5DC7-F5A9-96CB-C08F02ABF211}"/>
              </a:ext>
            </a:extLst>
          </p:cNvPr>
          <p:cNvGraphicFramePr>
            <a:graphicFrameLocks noGrp="1"/>
          </p:cNvGraphicFramePr>
          <p:nvPr>
            <p:ph idx="1"/>
            <p:extLst>
              <p:ext uri="{D42A27DB-BD31-4B8C-83A1-F6EECF244321}">
                <p14:modId xmlns:p14="http://schemas.microsoft.com/office/powerpoint/2010/main" val="2610617526"/>
              </p:ext>
            </p:extLst>
          </p:nvPr>
        </p:nvGraphicFramePr>
        <p:xfrm>
          <a:off x="838200" y="1828800"/>
          <a:ext cx="10515600" cy="4352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519116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graphicEl>
                                              <a:dgm id="{B2B6F1F4-77F0-44D5-9392-28A64E5197C6}"/>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1">
                                            <p:graphicEl>
                                              <a:dgm id="{99EE3D06-C921-4E68-B846-F97271FD6383}"/>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1">
                                            <p:graphicEl>
                                              <a:dgm id="{F8EC645A-5C59-42C9-8722-DF74DCFF95CA}"/>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1">
                                            <p:graphicEl>
                                              <a:dgm id="{6DDE1BC2-1E15-4B32-B932-BF4DDACBAF1C}"/>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1">
                                            <p:graphicEl>
                                              <a:dgm id="{E7AE21DA-BDB7-4F0F-84D9-2D92758FE184}"/>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1">
                                            <p:graphicEl>
                                              <a:dgm id="{EE802D73-889D-4A4A-8BFE-1B48E4D183F2}"/>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1">
                                            <p:graphicEl>
                                              <a:dgm id="{F220341A-2A65-42F0-BA67-3F5040DF8B26}"/>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1" grpId="0">
        <p:bldSub>
          <a:bldDgm bld="one"/>
        </p:bldSub>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038248A-211C-4EEC-8401-C761B929FB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30A849F-66D9-40C8-BEC8-35AFF8F456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 name="Title 1">
            <a:extLst>
              <a:ext uri="{FF2B5EF4-FFF2-40B4-BE49-F238E27FC236}">
                <a16:creationId xmlns:a16="http://schemas.microsoft.com/office/drawing/2014/main" id="{4558A5E9-CF92-40AD-A068-95FB9A6D8ABF}"/>
              </a:ext>
            </a:extLst>
          </p:cNvPr>
          <p:cNvSpPr>
            <a:spLocks noGrp="1"/>
          </p:cNvSpPr>
          <p:nvPr>
            <p:ph type="title"/>
          </p:nvPr>
        </p:nvSpPr>
        <p:spPr>
          <a:xfrm>
            <a:off x="1179226" y="1280678"/>
            <a:ext cx="9833548" cy="4144761"/>
          </a:xfrm>
        </p:spPr>
        <p:txBody>
          <a:bodyPr anchor="b">
            <a:normAutofit fontScale="90000"/>
          </a:bodyPr>
          <a:lstStyle/>
          <a:p>
            <a:pPr algn="ctr"/>
            <a:r>
              <a:rPr lang="en-AU" sz="3600" dirty="0">
                <a:solidFill>
                  <a:schemeClr val="tx2"/>
                </a:solidFill>
              </a:rPr>
              <a:t>Samantha was bailed to an address in Wollongong (out of area) for three months before going into custody, she was reporting to Wollongong Police Station 3 times per week. She instructs you that she was never living in Wollongong in accordance with her bail and was living with her partner in Marrickville. </a:t>
            </a:r>
            <a:br>
              <a:rPr lang="en-AU" sz="3600" dirty="0">
                <a:solidFill>
                  <a:schemeClr val="tx2"/>
                </a:solidFill>
              </a:rPr>
            </a:br>
            <a:br>
              <a:rPr lang="en-AU" sz="3600" dirty="0">
                <a:solidFill>
                  <a:schemeClr val="tx2"/>
                </a:solidFill>
              </a:rPr>
            </a:br>
            <a:r>
              <a:rPr lang="en-AU" sz="3600" dirty="0">
                <a:solidFill>
                  <a:schemeClr val="tx2"/>
                </a:solidFill>
              </a:rPr>
              <a:t>Would you refer Samantha? </a:t>
            </a:r>
          </a:p>
        </p:txBody>
      </p:sp>
      <p:grpSp>
        <p:nvGrpSpPr>
          <p:cNvPr id="12" name="Group 11">
            <a:extLst>
              <a:ext uri="{FF2B5EF4-FFF2-40B4-BE49-F238E27FC236}">
                <a16:creationId xmlns:a16="http://schemas.microsoft.com/office/drawing/2014/main" id="{04542298-A2B1-480F-A11C-A40EDD19B85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289890" y="0"/>
            <a:ext cx="3902110" cy="2382977"/>
            <a:chOff x="6867015" y="-1"/>
            <a:chExt cx="5324985" cy="3251912"/>
          </a:xfrm>
          <a:solidFill>
            <a:schemeClr val="accent5">
              <a:alpha val="10000"/>
            </a:schemeClr>
          </a:solidFill>
        </p:grpSpPr>
        <p:sp>
          <p:nvSpPr>
            <p:cNvPr id="13" name="Freeform: Shape 12">
              <a:extLst>
                <a:ext uri="{FF2B5EF4-FFF2-40B4-BE49-F238E27FC236}">
                  <a16:creationId xmlns:a16="http://schemas.microsoft.com/office/drawing/2014/main" id="{74AEB45E-B965-46A0-8557-C646B5011B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921A22C7-11AD-44B0-9BF7-6E3A458215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87049D82-B7F3-4192-8337-4BDB16955E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24A7FAD9-577C-4D2E-A3B5-C6D0A39D47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8" name="Group 17">
            <a:extLst>
              <a:ext uri="{FF2B5EF4-FFF2-40B4-BE49-F238E27FC236}">
                <a16:creationId xmlns:a16="http://schemas.microsoft.com/office/drawing/2014/main" id="{2A5C9C35-2375-49EB-B99C-17C87D42FE7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flipH="1">
            <a:off x="0" y="4682671"/>
            <a:ext cx="2898948" cy="2175328"/>
            <a:chOff x="-305" y="-1"/>
            <a:chExt cx="3832880" cy="2876136"/>
          </a:xfrm>
        </p:grpSpPr>
        <p:sp>
          <p:nvSpPr>
            <p:cNvPr id="19" name="Freeform: Shape 18">
              <a:extLst>
                <a:ext uri="{FF2B5EF4-FFF2-40B4-BE49-F238E27FC236}">
                  <a16:creationId xmlns:a16="http://schemas.microsoft.com/office/drawing/2014/main" id="{7BE7B8C5-3FC9-47E9-B555-AFCB849A41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615B6EFE-6DC2-4A72-AC12-BCCC3638A6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AE8C1B65-6799-4DD1-B262-01901DA126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03829674-8FAF-4E90-9FB7-C6CE17839B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TextBox 2">
            <a:extLst>
              <a:ext uri="{FF2B5EF4-FFF2-40B4-BE49-F238E27FC236}">
                <a16:creationId xmlns:a16="http://schemas.microsoft.com/office/drawing/2014/main" id="{A0B11AA1-1F95-E617-BE02-9CDB769BFAC8}"/>
              </a:ext>
            </a:extLst>
          </p:cNvPr>
          <p:cNvSpPr txBox="1"/>
          <p:nvPr/>
        </p:nvSpPr>
        <p:spPr>
          <a:xfrm>
            <a:off x="1630554" y="601564"/>
            <a:ext cx="8930586" cy="830997"/>
          </a:xfrm>
          <a:prstGeom prst="rect">
            <a:avLst/>
          </a:prstGeom>
          <a:noFill/>
        </p:spPr>
        <p:txBody>
          <a:bodyPr wrap="square" rtlCol="0">
            <a:spAutoFit/>
          </a:bodyPr>
          <a:lstStyle/>
          <a:p>
            <a:pPr algn="ctr"/>
            <a:r>
              <a:rPr lang="en-AU" sz="4800" dirty="0"/>
              <a:t>SAMANTHA</a:t>
            </a:r>
          </a:p>
        </p:txBody>
      </p:sp>
    </p:spTree>
    <p:extLst>
      <p:ext uri="{BB962C8B-B14F-4D97-AF65-F5344CB8AC3E}">
        <p14:creationId xmlns:p14="http://schemas.microsoft.com/office/powerpoint/2010/main" val="8767863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68AF5748-FED8-45BA-8631-26D1D10F32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7566523-5C89-0C9B-B673-0D24186B6573}"/>
              </a:ext>
            </a:extLst>
          </p:cNvPr>
          <p:cNvSpPr>
            <a:spLocks noGrp="1"/>
          </p:cNvSpPr>
          <p:nvPr>
            <p:ph type="title"/>
          </p:nvPr>
        </p:nvSpPr>
        <p:spPr>
          <a:xfrm>
            <a:off x="477981" y="1122363"/>
            <a:ext cx="4023360" cy="3204134"/>
          </a:xfrm>
        </p:spPr>
        <p:txBody>
          <a:bodyPr vert="horz" lIns="91440" tIns="45720" rIns="91440" bIns="45720" rtlCol="0" anchor="b">
            <a:normAutofit/>
          </a:bodyPr>
          <a:lstStyle/>
          <a:p>
            <a:r>
              <a:rPr lang="en-US" sz="4800" kern="1200" dirty="0">
                <a:solidFill>
                  <a:schemeClr val="accent4">
                    <a:lumMod val="40000"/>
                    <a:lumOff val="60000"/>
                  </a:schemeClr>
                </a:solidFill>
                <a:latin typeface="+mj-lt"/>
                <a:ea typeface="+mj-ea"/>
                <a:cs typeface="+mj-cs"/>
              </a:rPr>
              <a:t>How does a client get onto the program? </a:t>
            </a:r>
          </a:p>
        </p:txBody>
      </p:sp>
      <p:sp>
        <p:nvSpPr>
          <p:cNvPr id="13" name="Rectangle 12">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pic>
        <p:nvPicPr>
          <p:cNvPr id="3" name="Picture 2">
            <a:extLst>
              <a:ext uri="{FF2B5EF4-FFF2-40B4-BE49-F238E27FC236}">
                <a16:creationId xmlns:a16="http://schemas.microsoft.com/office/drawing/2014/main" id="{B9F4AD86-3588-2C7A-088F-E43EEE7DB0CA}"/>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6243" t="1301" r="14335"/>
          <a:stretch/>
        </p:blipFill>
        <p:spPr bwMode="auto">
          <a:xfrm>
            <a:off x="4501341" y="448394"/>
            <a:ext cx="7464313" cy="6220630"/>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0401199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8873D23-2DCF-4B31-A009-95721C06E8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13EF075-D4EF-4929-ADBC-91B27DA199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12" name="Group 11">
            <a:extLst>
              <a:ext uri="{FF2B5EF4-FFF2-40B4-BE49-F238E27FC236}">
                <a16:creationId xmlns:a16="http://schemas.microsoft.com/office/drawing/2014/main" id="{DAA26DFA-AAB2-4973-9C17-16D587C7B19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1863" y="508838"/>
            <a:ext cx="5217958" cy="6239661"/>
            <a:chOff x="-19221" y="251144"/>
            <a:chExt cx="5217958" cy="6239661"/>
          </a:xfrm>
        </p:grpSpPr>
        <p:sp>
          <p:nvSpPr>
            <p:cNvPr id="13" name="Freeform: Shape 12">
              <a:extLst>
                <a:ext uri="{FF2B5EF4-FFF2-40B4-BE49-F238E27FC236}">
                  <a16:creationId xmlns:a16="http://schemas.microsoft.com/office/drawing/2014/main" id="{3F407F11-7321-4BF6-8536-CCE8E34245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251144"/>
              <a:ext cx="5187198" cy="6239661"/>
            </a:xfrm>
            <a:custGeom>
              <a:avLst/>
              <a:gdLst>
                <a:gd name="connsiteX0" fmla="*/ 2011811 w 5187198"/>
                <a:gd name="connsiteY0" fmla="*/ 4 h 6239661"/>
                <a:gd name="connsiteX1" fmla="*/ 2617011 w 5187198"/>
                <a:gd name="connsiteY1" fmla="*/ 70590 h 6239661"/>
                <a:gd name="connsiteX2" fmla="*/ 2690321 w 5187198"/>
                <a:gd name="connsiteY2" fmla="*/ 88146 h 6239661"/>
                <a:gd name="connsiteX3" fmla="*/ 2726863 w 5187198"/>
                <a:gd name="connsiteY3" fmla="*/ 97127 h 6239661"/>
                <a:gd name="connsiteX4" fmla="*/ 2762951 w 5187198"/>
                <a:gd name="connsiteY4" fmla="*/ 107375 h 6239661"/>
                <a:gd name="connsiteX5" fmla="*/ 2834843 w 5187198"/>
                <a:gd name="connsiteY5" fmla="*/ 128493 h 6239661"/>
                <a:gd name="connsiteX6" fmla="*/ 2906574 w 5187198"/>
                <a:gd name="connsiteY6" fmla="*/ 151076 h 6239661"/>
                <a:gd name="connsiteX7" fmla="*/ 3049504 w 5187198"/>
                <a:gd name="connsiteY7" fmla="*/ 202124 h 6239661"/>
                <a:gd name="connsiteX8" fmla="*/ 3189518 w 5187198"/>
                <a:gd name="connsiteY8" fmla="*/ 260159 h 6239661"/>
                <a:gd name="connsiteX9" fmla="*/ 3326048 w 5187198"/>
                <a:gd name="connsiteY9" fmla="*/ 325143 h 6239661"/>
                <a:gd name="connsiteX10" fmla="*/ 3459166 w 5187198"/>
                <a:gd name="connsiteY10" fmla="*/ 395936 h 6239661"/>
                <a:gd name="connsiteX11" fmla="*/ 3588578 w 5187198"/>
                <a:gd name="connsiteY11" fmla="*/ 472343 h 6239661"/>
                <a:gd name="connsiteX12" fmla="*/ 3651864 w 5187198"/>
                <a:gd name="connsiteY12" fmla="*/ 512600 h 6239661"/>
                <a:gd name="connsiteX13" fmla="*/ 3714514 w 5187198"/>
                <a:gd name="connsiteY13" fmla="*/ 553499 h 6239661"/>
                <a:gd name="connsiteX14" fmla="*/ 4181221 w 5187198"/>
                <a:gd name="connsiteY14" fmla="*/ 922912 h 6239661"/>
                <a:gd name="connsiteX15" fmla="*/ 4582963 w 5187198"/>
                <a:gd name="connsiteY15" fmla="*/ 1358264 h 6239661"/>
                <a:gd name="connsiteX16" fmla="*/ 4670721 w 5187198"/>
                <a:gd name="connsiteY16" fmla="*/ 1477644 h 6239661"/>
                <a:gd name="connsiteX17" fmla="*/ 4752378 w 5187198"/>
                <a:gd name="connsiteY17" fmla="*/ 1601187 h 6239661"/>
                <a:gd name="connsiteX18" fmla="*/ 4772168 w 5187198"/>
                <a:gd name="connsiteY18" fmla="*/ 1632456 h 6239661"/>
                <a:gd name="connsiteX19" fmla="*/ 4782117 w 5187198"/>
                <a:gd name="connsiteY19" fmla="*/ 1648104 h 6239661"/>
                <a:gd name="connsiteX20" fmla="*/ 4791381 w 5187198"/>
                <a:gd name="connsiteY20" fmla="*/ 1664150 h 6239661"/>
                <a:gd name="connsiteX21" fmla="*/ 4828190 w 5187198"/>
                <a:gd name="connsiteY21" fmla="*/ 1728379 h 6239661"/>
                <a:gd name="connsiteX22" fmla="*/ 4864832 w 5187198"/>
                <a:gd name="connsiteY22" fmla="*/ 1792796 h 6239661"/>
                <a:gd name="connsiteX23" fmla="*/ 4899201 w 5187198"/>
                <a:gd name="connsiteY23" fmla="*/ 1858342 h 6239661"/>
                <a:gd name="connsiteX24" fmla="*/ 4933266 w 5187198"/>
                <a:gd name="connsiteY24" fmla="*/ 1924155 h 6239661"/>
                <a:gd name="connsiteX25" fmla="*/ 4964403 w 5187198"/>
                <a:gd name="connsiteY25" fmla="*/ 1991384 h 6239661"/>
                <a:gd name="connsiteX26" fmla="*/ 4995019 w 5187198"/>
                <a:gd name="connsiteY26" fmla="*/ 2058823 h 6239661"/>
                <a:gd name="connsiteX27" fmla="*/ 5021999 w 5187198"/>
                <a:gd name="connsiteY27" fmla="*/ 2127723 h 6239661"/>
                <a:gd name="connsiteX28" fmla="*/ 5048321 w 5187198"/>
                <a:gd name="connsiteY28" fmla="*/ 2196908 h 6239661"/>
                <a:gd name="connsiteX29" fmla="*/ 5070546 w 5187198"/>
                <a:gd name="connsiteY29" fmla="*/ 2267547 h 6239661"/>
                <a:gd name="connsiteX30" fmla="*/ 5092171 w 5187198"/>
                <a:gd name="connsiteY30" fmla="*/ 2338256 h 6239661"/>
                <a:gd name="connsiteX31" fmla="*/ 5110305 w 5187198"/>
                <a:gd name="connsiteY31" fmla="*/ 2409886 h 6239661"/>
                <a:gd name="connsiteX32" fmla="*/ 5186393 w 5187198"/>
                <a:gd name="connsiteY32" fmla="*/ 2992022 h 6239661"/>
                <a:gd name="connsiteX33" fmla="*/ 5149045 w 5187198"/>
                <a:gd name="connsiteY33" fmla="*/ 3571816 h 6239661"/>
                <a:gd name="connsiteX34" fmla="*/ 5126572 w 5187198"/>
                <a:gd name="connsiteY34" fmla="*/ 3714520 h 6239661"/>
                <a:gd name="connsiteX35" fmla="*/ 5099067 w 5187198"/>
                <a:gd name="connsiteY35" fmla="*/ 3856108 h 6239661"/>
                <a:gd name="connsiteX36" fmla="*/ 5095699 w 5187198"/>
                <a:gd name="connsiteY36" fmla="*/ 3873868 h 6239661"/>
                <a:gd name="connsiteX37" fmla="*/ 5091573 w 5187198"/>
                <a:gd name="connsiteY37" fmla="*/ 3891426 h 6239661"/>
                <a:gd name="connsiteX38" fmla="*/ 5083324 w 5187198"/>
                <a:gd name="connsiteY38" fmla="*/ 3926541 h 6239661"/>
                <a:gd name="connsiteX39" fmla="*/ 5067256 w 5187198"/>
                <a:gd name="connsiteY39" fmla="*/ 3996889 h 6239661"/>
                <a:gd name="connsiteX40" fmla="*/ 5059194 w 5187198"/>
                <a:gd name="connsiteY40" fmla="*/ 4032171 h 6239661"/>
                <a:gd name="connsiteX41" fmla="*/ 5049522 w 5187198"/>
                <a:gd name="connsiteY41" fmla="*/ 4067833 h 6239661"/>
                <a:gd name="connsiteX42" fmla="*/ 5040067 w 5187198"/>
                <a:gd name="connsiteY42" fmla="*/ 4103553 h 6239661"/>
                <a:gd name="connsiteX43" fmla="*/ 5028960 w 5187198"/>
                <a:gd name="connsiteY43" fmla="*/ 4138946 h 6239661"/>
                <a:gd name="connsiteX44" fmla="*/ 4917351 w 5187198"/>
                <a:gd name="connsiteY44" fmla="*/ 4417041 h 6239661"/>
                <a:gd name="connsiteX45" fmla="*/ 4756163 w 5187198"/>
                <a:gd name="connsiteY45" fmla="*/ 4676402 h 6239661"/>
                <a:gd name="connsiteX46" fmla="*/ 4322493 w 5187198"/>
                <a:gd name="connsiteY46" fmla="*/ 5105604 h 6239661"/>
                <a:gd name="connsiteX47" fmla="*/ 3840510 w 5187198"/>
                <a:gd name="connsiteY47" fmla="*/ 5429590 h 6239661"/>
                <a:gd name="connsiteX48" fmla="*/ 3606447 w 5187198"/>
                <a:gd name="connsiteY48" fmla="*/ 5572862 h 6239661"/>
                <a:gd name="connsiteX49" fmla="*/ 3488814 w 5187198"/>
                <a:gd name="connsiteY49" fmla="*/ 5647178 h 6239661"/>
                <a:gd name="connsiteX50" fmla="*/ 3365864 w 5187198"/>
                <a:gd name="connsiteY50" fmla="*/ 5722735 h 6239661"/>
                <a:gd name="connsiteX51" fmla="*/ 2839486 w 5187198"/>
                <a:gd name="connsiteY51" fmla="*/ 5999120 h 6239661"/>
                <a:gd name="connsiteX52" fmla="*/ 2242423 w 5187198"/>
                <a:gd name="connsiteY52" fmla="*/ 6192346 h 6239661"/>
                <a:gd name="connsiteX53" fmla="*/ 1589380 w 5187198"/>
                <a:gd name="connsiteY53" fmla="*/ 6230657 h 6239661"/>
                <a:gd name="connsiteX54" fmla="*/ 1548244 w 5187198"/>
                <a:gd name="connsiteY54" fmla="*/ 6226706 h 6239661"/>
                <a:gd name="connsiteX55" fmla="*/ 1507348 w 5187198"/>
                <a:gd name="connsiteY55" fmla="*/ 6221428 h 6239661"/>
                <a:gd name="connsiteX56" fmla="*/ 1466401 w 5187198"/>
                <a:gd name="connsiteY56" fmla="*/ 6215904 h 6239661"/>
                <a:gd name="connsiteX57" fmla="*/ 1425773 w 5187198"/>
                <a:gd name="connsiteY57" fmla="*/ 6209191 h 6239661"/>
                <a:gd name="connsiteX58" fmla="*/ 1344960 w 5187198"/>
                <a:gd name="connsiteY58" fmla="*/ 6193681 h 6239661"/>
                <a:gd name="connsiteX59" fmla="*/ 1265007 w 5187198"/>
                <a:gd name="connsiteY59" fmla="*/ 6175388 h 6239661"/>
                <a:gd name="connsiteX60" fmla="*/ 1225415 w 5187198"/>
                <a:gd name="connsiteY60" fmla="*/ 6165243 h 6239661"/>
                <a:gd name="connsiteX61" fmla="*/ 1186567 w 5187198"/>
                <a:gd name="connsiteY61" fmla="*/ 6154486 h 6239661"/>
                <a:gd name="connsiteX62" fmla="*/ 1111158 w 5187198"/>
                <a:gd name="connsiteY62" fmla="*/ 6130918 h 6239661"/>
                <a:gd name="connsiteX63" fmla="*/ 1035915 w 5187198"/>
                <a:gd name="connsiteY63" fmla="*/ 6107163 h 6239661"/>
                <a:gd name="connsiteX64" fmla="*/ 961579 w 5187198"/>
                <a:gd name="connsiteY64" fmla="*/ 6079594 h 6239661"/>
                <a:gd name="connsiteX65" fmla="*/ 395297 w 5187198"/>
                <a:gd name="connsiteY65" fmla="*/ 5792812 h 6239661"/>
                <a:gd name="connsiteX66" fmla="*/ 265239 w 5187198"/>
                <a:gd name="connsiteY66" fmla="*/ 5701511 h 6239661"/>
                <a:gd name="connsiteX67" fmla="*/ 233756 w 5187198"/>
                <a:gd name="connsiteY67" fmla="*/ 5677542 h 6239661"/>
                <a:gd name="connsiteX68" fmla="*/ 202800 w 5187198"/>
                <a:gd name="connsiteY68" fmla="*/ 5652902 h 6239661"/>
                <a:gd name="connsiteX69" fmla="*/ 140918 w 5187198"/>
                <a:gd name="connsiteY69" fmla="*/ 5603515 h 6239661"/>
                <a:gd name="connsiteX70" fmla="*/ 110625 w 5187198"/>
                <a:gd name="connsiteY70" fmla="*/ 5578127 h 6239661"/>
                <a:gd name="connsiteX71" fmla="*/ 95631 w 5187198"/>
                <a:gd name="connsiteY71" fmla="*/ 5565299 h 6239661"/>
                <a:gd name="connsiteX72" fmla="*/ 81966 w 5187198"/>
                <a:gd name="connsiteY72" fmla="*/ 5550973 h 6239661"/>
                <a:gd name="connsiteX73" fmla="*/ 27991 w 5187198"/>
                <a:gd name="connsiteY73" fmla="*/ 5493272 h 6239661"/>
                <a:gd name="connsiteX74" fmla="*/ 1454 w 5187198"/>
                <a:gd name="connsiteY74" fmla="*/ 5464252 h 6239661"/>
                <a:gd name="connsiteX75" fmla="*/ 0 w 5187198"/>
                <a:gd name="connsiteY75" fmla="*/ 5462518 h 6239661"/>
                <a:gd name="connsiteX76" fmla="*/ 0 w 5187198"/>
                <a:gd name="connsiteY76" fmla="*/ 4720187 h 6239661"/>
                <a:gd name="connsiteX77" fmla="*/ 109684 w 5187198"/>
                <a:gd name="connsiteY77" fmla="*/ 4836724 h 6239661"/>
                <a:gd name="connsiteX78" fmla="*/ 306959 w 5187198"/>
                <a:gd name="connsiteY78" fmla="*/ 5007200 h 6239661"/>
                <a:gd name="connsiteX79" fmla="*/ 358101 w 5187198"/>
                <a:gd name="connsiteY79" fmla="*/ 5046057 h 6239661"/>
                <a:gd name="connsiteX80" fmla="*/ 383328 w 5187198"/>
                <a:gd name="connsiteY80" fmla="*/ 5065684 h 6239661"/>
                <a:gd name="connsiteX81" fmla="*/ 409503 w 5187198"/>
                <a:gd name="connsiteY81" fmla="*/ 5083942 h 6239661"/>
                <a:gd name="connsiteX82" fmla="*/ 461889 w 5187198"/>
                <a:gd name="connsiteY82" fmla="*/ 5119888 h 6239661"/>
                <a:gd name="connsiteX83" fmla="*/ 474883 w 5187198"/>
                <a:gd name="connsiteY83" fmla="*/ 5128933 h 6239661"/>
                <a:gd name="connsiteX84" fmla="*/ 486410 w 5187198"/>
                <a:gd name="connsiteY84" fmla="*/ 5139557 h 6239661"/>
                <a:gd name="connsiteX85" fmla="*/ 510852 w 5187198"/>
                <a:gd name="connsiteY85" fmla="*/ 5159089 h 6239661"/>
                <a:gd name="connsiteX86" fmla="*/ 560653 w 5187198"/>
                <a:gd name="connsiteY86" fmla="*/ 5196893 h 6239661"/>
                <a:gd name="connsiteX87" fmla="*/ 585485 w 5187198"/>
                <a:gd name="connsiteY87" fmla="*/ 5215834 h 6239661"/>
                <a:gd name="connsiteX88" fmla="*/ 610707 w 5187198"/>
                <a:gd name="connsiteY88" fmla="*/ 5234185 h 6239661"/>
                <a:gd name="connsiteX89" fmla="*/ 714768 w 5187198"/>
                <a:gd name="connsiteY89" fmla="*/ 5303103 h 6239661"/>
                <a:gd name="connsiteX90" fmla="*/ 1166634 w 5187198"/>
                <a:gd name="connsiteY90" fmla="*/ 5513322 h 6239661"/>
                <a:gd name="connsiteX91" fmla="*/ 1225991 w 5187198"/>
                <a:gd name="connsiteY91" fmla="*/ 5533632 h 6239661"/>
                <a:gd name="connsiteX92" fmla="*/ 1286680 w 5187198"/>
                <a:gd name="connsiteY92" fmla="*/ 5550705 h 6239661"/>
                <a:gd name="connsiteX93" fmla="*/ 1347310 w 5187198"/>
                <a:gd name="connsiteY93" fmla="*/ 5567995 h 6239661"/>
                <a:gd name="connsiteX94" fmla="*/ 1377002 w 5187198"/>
                <a:gd name="connsiteY94" fmla="*/ 5575719 h 6239661"/>
                <a:gd name="connsiteX95" fmla="*/ 1406328 w 5187198"/>
                <a:gd name="connsiteY95" fmla="*/ 5582649 h 6239661"/>
                <a:gd name="connsiteX96" fmla="*/ 1465060 w 5187198"/>
                <a:gd name="connsiteY96" fmla="*/ 5594909 h 6239661"/>
                <a:gd name="connsiteX97" fmla="*/ 1523881 w 5187198"/>
                <a:gd name="connsiteY97" fmla="*/ 5605105 h 6239661"/>
                <a:gd name="connsiteX98" fmla="*/ 1553325 w 5187198"/>
                <a:gd name="connsiteY98" fmla="*/ 5609865 h 6239661"/>
                <a:gd name="connsiteX99" fmla="*/ 1582813 w 5187198"/>
                <a:gd name="connsiteY99" fmla="*/ 5613593 h 6239661"/>
                <a:gd name="connsiteX100" fmla="*/ 1612301 w 5187198"/>
                <a:gd name="connsiteY100" fmla="*/ 5617321 h 6239661"/>
                <a:gd name="connsiteX101" fmla="*/ 1641863 w 5187198"/>
                <a:gd name="connsiteY101" fmla="*/ 5619910 h 6239661"/>
                <a:gd name="connsiteX102" fmla="*/ 2117508 w 5187198"/>
                <a:gd name="connsiteY102" fmla="*/ 5595156 h 6239661"/>
                <a:gd name="connsiteX103" fmla="*/ 2597368 w 5187198"/>
                <a:gd name="connsiteY103" fmla="*/ 5447381 h 6239661"/>
                <a:gd name="connsiteX104" fmla="*/ 3082968 w 5187198"/>
                <a:gd name="connsiteY104" fmla="*/ 5223245 h 6239661"/>
                <a:gd name="connsiteX105" fmla="*/ 3334855 w 5187198"/>
                <a:gd name="connsiteY105" fmla="*/ 5097383 h 6239661"/>
                <a:gd name="connsiteX106" fmla="*/ 3599509 w 5187198"/>
                <a:gd name="connsiteY106" fmla="*/ 4976217 h 6239661"/>
                <a:gd name="connsiteX107" fmla="*/ 4112002 w 5187198"/>
                <a:gd name="connsiteY107" fmla="*/ 4766359 h 6239661"/>
                <a:gd name="connsiteX108" fmla="*/ 4348983 w 5187198"/>
                <a:gd name="connsiteY108" fmla="*/ 4649833 h 6239661"/>
                <a:gd name="connsiteX109" fmla="*/ 4560505 w 5187198"/>
                <a:gd name="connsiteY109" fmla="*/ 4501564 h 6239661"/>
                <a:gd name="connsiteX110" fmla="*/ 4731963 w 5187198"/>
                <a:gd name="connsiteY110" fmla="*/ 4309870 h 6239661"/>
                <a:gd name="connsiteX111" fmla="*/ 4852344 w 5187198"/>
                <a:gd name="connsiteY111" fmla="*/ 4078640 h 6239661"/>
                <a:gd name="connsiteX112" fmla="*/ 4863972 w 5187198"/>
                <a:gd name="connsiteY112" fmla="*/ 4047790 h 6239661"/>
                <a:gd name="connsiteX113" fmla="*/ 4874144 w 5187198"/>
                <a:gd name="connsiteY113" fmla="*/ 4016320 h 6239661"/>
                <a:gd name="connsiteX114" fmla="*/ 4884127 w 5187198"/>
                <a:gd name="connsiteY114" fmla="*/ 3984682 h 6239661"/>
                <a:gd name="connsiteX115" fmla="*/ 4892800 w 5187198"/>
                <a:gd name="connsiteY115" fmla="*/ 3951883 h 6239661"/>
                <a:gd name="connsiteX116" fmla="*/ 4909526 w 5187198"/>
                <a:gd name="connsiteY116" fmla="*/ 3886001 h 6239661"/>
                <a:gd name="connsiteX117" fmla="*/ 4917687 w 5187198"/>
                <a:gd name="connsiteY117" fmla="*/ 3852948 h 6239661"/>
                <a:gd name="connsiteX118" fmla="*/ 4921768 w 5187198"/>
                <a:gd name="connsiteY118" fmla="*/ 3836422 h 6239661"/>
                <a:gd name="connsiteX119" fmla="*/ 4924845 w 5187198"/>
                <a:gd name="connsiteY119" fmla="*/ 3819742 h 6239661"/>
                <a:gd name="connsiteX120" fmla="*/ 4948230 w 5187198"/>
                <a:gd name="connsiteY120" fmla="*/ 3685744 h 6239661"/>
                <a:gd name="connsiteX121" fmla="*/ 4962782 w 5187198"/>
                <a:gd name="connsiteY121" fmla="*/ 3550540 h 6239661"/>
                <a:gd name="connsiteX122" fmla="*/ 4939468 w 5187198"/>
                <a:gd name="connsiteY122" fmla="*/ 3010249 h 6239661"/>
                <a:gd name="connsiteX123" fmla="*/ 4816901 w 5187198"/>
                <a:gd name="connsiteY123" fmla="*/ 2488224 h 6239661"/>
                <a:gd name="connsiteX124" fmla="*/ 4797005 w 5187198"/>
                <a:gd name="connsiteY124" fmla="*/ 2424470 h 6239661"/>
                <a:gd name="connsiteX125" fmla="*/ 4774433 w 5187198"/>
                <a:gd name="connsiteY125" fmla="*/ 2361620 h 6239661"/>
                <a:gd name="connsiteX126" fmla="*/ 4752459 w 5187198"/>
                <a:gd name="connsiteY126" fmla="*/ 2298700 h 6239661"/>
                <a:gd name="connsiteX127" fmla="*/ 4728083 w 5187198"/>
                <a:gd name="connsiteY127" fmla="*/ 2236526 h 6239661"/>
                <a:gd name="connsiteX128" fmla="*/ 4704471 w 5187198"/>
                <a:gd name="connsiteY128" fmla="*/ 2174095 h 6239661"/>
                <a:gd name="connsiteX129" fmla="*/ 4678399 w 5187198"/>
                <a:gd name="connsiteY129" fmla="*/ 2112626 h 6239661"/>
                <a:gd name="connsiteX130" fmla="*/ 4652601 w 5187198"/>
                <a:gd name="connsiteY130" fmla="*/ 2050999 h 6239661"/>
                <a:gd name="connsiteX131" fmla="*/ 4624205 w 5187198"/>
                <a:gd name="connsiteY131" fmla="*/ 1990415 h 6239661"/>
                <a:gd name="connsiteX132" fmla="*/ 4595398 w 5187198"/>
                <a:gd name="connsiteY132" fmla="*/ 1930069 h 6239661"/>
                <a:gd name="connsiteX133" fmla="*/ 4563827 w 5187198"/>
                <a:gd name="connsiteY133" fmla="*/ 1870952 h 6239661"/>
                <a:gd name="connsiteX134" fmla="*/ 4531433 w 5187198"/>
                <a:gd name="connsiteY134" fmla="*/ 1812311 h 6239661"/>
                <a:gd name="connsiteX135" fmla="*/ 4523315 w 5187198"/>
                <a:gd name="connsiteY135" fmla="*/ 1797616 h 6239661"/>
                <a:gd name="connsiteX136" fmla="*/ 4514482 w 5187198"/>
                <a:gd name="connsiteY136" fmla="*/ 1783425 h 6239661"/>
                <a:gd name="connsiteX137" fmla="*/ 4496845 w 5187198"/>
                <a:gd name="connsiteY137" fmla="*/ 1754936 h 6239661"/>
                <a:gd name="connsiteX138" fmla="*/ 4461463 w 5187198"/>
                <a:gd name="connsiteY138" fmla="*/ 1697929 h 6239661"/>
                <a:gd name="connsiteX139" fmla="*/ 4452660 w 5187198"/>
                <a:gd name="connsiteY139" fmla="*/ 1683629 h 6239661"/>
                <a:gd name="connsiteX140" fmla="*/ 4443141 w 5187198"/>
                <a:gd name="connsiteY140" fmla="*/ 1669834 h 6239661"/>
                <a:gd name="connsiteX141" fmla="*/ 4424241 w 5187198"/>
                <a:gd name="connsiteY141" fmla="*/ 1642166 h 6239661"/>
                <a:gd name="connsiteX142" fmla="*/ 4346886 w 5187198"/>
                <a:gd name="connsiteY142" fmla="*/ 1532412 h 6239661"/>
                <a:gd name="connsiteX143" fmla="*/ 3985497 w 5187198"/>
                <a:gd name="connsiteY143" fmla="*/ 1134649 h 6239661"/>
                <a:gd name="connsiteX144" fmla="*/ 3545665 w 5187198"/>
                <a:gd name="connsiteY144" fmla="*/ 825877 h 6239661"/>
                <a:gd name="connsiteX145" fmla="*/ 3486190 w 5187198"/>
                <a:gd name="connsiteY145" fmla="*/ 794756 h 6239661"/>
                <a:gd name="connsiteX146" fmla="*/ 3426182 w 5187198"/>
                <a:gd name="connsiteY146" fmla="*/ 764765 h 6239661"/>
                <a:gd name="connsiteX147" fmla="*/ 3365044 w 5187198"/>
                <a:gd name="connsiteY147" fmla="*/ 737255 h 6239661"/>
                <a:gd name="connsiteX148" fmla="*/ 3334529 w 5187198"/>
                <a:gd name="connsiteY148" fmla="*/ 723514 h 6239661"/>
                <a:gd name="connsiteX149" fmla="*/ 3303733 w 5187198"/>
                <a:gd name="connsiteY149" fmla="*/ 710395 h 6239661"/>
                <a:gd name="connsiteX150" fmla="*/ 3179033 w 5187198"/>
                <a:gd name="connsiteY150" fmla="*/ 662259 h 6239661"/>
                <a:gd name="connsiteX151" fmla="*/ 3052408 w 5187198"/>
                <a:gd name="connsiteY151" fmla="*/ 620447 h 6239661"/>
                <a:gd name="connsiteX152" fmla="*/ 2924325 w 5187198"/>
                <a:gd name="connsiteY152" fmla="*/ 584505 h 6239661"/>
                <a:gd name="connsiteX153" fmla="*/ 2859667 w 5187198"/>
                <a:gd name="connsiteY153" fmla="*/ 569266 h 6239661"/>
                <a:gd name="connsiteX154" fmla="*/ 2795226 w 5187198"/>
                <a:gd name="connsiteY154" fmla="*/ 554085 h 6239661"/>
                <a:gd name="connsiteX155" fmla="*/ 2729702 w 5187198"/>
                <a:gd name="connsiteY155" fmla="*/ 540354 h 6239661"/>
                <a:gd name="connsiteX156" fmla="*/ 2663758 w 5187198"/>
                <a:gd name="connsiteY156" fmla="*/ 527322 h 6239661"/>
                <a:gd name="connsiteX157" fmla="*/ 2630927 w 5187198"/>
                <a:gd name="connsiteY157" fmla="*/ 520495 h 6239661"/>
                <a:gd name="connsiteX158" fmla="*/ 2597965 w 5187198"/>
                <a:gd name="connsiteY158" fmla="*/ 515024 h 6239661"/>
                <a:gd name="connsiteX159" fmla="*/ 2532205 w 5187198"/>
                <a:gd name="connsiteY159" fmla="*/ 503895 h 6239661"/>
                <a:gd name="connsiteX160" fmla="*/ 2010064 w 5187198"/>
                <a:gd name="connsiteY160" fmla="*/ 452552 h 6239661"/>
                <a:gd name="connsiteX161" fmla="*/ 1494552 w 5187198"/>
                <a:gd name="connsiteY161" fmla="*/ 485055 h 6239661"/>
                <a:gd name="connsiteX162" fmla="*/ 1366896 w 5187198"/>
                <a:gd name="connsiteY162" fmla="*/ 509389 h 6239661"/>
                <a:gd name="connsiteX163" fmla="*/ 1240175 w 5187198"/>
                <a:gd name="connsiteY163" fmla="*/ 541045 h 6239661"/>
                <a:gd name="connsiteX164" fmla="*/ 1177438 w 5187198"/>
                <a:gd name="connsiteY164" fmla="*/ 560170 h 6239661"/>
                <a:gd name="connsiteX165" fmla="*/ 1145987 w 5187198"/>
                <a:gd name="connsiteY165" fmla="*/ 569826 h 6239661"/>
                <a:gd name="connsiteX166" fmla="*/ 1130315 w 5187198"/>
                <a:gd name="connsiteY166" fmla="*/ 574669 h 6239661"/>
                <a:gd name="connsiteX167" fmla="*/ 1114873 w 5187198"/>
                <a:gd name="connsiteY167" fmla="*/ 580384 h 6239661"/>
                <a:gd name="connsiteX168" fmla="*/ 1052839 w 5187198"/>
                <a:gd name="connsiteY168" fmla="*/ 602943 h 6239661"/>
                <a:gd name="connsiteX169" fmla="*/ 991135 w 5187198"/>
                <a:gd name="connsiteY169" fmla="*/ 626866 h 6239661"/>
                <a:gd name="connsiteX170" fmla="*/ 930179 w 5187198"/>
                <a:gd name="connsiteY170" fmla="*/ 653191 h 6239661"/>
                <a:gd name="connsiteX171" fmla="*/ 869768 w 5187198"/>
                <a:gd name="connsiteY171" fmla="*/ 680937 h 6239661"/>
                <a:gd name="connsiteX172" fmla="*/ 810085 w 5187198"/>
                <a:gd name="connsiteY172" fmla="*/ 710734 h 6239661"/>
                <a:gd name="connsiteX173" fmla="*/ 751220 w 5187198"/>
                <a:gd name="connsiteY173" fmla="*/ 741794 h 6239661"/>
                <a:gd name="connsiteX174" fmla="*/ 532669 w 5187198"/>
                <a:gd name="connsiteY174" fmla="*/ 881688 h 6239661"/>
                <a:gd name="connsiteX175" fmla="*/ 354185 w 5187198"/>
                <a:gd name="connsiteY175" fmla="*/ 1050286 h 6239661"/>
                <a:gd name="connsiteX176" fmla="*/ 315980 w 5187198"/>
                <a:gd name="connsiteY176" fmla="*/ 1098125 h 6239661"/>
                <a:gd name="connsiteX177" fmla="*/ 280345 w 5187198"/>
                <a:gd name="connsiteY177" fmla="*/ 1149782 h 6239661"/>
                <a:gd name="connsiteX178" fmla="*/ 245890 w 5187198"/>
                <a:gd name="connsiteY178" fmla="*/ 1203959 h 6239661"/>
                <a:gd name="connsiteX179" fmla="*/ 212162 w 5187198"/>
                <a:gd name="connsiteY179" fmla="*/ 1260184 h 6239661"/>
                <a:gd name="connsiteX180" fmla="*/ 80716 w 5187198"/>
                <a:gd name="connsiteY180" fmla="*/ 1502476 h 6239661"/>
                <a:gd name="connsiteX181" fmla="*/ 0 w 5187198"/>
                <a:gd name="connsiteY181" fmla="*/ 1648841 h 6239661"/>
                <a:gd name="connsiteX182" fmla="*/ 0 w 5187198"/>
                <a:gd name="connsiteY182" fmla="*/ 954863 h 6239661"/>
                <a:gd name="connsiteX183" fmla="*/ 43491 w 5187198"/>
                <a:gd name="connsiteY183" fmla="*/ 895513 h 6239661"/>
                <a:gd name="connsiteX184" fmla="*/ 93923 w 5187198"/>
                <a:gd name="connsiteY184" fmla="*/ 834489 h 6239661"/>
                <a:gd name="connsiteX185" fmla="*/ 323465 w 5187198"/>
                <a:gd name="connsiteY185" fmla="*/ 617671 h 6239661"/>
                <a:gd name="connsiteX186" fmla="*/ 574777 w 5187198"/>
                <a:gd name="connsiteY186" fmla="*/ 446794 h 6239661"/>
                <a:gd name="connsiteX187" fmla="*/ 638943 w 5187198"/>
                <a:gd name="connsiteY187" fmla="*/ 408925 h 6239661"/>
                <a:gd name="connsiteX188" fmla="*/ 703505 w 5187198"/>
                <a:gd name="connsiteY188" fmla="*/ 371742 h 6239661"/>
                <a:gd name="connsiteX189" fmla="*/ 769262 w 5187198"/>
                <a:gd name="connsiteY189" fmla="*/ 336154 h 6239661"/>
                <a:gd name="connsiteX190" fmla="*/ 835552 w 5187198"/>
                <a:gd name="connsiteY190" fmla="*/ 301173 h 6239661"/>
                <a:gd name="connsiteX191" fmla="*/ 902979 w 5187198"/>
                <a:gd name="connsiteY191" fmla="*/ 268004 h 6239661"/>
                <a:gd name="connsiteX192" fmla="*/ 971127 w 5187198"/>
                <a:gd name="connsiteY192" fmla="*/ 235607 h 6239661"/>
                <a:gd name="connsiteX193" fmla="*/ 988238 w 5187198"/>
                <a:gd name="connsiteY193" fmla="*/ 227556 h 6239661"/>
                <a:gd name="connsiteX194" fmla="*/ 1005744 w 5187198"/>
                <a:gd name="connsiteY194" fmla="*/ 220191 h 6239661"/>
                <a:gd name="connsiteX195" fmla="*/ 1040729 w 5187198"/>
                <a:gd name="connsiteY195" fmla="*/ 205569 h 6239661"/>
                <a:gd name="connsiteX196" fmla="*/ 1110835 w 5187198"/>
                <a:gd name="connsiteY196" fmla="*/ 176248 h 6239661"/>
                <a:gd name="connsiteX197" fmla="*/ 1254256 w 5187198"/>
                <a:gd name="connsiteY197" fmla="*/ 123796 h 6239661"/>
                <a:gd name="connsiteX198" fmla="*/ 1401310 w 5187198"/>
                <a:gd name="connsiteY198" fmla="*/ 79852 h 6239661"/>
                <a:gd name="connsiteX199" fmla="*/ 2011811 w 5187198"/>
                <a:gd name="connsiteY199" fmla="*/ 4 h 6239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Lst>
              <a:rect l="l" t="t" r="r" b="b"/>
              <a:pathLst>
                <a:path w="5187198" h="6239661">
                  <a:moveTo>
                    <a:pt x="2011811" y="4"/>
                  </a:moveTo>
                  <a:cubicBezTo>
                    <a:pt x="2217306" y="120"/>
                    <a:pt x="2420903" y="25925"/>
                    <a:pt x="2617011" y="70590"/>
                  </a:cubicBezTo>
                  <a:lnTo>
                    <a:pt x="2690321" y="88146"/>
                  </a:lnTo>
                  <a:lnTo>
                    <a:pt x="2726863" y="97127"/>
                  </a:lnTo>
                  <a:lnTo>
                    <a:pt x="2762951" y="107375"/>
                  </a:lnTo>
                  <a:lnTo>
                    <a:pt x="2834843" y="128493"/>
                  </a:lnTo>
                  <a:cubicBezTo>
                    <a:pt x="2858788" y="135605"/>
                    <a:pt x="2882632" y="142226"/>
                    <a:pt x="2906574" y="151076"/>
                  </a:cubicBezTo>
                  <a:cubicBezTo>
                    <a:pt x="2954475" y="167852"/>
                    <a:pt x="3002363" y="183813"/>
                    <a:pt x="3049504" y="202124"/>
                  </a:cubicBezTo>
                  <a:lnTo>
                    <a:pt x="3189518" y="260159"/>
                  </a:lnTo>
                  <a:lnTo>
                    <a:pt x="3326048" y="325143"/>
                  </a:lnTo>
                  <a:cubicBezTo>
                    <a:pt x="3370687" y="348464"/>
                    <a:pt x="3414908" y="372485"/>
                    <a:pt x="3459166" y="395936"/>
                  </a:cubicBezTo>
                  <a:cubicBezTo>
                    <a:pt x="3502947" y="420302"/>
                    <a:pt x="3545491" y="447118"/>
                    <a:pt x="3588578" y="472343"/>
                  </a:cubicBezTo>
                  <a:cubicBezTo>
                    <a:pt x="3610346" y="484551"/>
                    <a:pt x="3630797" y="499072"/>
                    <a:pt x="3651864" y="512600"/>
                  </a:cubicBezTo>
                  <a:lnTo>
                    <a:pt x="3714514" y="553499"/>
                  </a:lnTo>
                  <a:cubicBezTo>
                    <a:pt x="3880005" y="664844"/>
                    <a:pt x="4036083" y="788388"/>
                    <a:pt x="4181221" y="922912"/>
                  </a:cubicBezTo>
                  <a:cubicBezTo>
                    <a:pt x="4326221" y="1057515"/>
                    <a:pt x="4461955" y="1202038"/>
                    <a:pt x="4582963" y="1358264"/>
                  </a:cubicBezTo>
                  <a:cubicBezTo>
                    <a:pt x="4614206" y="1396543"/>
                    <a:pt x="4642091" y="1437400"/>
                    <a:pt x="4670721" y="1477644"/>
                  </a:cubicBezTo>
                  <a:cubicBezTo>
                    <a:pt x="4700172" y="1517414"/>
                    <a:pt x="4725864" y="1559538"/>
                    <a:pt x="4752378" y="1601187"/>
                  </a:cubicBezTo>
                  <a:lnTo>
                    <a:pt x="4772168" y="1632456"/>
                  </a:lnTo>
                  <a:lnTo>
                    <a:pt x="4782117" y="1648104"/>
                  </a:lnTo>
                  <a:lnTo>
                    <a:pt x="4791381" y="1664150"/>
                  </a:lnTo>
                  <a:lnTo>
                    <a:pt x="4828190" y="1728379"/>
                  </a:lnTo>
                  <a:cubicBezTo>
                    <a:pt x="4840266" y="1749930"/>
                    <a:pt x="4853470" y="1770740"/>
                    <a:pt x="4864832" y="1792796"/>
                  </a:cubicBezTo>
                  <a:lnTo>
                    <a:pt x="4899201" y="1858342"/>
                  </a:lnTo>
                  <a:cubicBezTo>
                    <a:pt x="4910484" y="1880260"/>
                    <a:pt x="4922532" y="1901920"/>
                    <a:pt x="4933266" y="1924155"/>
                  </a:cubicBezTo>
                  <a:lnTo>
                    <a:pt x="4964403" y="1991384"/>
                  </a:lnTo>
                  <a:cubicBezTo>
                    <a:pt x="4974618" y="2013829"/>
                    <a:pt x="4985323" y="2036171"/>
                    <a:pt x="4995019" y="2058823"/>
                  </a:cubicBezTo>
                  <a:lnTo>
                    <a:pt x="5021999" y="2127723"/>
                  </a:lnTo>
                  <a:lnTo>
                    <a:pt x="5048321" y="2196908"/>
                  </a:lnTo>
                  <a:lnTo>
                    <a:pt x="5070546" y="2267547"/>
                  </a:lnTo>
                  <a:cubicBezTo>
                    <a:pt x="5078054" y="2291004"/>
                    <a:pt x="5085044" y="2314670"/>
                    <a:pt x="5092171" y="2338256"/>
                  </a:cubicBezTo>
                  <a:cubicBezTo>
                    <a:pt x="5098670" y="2362023"/>
                    <a:pt x="5104296" y="2386019"/>
                    <a:pt x="5110305" y="2409886"/>
                  </a:cubicBezTo>
                  <a:cubicBezTo>
                    <a:pt x="5158097" y="2600976"/>
                    <a:pt x="5182068" y="2797044"/>
                    <a:pt x="5186393" y="2992022"/>
                  </a:cubicBezTo>
                  <a:cubicBezTo>
                    <a:pt x="5191013" y="3187195"/>
                    <a:pt x="5175397" y="3380886"/>
                    <a:pt x="5149045" y="3571816"/>
                  </a:cubicBezTo>
                  <a:cubicBezTo>
                    <a:pt x="5141154" y="3619431"/>
                    <a:pt x="5133539" y="3666889"/>
                    <a:pt x="5126572" y="3714520"/>
                  </a:cubicBezTo>
                  <a:cubicBezTo>
                    <a:pt x="5117276" y="3761759"/>
                    <a:pt x="5107793" y="3808831"/>
                    <a:pt x="5099067" y="3856108"/>
                  </a:cubicBezTo>
                  <a:lnTo>
                    <a:pt x="5095699" y="3873868"/>
                  </a:lnTo>
                  <a:lnTo>
                    <a:pt x="5091573" y="3891426"/>
                  </a:lnTo>
                  <a:lnTo>
                    <a:pt x="5083324" y="3926541"/>
                  </a:lnTo>
                  <a:lnTo>
                    <a:pt x="5067256" y="3996889"/>
                  </a:lnTo>
                  <a:cubicBezTo>
                    <a:pt x="5064451" y="4008657"/>
                    <a:pt x="5062244" y="4020353"/>
                    <a:pt x="5059194" y="4032171"/>
                  </a:cubicBezTo>
                  <a:lnTo>
                    <a:pt x="5049522" y="4067833"/>
                  </a:lnTo>
                  <a:lnTo>
                    <a:pt x="5040067" y="4103553"/>
                  </a:lnTo>
                  <a:cubicBezTo>
                    <a:pt x="5036554" y="4115363"/>
                    <a:pt x="5032689" y="4127194"/>
                    <a:pt x="5028960" y="4138946"/>
                  </a:cubicBezTo>
                  <a:cubicBezTo>
                    <a:pt x="4999693" y="4233462"/>
                    <a:pt x="4962869" y="4326764"/>
                    <a:pt x="4917351" y="4417041"/>
                  </a:cubicBezTo>
                  <a:cubicBezTo>
                    <a:pt x="4871860" y="4507209"/>
                    <a:pt x="4817597" y="4594215"/>
                    <a:pt x="4756163" y="4676402"/>
                  </a:cubicBezTo>
                  <a:cubicBezTo>
                    <a:pt x="4632803" y="4840875"/>
                    <a:pt x="4480597" y="4982783"/>
                    <a:pt x="4322493" y="5105604"/>
                  </a:cubicBezTo>
                  <a:cubicBezTo>
                    <a:pt x="4163928" y="5228420"/>
                    <a:pt x="3999564" y="5332640"/>
                    <a:pt x="3840510" y="5429590"/>
                  </a:cubicBezTo>
                  <a:cubicBezTo>
                    <a:pt x="3760954" y="5478172"/>
                    <a:pt x="3682353" y="5524924"/>
                    <a:pt x="3606447" y="5572862"/>
                  </a:cubicBezTo>
                  <a:lnTo>
                    <a:pt x="3488814" y="5647178"/>
                  </a:lnTo>
                  <a:cubicBezTo>
                    <a:pt x="3448270" y="5672597"/>
                    <a:pt x="3407323" y="5697792"/>
                    <a:pt x="3365864" y="5722735"/>
                  </a:cubicBezTo>
                  <a:cubicBezTo>
                    <a:pt x="3200163" y="5822424"/>
                    <a:pt x="3026125" y="5917328"/>
                    <a:pt x="2839486" y="5999120"/>
                  </a:cubicBezTo>
                  <a:cubicBezTo>
                    <a:pt x="2653201" y="6080891"/>
                    <a:pt x="2453560" y="6149344"/>
                    <a:pt x="2242423" y="6192346"/>
                  </a:cubicBezTo>
                  <a:cubicBezTo>
                    <a:pt x="2031719" y="6235463"/>
                    <a:pt x="1808952" y="6251353"/>
                    <a:pt x="1589380" y="6230657"/>
                  </a:cubicBezTo>
                  <a:lnTo>
                    <a:pt x="1548244" y="6226706"/>
                  </a:lnTo>
                  <a:cubicBezTo>
                    <a:pt x="1534528" y="6225117"/>
                    <a:pt x="1520898" y="6223203"/>
                    <a:pt x="1507348" y="6221428"/>
                  </a:cubicBezTo>
                  <a:lnTo>
                    <a:pt x="1466401" y="6215904"/>
                  </a:lnTo>
                  <a:cubicBezTo>
                    <a:pt x="1452772" y="6213991"/>
                    <a:pt x="1439316" y="6211428"/>
                    <a:pt x="1425773" y="6209191"/>
                  </a:cubicBezTo>
                  <a:cubicBezTo>
                    <a:pt x="1398775" y="6204391"/>
                    <a:pt x="1371610" y="6199779"/>
                    <a:pt x="1344960" y="6193681"/>
                  </a:cubicBezTo>
                  <a:cubicBezTo>
                    <a:pt x="1318251" y="6187799"/>
                    <a:pt x="1291260" y="6182538"/>
                    <a:pt x="1265007" y="6175388"/>
                  </a:cubicBezTo>
                  <a:lnTo>
                    <a:pt x="1225415" y="6165243"/>
                  </a:lnTo>
                  <a:cubicBezTo>
                    <a:pt x="1212163" y="6161924"/>
                    <a:pt x="1198939" y="6158496"/>
                    <a:pt x="1186567" y="6154486"/>
                  </a:cubicBezTo>
                  <a:lnTo>
                    <a:pt x="1111158" y="6130918"/>
                  </a:lnTo>
                  <a:lnTo>
                    <a:pt x="1035915" y="6107163"/>
                  </a:lnTo>
                  <a:cubicBezTo>
                    <a:pt x="1010846" y="6099055"/>
                    <a:pt x="986357" y="6088784"/>
                    <a:pt x="961579" y="6079594"/>
                  </a:cubicBezTo>
                  <a:cubicBezTo>
                    <a:pt x="763709" y="6005594"/>
                    <a:pt x="572401" y="5909703"/>
                    <a:pt x="395297" y="5792812"/>
                  </a:cubicBezTo>
                  <a:lnTo>
                    <a:pt x="265239" y="5701511"/>
                  </a:lnTo>
                  <a:cubicBezTo>
                    <a:pt x="254227" y="5694155"/>
                    <a:pt x="244103" y="5685646"/>
                    <a:pt x="233756" y="5677542"/>
                  </a:cubicBezTo>
                  <a:lnTo>
                    <a:pt x="202800" y="5652902"/>
                  </a:lnTo>
                  <a:lnTo>
                    <a:pt x="140918" y="5603515"/>
                  </a:lnTo>
                  <a:cubicBezTo>
                    <a:pt x="130598" y="5595302"/>
                    <a:pt x="120280" y="5587089"/>
                    <a:pt x="110625" y="5578127"/>
                  </a:cubicBezTo>
                  <a:cubicBezTo>
                    <a:pt x="105647" y="5573779"/>
                    <a:pt x="100444" y="5569834"/>
                    <a:pt x="95631" y="5565299"/>
                  </a:cubicBezTo>
                  <a:cubicBezTo>
                    <a:pt x="90955" y="5560684"/>
                    <a:pt x="86505" y="5555666"/>
                    <a:pt x="81966" y="5550973"/>
                  </a:cubicBezTo>
                  <a:lnTo>
                    <a:pt x="27991" y="5493272"/>
                  </a:lnTo>
                  <a:cubicBezTo>
                    <a:pt x="19109" y="5483589"/>
                    <a:pt x="9758" y="5474359"/>
                    <a:pt x="1454" y="5464252"/>
                  </a:cubicBezTo>
                  <a:lnTo>
                    <a:pt x="0" y="5462518"/>
                  </a:lnTo>
                  <a:lnTo>
                    <a:pt x="0" y="4720187"/>
                  </a:lnTo>
                  <a:lnTo>
                    <a:pt x="109684" y="4836724"/>
                  </a:lnTo>
                  <a:cubicBezTo>
                    <a:pt x="173316" y="4897375"/>
                    <a:pt x="239447" y="4954160"/>
                    <a:pt x="306959" y="5007200"/>
                  </a:cubicBezTo>
                  <a:lnTo>
                    <a:pt x="358101" y="5046057"/>
                  </a:lnTo>
                  <a:lnTo>
                    <a:pt x="383328" y="5065684"/>
                  </a:lnTo>
                  <a:cubicBezTo>
                    <a:pt x="391637" y="5072316"/>
                    <a:pt x="400805" y="5077902"/>
                    <a:pt x="409503" y="5083942"/>
                  </a:cubicBezTo>
                  <a:lnTo>
                    <a:pt x="461889" y="5119888"/>
                  </a:lnTo>
                  <a:cubicBezTo>
                    <a:pt x="466184" y="5122893"/>
                    <a:pt x="470616" y="5125820"/>
                    <a:pt x="474883" y="5128933"/>
                  </a:cubicBezTo>
                  <a:cubicBezTo>
                    <a:pt x="478982" y="5132235"/>
                    <a:pt x="482476" y="5136069"/>
                    <a:pt x="486410" y="5139557"/>
                  </a:cubicBezTo>
                  <a:cubicBezTo>
                    <a:pt x="494140" y="5146613"/>
                    <a:pt x="502565" y="5152812"/>
                    <a:pt x="510852" y="5159089"/>
                  </a:cubicBezTo>
                  <a:lnTo>
                    <a:pt x="560653" y="5196893"/>
                  </a:lnTo>
                  <a:lnTo>
                    <a:pt x="585485" y="5215834"/>
                  </a:lnTo>
                  <a:cubicBezTo>
                    <a:pt x="593773" y="5222111"/>
                    <a:pt x="601864" y="5228685"/>
                    <a:pt x="610707" y="5234185"/>
                  </a:cubicBezTo>
                  <a:lnTo>
                    <a:pt x="714768" y="5303103"/>
                  </a:lnTo>
                  <a:cubicBezTo>
                    <a:pt x="856162" y="5390603"/>
                    <a:pt x="1008099" y="5459947"/>
                    <a:pt x="1166634" y="5513322"/>
                  </a:cubicBezTo>
                  <a:cubicBezTo>
                    <a:pt x="1186540" y="5519932"/>
                    <a:pt x="1205774" y="5527751"/>
                    <a:pt x="1225991" y="5533632"/>
                  </a:cubicBezTo>
                  <a:lnTo>
                    <a:pt x="1286680" y="5550705"/>
                  </a:lnTo>
                  <a:lnTo>
                    <a:pt x="1347310" y="5567995"/>
                  </a:lnTo>
                  <a:cubicBezTo>
                    <a:pt x="1357469" y="5571180"/>
                    <a:pt x="1367261" y="5573572"/>
                    <a:pt x="1377002" y="5575719"/>
                  </a:cubicBezTo>
                  <a:lnTo>
                    <a:pt x="1406328" y="5582649"/>
                  </a:lnTo>
                  <a:cubicBezTo>
                    <a:pt x="1425825" y="5587757"/>
                    <a:pt x="1445490" y="5590939"/>
                    <a:pt x="1465060" y="5594909"/>
                  </a:cubicBezTo>
                  <a:cubicBezTo>
                    <a:pt x="1484652" y="5599231"/>
                    <a:pt x="1504324" y="5601952"/>
                    <a:pt x="1523881" y="5605105"/>
                  </a:cubicBezTo>
                  <a:cubicBezTo>
                    <a:pt x="1533660" y="5606682"/>
                    <a:pt x="1543460" y="5608613"/>
                    <a:pt x="1553325" y="5609865"/>
                  </a:cubicBezTo>
                  <a:lnTo>
                    <a:pt x="1582813" y="5613593"/>
                  </a:lnTo>
                  <a:lnTo>
                    <a:pt x="1612301" y="5617321"/>
                  </a:lnTo>
                  <a:lnTo>
                    <a:pt x="1641863" y="5619910"/>
                  </a:lnTo>
                  <a:cubicBezTo>
                    <a:pt x="1799348" y="5633940"/>
                    <a:pt x="1957913" y="5625770"/>
                    <a:pt x="2117508" y="5595156"/>
                  </a:cubicBezTo>
                  <a:cubicBezTo>
                    <a:pt x="2277124" y="5564895"/>
                    <a:pt x="2437004" y="5512449"/>
                    <a:pt x="2597368" y="5447381"/>
                  </a:cubicBezTo>
                  <a:cubicBezTo>
                    <a:pt x="2757791" y="5382096"/>
                    <a:pt x="2918855" y="5304464"/>
                    <a:pt x="3082968" y="5223245"/>
                  </a:cubicBezTo>
                  <a:lnTo>
                    <a:pt x="3334855" y="5097383"/>
                  </a:lnTo>
                  <a:cubicBezTo>
                    <a:pt x="3423528" y="5054142"/>
                    <a:pt x="3511773" y="5013798"/>
                    <a:pt x="3599509" y="4976217"/>
                  </a:cubicBezTo>
                  <a:cubicBezTo>
                    <a:pt x="3774960" y="4900701"/>
                    <a:pt x="3948276" y="4837481"/>
                    <a:pt x="4112002" y="4766359"/>
                  </a:cubicBezTo>
                  <a:cubicBezTo>
                    <a:pt x="4193972" y="4730827"/>
                    <a:pt x="4273429" y="4692997"/>
                    <a:pt x="4348983" y="4649833"/>
                  </a:cubicBezTo>
                  <a:cubicBezTo>
                    <a:pt x="4424508" y="4606778"/>
                    <a:pt x="4496050" y="4558250"/>
                    <a:pt x="4560505" y="4501564"/>
                  </a:cubicBezTo>
                  <a:cubicBezTo>
                    <a:pt x="4625198" y="4445289"/>
                    <a:pt x="4682991" y="4381021"/>
                    <a:pt x="4731963" y="4309870"/>
                  </a:cubicBezTo>
                  <a:cubicBezTo>
                    <a:pt x="4781043" y="4238747"/>
                    <a:pt x="4821275" y="4160848"/>
                    <a:pt x="4852344" y="4078640"/>
                  </a:cubicBezTo>
                  <a:lnTo>
                    <a:pt x="4863972" y="4047790"/>
                  </a:lnTo>
                  <a:lnTo>
                    <a:pt x="4874144" y="4016320"/>
                  </a:lnTo>
                  <a:lnTo>
                    <a:pt x="4884127" y="3984682"/>
                  </a:lnTo>
                  <a:cubicBezTo>
                    <a:pt x="4887242" y="3973925"/>
                    <a:pt x="4889981" y="3962835"/>
                    <a:pt x="4892800" y="3951883"/>
                  </a:cubicBezTo>
                  <a:lnTo>
                    <a:pt x="4909526" y="3886001"/>
                  </a:lnTo>
                  <a:lnTo>
                    <a:pt x="4917687" y="3852948"/>
                  </a:lnTo>
                  <a:lnTo>
                    <a:pt x="4921768" y="3836422"/>
                  </a:lnTo>
                  <a:lnTo>
                    <a:pt x="4924845" y="3819742"/>
                  </a:lnTo>
                  <a:cubicBezTo>
                    <a:pt x="4933092" y="3775120"/>
                    <a:pt x="4941231" y="3730469"/>
                    <a:pt x="4948230" y="3685744"/>
                  </a:cubicBezTo>
                  <a:cubicBezTo>
                    <a:pt x="4953579" y="3640694"/>
                    <a:pt x="4958249" y="3595577"/>
                    <a:pt x="4962782" y="3550540"/>
                  </a:cubicBezTo>
                  <a:cubicBezTo>
                    <a:pt x="4976580" y="3369692"/>
                    <a:pt x="4965812" y="3187942"/>
                    <a:pt x="4939468" y="3010249"/>
                  </a:cubicBezTo>
                  <a:cubicBezTo>
                    <a:pt x="4912965" y="2832281"/>
                    <a:pt x="4870237" y="2658196"/>
                    <a:pt x="4816901" y="2488224"/>
                  </a:cubicBezTo>
                  <a:cubicBezTo>
                    <a:pt x="4810197" y="2466954"/>
                    <a:pt x="4803984" y="2445582"/>
                    <a:pt x="4797005" y="2424470"/>
                  </a:cubicBezTo>
                  <a:cubicBezTo>
                    <a:pt x="4789399" y="2403537"/>
                    <a:pt x="4781686" y="2382574"/>
                    <a:pt x="4774433" y="2361620"/>
                  </a:cubicBezTo>
                  <a:lnTo>
                    <a:pt x="4752459" y="2298700"/>
                  </a:lnTo>
                  <a:lnTo>
                    <a:pt x="4728083" y="2236526"/>
                  </a:lnTo>
                  <a:cubicBezTo>
                    <a:pt x="4719957" y="2215802"/>
                    <a:pt x="4712352" y="2194869"/>
                    <a:pt x="4704471" y="2174095"/>
                  </a:cubicBezTo>
                  <a:lnTo>
                    <a:pt x="4678399" y="2112626"/>
                  </a:lnTo>
                  <a:lnTo>
                    <a:pt x="4652601" y="2050999"/>
                  </a:lnTo>
                  <a:cubicBezTo>
                    <a:pt x="4643711" y="2030533"/>
                    <a:pt x="4633616" y="2010672"/>
                    <a:pt x="4624205" y="1990415"/>
                  </a:cubicBezTo>
                  <a:lnTo>
                    <a:pt x="4595398" y="1930069"/>
                  </a:lnTo>
                  <a:cubicBezTo>
                    <a:pt x="4585714" y="1909969"/>
                    <a:pt x="4574413" y="1890713"/>
                    <a:pt x="4563827" y="1870952"/>
                  </a:cubicBezTo>
                  <a:lnTo>
                    <a:pt x="4531433" y="1812311"/>
                  </a:lnTo>
                  <a:lnTo>
                    <a:pt x="4523315" y="1797616"/>
                  </a:lnTo>
                  <a:lnTo>
                    <a:pt x="4514482" y="1783425"/>
                  </a:lnTo>
                  <a:lnTo>
                    <a:pt x="4496845" y="1754936"/>
                  </a:lnTo>
                  <a:lnTo>
                    <a:pt x="4461463" y="1697929"/>
                  </a:lnTo>
                  <a:lnTo>
                    <a:pt x="4452660" y="1683629"/>
                  </a:lnTo>
                  <a:lnTo>
                    <a:pt x="4443141" y="1669834"/>
                  </a:lnTo>
                  <a:lnTo>
                    <a:pt x="4424241" y="1642166"/>
                  </a:lnTo>
                  <a:cubicBezTo>
                    <a:pt x="4399005" y="1605265"/>
                    <a:pt x="4374512" y="1567751"/>
                    <a:pt x="4346886" y="1532412"/>
                  </a:cubicBezTo>
                  <a:cubicBezTo>
                    <a:pt x="4240477" y="1388328"/>
                    <a:pt x="4120362" y="1253437"/>
                    <a:pt x="3985497" y="1134649"/>
                  </a:cubicBezTo>
                  <a:cubicBezTo>
                    <a:pt x="3850799" y="1015675"/>
                    <a:pt x="3702920" y="911715"/>
                    <a:pt x="3545665" y="825877"/>
                  </a:cubicBezTo>
                  <a:lnTo>
                    <a:pt x="3486190" y="794756"/>
                  </a:lnTo>
                  <a:cubicBezTo>
                    <a:pt x="3466181" y="784640"/>
                    <a:pt x="3446893" y="773560"/>
                    <a:pt x="3426182" y="764765"/>
                  </a:cubicBezTo>
                  <a:lnTo>
                    <a:pt x="3365044" y="737255"/>
                  </a:lnTo>
                  <a:lnTo>
                    <a:pt x="3334529" y="723514"/>
                  </a:lnTo>
                  <a:cubicBezTo>
                    <a:pt x="3324394" y="718943"/>
                    <a:pt x="3314287" y="714265"/>
                    <a:pt x="3303733" y="710395"/>
                  </a:cubicBezTo>
                  <a:cubicBezTo>
                    <a:pt x="3262013" y="694346"/>
                    <a:pt x="3220711" y="677599"/>
                    <a:pt x="3179033" y="662259"/>
                  </a:cubicBezTo>
                  <a:lnTo>
                    <a:pt x="3052408" y="620447"/>
                  </a:lnTo>
                  <a:lnTo>
                    <a:pt x="2924325" y="584505"/>
                  </a:lnTo>
                  <a:cubicBezTo>
                    <a:pt x="2903106" y="578471"/>
                    <a:pt x="2881119" y="574434"/>
                    <a:pt x="2859667" y="569266"/>
                  </a:cubicBezTo>
                  <a:lnTo>
                    <a:pt x="2795226" y="554085"/>
                  </a:lnTo>
                  <a:cubicBezTo>
                    <a:pt x="2774078" y="548652"/>
                    <a:pt x="2751709" y="544744"/>
                    <a:pt x="2729702" y="540354"/>
                  </a:cubicBezTo>
                  <a:lnTo>
                    <a:pt x="2663758" y="527322"/>
                  </a:lnTo>
                  <a:lnTo>
                    <a:pt x="2630927" y="520495"/>
                  </a:lnTo>
                  <a:lnTo>
                    <a:pt x="2597965" y="515024"/>
                  </a:lnTo>
                  <a:cubicBezTo>
                    <a:pt x="2575970" y="511449"/>
                    <a:pt x="2554112" y="507795"/>
                    <a:pt x="2532205" y="503895"/>
                  </a:cubicBezTo>
                  <a:cubicBezTo>
                    <a:pt x="2357016" y="475037"/>
                    <a:pt x="2182954" y="456682"/>
                    <a:pt x="2010064" y="452552"/>
                  </a:cubicBezTo>
                  <a:cubicBezTo>
                    <a:pt x="1837255" y="448558"/>
                    <a:pt x="1665388" y="457916"/>
                    <a:pt x="1494552" y="485055"/>
                  </a:cubicBezTo>
                  <a:cubicBezTo>
                    <a:pt x="1452133" y="492816"/>
                    <a:pt x="1409569" y="501117"/>
                    <a:pt x="1366896" y="509389"/>
                  </a:cubicBezTo>
                  <a:cubicBezTo>
                    <a:pt x="1324862" y="520035"/>
                    <a:pt x="1282333" y="529505"/>
                    <a:pt x="1240175" y="541045"/>
                  </a:cubicBezTo>
                  <a:lnTo>
                    <a:pt x="1177438" y="560170"/>
                  </a:lnTo>
                  <a:lnTo>
                    <a:pt x="1145987" y="569826"/>
                  </a:lnTo>
                  <a:lnTo>
                    <a:pt x="1130315" y="574669"/>
                  </a:lnTo>
                  <a:lnTo>
                    <a:pt x="1114873" y="580384"/>
                  </a:lnTo>
                  <a:lnTo>
                    <a:pt x="1052839" y="602943"/>
                  </a:lnTo>
                  <a:cubicBezTo>
                    <a:pt x="1032151" y="610499"/>
                    <a:pt x="1011255" y="617535"/>
                    <a:pt x="991135" y="626866"/>
                  </a:cubicBezTo>
                  <a:lnTo>
                    <a:pt x="930179" y="653191"/>
                  </a:lnTo>
                  <a:cubicBezTo>
                    <a:pt x="909850" y="662002"/>
                    <a:pt x="889443" y="670676"/>
                    <a:pt x="869768" y="680937"/>
                  </a:cubicBezTo>
                  <a:lnTo>
                    <a:pt x="810085" y="710734"/>
                  </a:lnTo>
                  <a:cubicBezTo>
                    <a:pt x="790331" y="720859"/>
                    <a:pt x="770124" y="730514"/>
                    <a:pt x="751220" y="741794"/>
                  </a:cubicBezTo>
                  <a:cubicBezTo>
                    <a:pt x="673929" y="784955"/>
                    <a:pt x="598827" y="830326"/>
                    <a:pt x="532669" y="881688"/>
                  </a:cubicBezTo>
                  <a:cubicBezTo>
                    <a:pt x="464226" y="931625"/>
                    <a:pt x="406969" y="988270"/>
                    <a:pt x="354185" y="1050286"/>
                  </a:cubicBezTo>
                  <a:lnTo>
                    <a:pt x="315980" y="1098125"/>
                  </a:lnTo>
                  <a:lnTo>
                    <a:pt x="280345" y="1149782"/>
                  </a:lnTo>
                  <a:cubicBezTo>
                    <a:pt x="268144" y="1166335"/>
                    <a:pt x="257438" y="1185955"/>
                    <a:pt x="245890" y="1203959"/>
                  </a:cubicBezTo>
                  <a:cubicBezTo>
                    <a:pt x="234552" y="1222481"/>
                    <a:pt x="223171" y="1240298"/>
                    <a:pt x="212162" y="1260184"/>
                  </a:cubicBezTo>
                  <a:cubicBezTo>
                    <a:pt x="168299" y="1337574"/>
                    <a:pt x="125055" y="1419360"/>
                    <a:pt x="80716" y="1502476"/>
                  </a:cubicBezTo>
                  <a:lnTo>
                    <a:pt x="0" y="1648841"/>
                  </a:lnTo>
                  <a:lnTo>
                    <a:pt x="0" y="954863"/>
                  </a:lnTo>
                  <a:lnTo>
                    <a:pt x="43491" y="895513"/>
                  </a:lnTo>
                  <a:cubicBezTo>
                    <a:pt x="59888" y="874984"/>
                    <a:pt x="77014" y="854766"/>
                    <a:pt x="93923" y="834489"/>
                  </a:cubicBezTo>
                  <a:cubicBezTo>
                    <a:pt x="163245" y="754880"/>
                    <a:pt x="240806" y="679565"/>
                    <a:pt x="323465" y="617671"/>
                  </a:cubicBezTo>
                  <a:cubicBezTo>
                    <a:pt x="405002" y="553042"/>
                    <a:pt x="490132" y="499230"/>
                    <a:pt x="574777" y="446794"/>
                  </a:cubicBezTo>
                  <a:cubicBezTo>
                    <a:pt x="595733" y="433050"/>
                    <a:pt x="617442" y="421248"/>
                    <a:pt x="638943" y="408925"/>
                  </a:cubicBezTo>
                  <a:lnTo>
                    <a:pt x="703505" y="371742"/>
                  </a:lnTo>
                  <a:cubicBezTo>
                    <a:pt x="724798" y="358900"/>
                    <a:pt x="747120" y="347842"/>
                    <a:pt x="769262" y="336154"/>
                  </a:cubicBezTo>
                  <a:lnTo>
                    <a:pt x="835552" y="301173"/>
                  </a:lnTo>
                  <a:cubicBezTo>
                    <a:pt x="857427" y="289183"/>
                    <a:pt x="880470" y="278896"/>
                    <a:pt x="902979" y="268004"/>
                  </a:cubicBezTo>
                  <a:lnTo>
                    <a:pt x="971127" y="235607"/>
                  </a:lnTo>
                  <a:lnTo>
                    <a:pt x="988238" y="227556"/>
                  </a:lnTo>
                  <a:lnTo>
                    <a:pt x="1005744" y="220191"/>
                  </a:lnTo>
                  <a:lnTo>
                    <a:pt x="1040729" y="205569"/>
                  </a:lnTo>
                  <a:lnTo>
                    <a:pt x="1110835" y="176248"/>
                  </a:lnTo>
                  <a:cubicBezTo>
                    <a:pt x="1157999" y="157703"/>
                    <a:pt x="1206322" y="141323"/>
                    <a:pt x="1254256" y="123796"/>
                  </a:cubicBezTo>
                  <a:cubicBezTo>
                    <a:pt x="1302938" y="108671"/>
                    <a:pt x="1352074" y="94017"/>
                    <a:pt x="1401310" y="79852"/>
                  </a:cubicBezTo>
                  <a:cubicBezTo>
                    <a:pt x="1599497" y="26774"/>
                    <a:pt x="1806373" y="-329"/>
                    <a:pt x="2011811" y="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06AC5DCC-C3CC-4FD5-AD4E-13A1BE5F7F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297400"/>
              <a:ext cx="5215811" cy="6107388"/>
            </a:xfrm>
            <a:custGeom>
              <a:avLst/>
              <a:gdLst>
                <a:gd name="connsiteX0" fmla="*/ 1869139 w 5215811"/>
                <a:gd name="connsiteY0" fmla="*/ 9 h 6107388"/>
                <a:gd name="connsiteX1" fmla="*/ 2791149 w 5215811"/>
                <a:gd name="connsiteY1" fmla="*/ 130229 h 6107388"/>
                <a:gd name="connsiteX2" fmla="*/ 4760307 w 5215811"/>
                <a:gd name="connsiteY2" fmla="*/ 1608408 h 6107388"/>
                <a:gd name="connsiteX3" fmla="*/ 5108574 w 5215811"/>
                <a:gd name="connsiteY3" fmla="*/ 4050383 h 6107388"/>
                <a:gd name="connsiteX4" fmla="*/ 3434916 w 5215811"/>
                <a:gd name="connsiteY4" fmla="*/ 5503134 h 6107388"/>
                <a:gd name="connsiteX5" fmla="*/ 1137841 w 5215811"/>
                <a:gd name="connsiteY5" fmla="*/ 6033968 h 6107388"/>
                <a:gd name="connsiteX6" fmla="*/ 217555 w 5215811"/>
                <a:gd name="connsiteY6" fmla="*/ 5598945 h 6107388"/>
                <a:gd name="connsiteX7" fmla="*/ 0 w 5215811"/>
                <a:gd name="connsiteY7" fmla="*/ 5419622 h 6107388"/>
                <a:gd name="connsiteX8" fmla="*/ 0 w 5215811"/>
                <a:gd name="connsiteY8" fmla="*/ 4571683 h 6107388"/>
                <a:gd name="connsiteX9" fmla="*/ 18056 w 5215811"/>
                <a:gd name="connsiteY9" fmla="*/ 4599282 h 6107388"/>
                <a:gd name="connsiteX10" fmla="*/ 358324 w 5215811"/>
                <a:gd name="connsiteY10" fmla="*/ 4988154 h 6107388"/>
                <a:gd name="connsiteX11" fmla="*/ 1282741 w 5215811"/>
                <a:gd name="connsiteY11" fmla="*/ 5493193 h 6107388"/>
                <a:gd name="connsiteX12" fmla="*/ 2172794 w 5215811"/>
                <a:gd name="connsiteY12" fmla="*/ 5470630 h 6107388"/>
                <a:gd name="connsiteX13" fmla="*/ 3146893 w 5215811"/>
                <a:gd name="connsiteY13" fmla="*/ 5016296 h 6107388"/>
                <a:gd name="connsiteX14" fmla="*/ 3574114 w 5215811"/>
                <a:gd name="connsiteY14" fmla="*/ 4791124 h 6107388"/>
                <a:gd name="connsiteX15" fmla="*/ 4244948 w 5215811"/>
                <a:gd name="connsiteY15" fmla="*/ 4392664 h 6107388"/>
                <a:gd name="connsiteX16" fmla="*/ 4556385 w 5215811"/>
                <a:gd name="connsiteY16" fmla="*/ 3902656 h 6107388"/>
                <a:gd name="connsiteX17" fmla="*/ 4616354 w 5215811"/>
                <a:gd name="connsiteY17" fmla="*/ 2851680 h 6107388"/>
                <a:gd name="connsiteX18" fmla="*/ 4269266 w 5215811"/>
                <a:gd name="connsiteY18" fmla="*/ 1889625 h 6107388"/>
                <a:gd name="connsiteX19" fmla="*/ 2645976 w 5215811"/>
                <a:gd name="connsiteY19" fmla="*/ 671162 h 6107388"/>
                <a:gd name="connsiteX20" fmla="*/ 1648930 w 5215811"/>
                <a:gd name="connsiteY20" fmla="*/ 573017 h 6107388"/>
                <a:gd name="connsiteX21" fmla="*/ 771768 w 5215811"/>
                <a:gd name="connsiteY21" fmla="*/ 865882 h 6107388"/>
                <a:gd name="connsiteX22" fmla="*/ 433617 w 5215811"/>
                <a:gd name="connsiteY22" fmla="*/ 1119441 h 6107388"/>
                <a:gd name="connsiteX23" fmla="*/ 200571 w 5215811"/>
                <a:gd name="connsiteY23" fmla="*/ 1486480 h 6107388"/>
                <a:gd name="connsiteX24" fmla="*/ 47077 w 5215811"/>
                <a:gd name="connsiteY24" fmla="*/ 1753604 h 6107388"/>
                <a:gd name="connsiteX25" fmla="*/ 0 w 5215811"/>
                <a:gd name="connsiteY25" fmla="*/ 1831655 h 6107388"/>
                <a:gd name="connsiteX26" fmla="*/ 0 w 5215811"/>
                <a:gd name="connsiteY26" fmla="*/ 751112 h 6107388"/>
                <a:gd name="connsiteX27" fmla="*/ 6994 w 5215811"/>
                <a:gd name="connsiteY27" fmla="*/ 742614 h 6107388"/>
                <a:gd name="connsiteX28" fmla="*/ 484047 w 5215811"/>
                <a:gd name="connsiteY28" fmla="*/ 378777 h 6107388"/>
                <a:gd name="connsiteX29" fmla="*/ 1869139 w 5215811"/>
                <a:gd name="connsiteY29" fmla="*/ 9 h 6107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5811" h="6107388">
                  <a:moveTo>
                    <a:pt x="1869139" y="9"/>
                  </a:moveTo>
                  <a:cubicBezTo>
                    <a:pt x="2160924" y="-706"/>
                    <a:pt x="2465752" y="43039"/>
                    <a:pt x="2791149" y="130229"/>
                  </a:cubicBezTo>
                  <a:cubicBezTo>
                    <a:pt x="3651198" y="360678"/>
                    <a:pt x="4339884" y="907924"/>
                    <a:pt x="4760307" y="1608408"/>
                  </a:cubicBezTo>
                  <a:cubicBezTo>
                    <a:pt x="5188180" y="2321320"/>
                    <a:pt x="5338357" y="3192822"/>
                    <a:pt x="5108574" y="4050383"/>
                  </a:cubicBezTo>
                  <a:cubicBezTo>
                    <a:pt x="4880820" y="4900373"/>
                    <a:pt x="4152841" y="5098512"/>
                    <a:pt x="3434916" y="5503134"/>
                  </a:cubicBezTo>
                  <a:cubicBezTo>
                    <a:pt x="2717099" y="5907783"/>
                    <a:pt x="2005568" y="6266474"/>
                    <a:pt x="1137841" y="6033968"/>
                  </a:cubicBezTo>
                  <a:cubicBezTo>
                    <a:pt x="783079" y="5938910"/>
                    <a:pt x="479573" y="5790114"/>
                    <a:pt x="217555" y="5598945"/>
                  </a:cubicBezTo>
                  <a:lnTo>
                    <a:pt x="0" y="5419622"/>
                  </a:lnTo>
                  <a:lnTo>
                    <a:pt x="0" y="4571683"/>
                  </a:lnTo>
                  <a:lnTo>
                    <a:pt x="18056" y="4599282"/>
                  </a:lnTo>
                  <a:cubicBezTo>
                    <a:pt x="124071" y="4746782"/>
                    <a:pt x="237002" y="4875718"/>
                    <a:pt x="358324" y="4988154"/>
                  </a:cubicBezTo>
                  <a:cubicBezTo>
                    <a:pt x="621323" y="5231809"/>
                    <a:pt x="923667" y="5396979"/>
                    <a:pt x="1282741" y="5493193"/>
                  </a:cubicBezTo>
                  <a:cubicBezTo>
                    <a:pt x="1573894" y="5571207"/>
                    <a:pt x="1856732" y="5563878"/>
                    <a:pt x="2172794" y="5470630"/>
                  </a:cubicBezTo>
                  <a:cubicBezTo>
                    <a:pt x="2498985" y="5374183"/>
                    <a:pt x="2832844" y="5193315"/>
                    <a:pt x="3146893" y="5016296"/>
                  </a:cubicBezTo>
                  <a:cubicBezTo>
                    <a:pt x="3293538" y="4933641"/>
                    <a:pt x="3436182" y="4861160"/>
                    <a:pt x="3574114" y="4791124"/>
                  </a:cubicBezTo>
                  <a:cubicBezTo>
                    <a:pt x="3841238" y="4655550"/>
                    <a:pt x="4071901" y="4538375"/>
                    <a:pt x="4244948" y="4392664"/>
                  </a:cubicBezTo>
                  <a:cubicBezTo>
                    <a:pt x="4405844" y="4257259"/>
                    <a:pt x="4501845" y="4106204"/>
                    <a:pt x="4556385" y="3902656"/>
                  </a:cubicBezTo>
                  <a:cubicBezTo>
                    <a:pt x="4649063" y="3556776"/>
                    <a:pt x="4669271" y="3203187"/>
                    <a:pt x="4616354" y="2851680"/>
                  </a:cubicBezTo>
                  <a:cubicBezTo>
                    <a:pt x="4565198" y="2511774"/>
                    <a:pt x="4448474" y="2188147"/>
                    <a:pt x="4269266" y="1889625"/>
                  </a:cubicBezTo>
                  <a:cubicBezTo>
                    <a:pt x="3907781" y="1287586"/>
                    <a:pt x="3331245" y="854780"/>
                    <a:pt x="2645976" y="671162"/>
                  </a:cubicBezTo>
                  <a:cubicBezTo>
                    <a:pt x="2278249" y="572630"/>
                    <a:pt x="1952074" y="540526"/>
                    <a:pt x="1648930" y="573017"/>
                  </a:cubicBezTo>
                  <a:cubicBezTo>
                    <a:pt x="1351746" y="604901"/>
                    <a:pt x="1064785" y="700731"/>
                    <a:pt x="771768" y="865882"/>
                  </a:cubicBezTo>
                  <a:cubicBezTo>
                    <a:pt x="568061" y="980657"/>
                    <a:pt x="486465" y="1058486"/>
                    <a:pt x="433617" y="1119441"/>
                  </a:cubicBezTo>
                  <a:cubicBezTo>
                    <a:pt x="358307" y="1206256"/>
                    <a:pt x="292149" y="1323808"/>
                    <a:pt x="200571" y="1486480"/>
                  </a:cubicBezTo>
                  <a:cubicBezTo>
                    <a:pt x="156644" y="1564432"/>
                    <a:pt x="106654" y="1653214"/>
                    <a:pt x="47077" y="1753604"/>
                  </a:cubicBezTo>
                  <a:lnTo>
                    <a:pt x="0" y="1831655"/>
                  </a:lnTo>
                  <a:lnTo>
                    <a:pt x="0" y="751112"/>
                  </a:lnTo>
                  <a:lnTo>
                    <a:pt x="6994" y="742614"/>
                  </a:lnTo>
                  <a:cubicBezTo>
                    <a:pt x="117721" y="617683"/>
                    <a:pt x="259696" y="505222"/>
                    <a:pt x="484047" y="378777"/>
                  </a:cubicBezTo>
                  <a:cubicBezTo>
                    <a:pt x="932751" y="125890"/>
                    <a:pt x="1382831" y="1200"/>
                    <a:pt x="1869139" y="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Shape 14">
              <a:extLst>
                <a:ext uri="{FF2B5EF4-FFF2-40B4-BE49-F238E27FC236}">
                  <a16:creationId xmlns:a16="http://schemas.microsoft.com/office/drawing/2014/main" id="{4BBCC2F4-EFA7-4AF4-B538-AC4022D90F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319367"/>
              <a:ext cx="5217956" cy="6100079"/>
            </a:xfrm>
            <a:custGeom>
              <a:avLst/>
              <a:gdLst>
                <a:gd name="connsiteX0" fmla="*/ 1951393 w 5217956"/>
                <a:gd name="connsiteY0" fmla="*/ 82 h 6100079"/>
                <a:gd name="connsiteX1" fmla="*/ 2855177 w 5217956"/>
                <a:gd name="connsiteY1" fmla="*/ 125419 h 6100079"/>
                <a:gd name="connsiteX2" fmla="*/ 4779341 w 5217956"/>
                <a:gd name="connsiteY2" fmla="*/ 1591542 h 6100079"/>
                <a:gd name="connsiteX3" fmla="*/ 5108573 w 5217956"/>
                <a:gd name="connsiteY3" fmla="*/ 4028416 h 6100079"/>
                <a:gd name="connsiteX4" fmla="*/ 3459358 w 5217956"/>
                <a:gd name="connsiteY4" fmla="*/ 5487716 h 6100079"/>
                <a:gd name="connsiteX5" fmla="*/ 1203274 w 5217956"/>
                <a:gd name="connsiteY5" fmla="*/ 6029534 h 6100079"/>
                <a:gd name="connsiteX6" fmla="*/ 59920 w 5217956"/>
                <a:gd name="connsiteY6" fmla="*/ 5396467 h 6100079"/>
                <a:gd name="connsiteX7" fmla="*/ 0 w 5217956"/>
                <a:gd name="connsiteY7" fmla="*/ 5333382 h 6100079"/>
                <a:gd name="connsiteX8" fmla="*/ 0 w 5217956"/>
                <a:gd name="connsiteY8" fmla="*/ 4205833 h 6100079"/>
                <a:gd name="connsiteX9" fmla="*/ 58036 w 5217956"/>
                <a:gd name="connsiteY9" fmla="*/ 4310048 h 6100079"/>
                <a:gd name="connsiteX10" fmla="*/ 520779 w 5217956"/>
                <a:gd name="connsiteY10" fmla="*/ 4907591 h 6100079"/>
                <a:gd name="connsiteX11" fmla="*/ 1377154 w 5217956"/>
                <a:gd name="connsiteY11" fmla="*/ 5380604 h 6100079"/>
                <a:gd name="connsiteX12" fmla="*/ 3123340 w 5217956"/>
                <a:gd name="connsiteY12" fmla="*/ 4905715 h 6100079"/>
                <a:gd name="connsiteX13" fmla="*/ 3547863 w 5217956"/>
                <a:gd name="connsiteY13" fmla="*/ 4676342 h 6100079"/>
                <a:gd name="connsiteX14" fmla="*/ 4186753 w 5217956"/>
                <a:gd name="connsiteY14" fmla="*/ 4289376 h 6100079"/>
                <a:gd name="connsiteX15" fmla="*/ 4459565 w 5217956"/>
                <a:gd name="connsiteY15" fmla="*/ 3854399 h 6100079"/>
                <a:gd name="connsiteX16" fmla="*/ 4521015 w 5217956"/>
                <a:gd name="connsiteY16" fmla="*/ 2849377 h 6100079"/>
                <a:gd name="connsiteX17" fmla="*/ 4199723 w 5217956"/>
                <a:gd name="connsiteY17" fmla="*/ 1931213 h 6100079"/>
                <a:gd name="connsiteX18" fmla="*/ 2681217 w 5217956"/>
                <a:gd name="connsiteY18" fmla="*/ 774211 h 6100079"/>
                <a:gd name="connsiteX19" fmla="*/ 926547 w 5217956"/>
                <a:gd name="connsiteY19" fmla="*/ 967112 h 6100079"/>
                <a:gd name="connsiteX20" fmla="*/ 622677 w 5217956"/>
                <a:gd name="connsiteY20" fmla="*/ 1197863 h 6100079"/>
                <a:gd name="connsiteX21" fmla="*/ 404892 w 5217956"/>
                <a:gd name="connsiteY21" fmla="*/ 1547314 h 6100079"/>
                <a:gd name="connsiteX22" fmla="*/ 40135 w 5217956"/>
                <a:gd name="connsiteY22" fmla="*/ 2159090 h 6100079"/>
                <a:gd name="connsiteX23" fmla="*/ 0 w 5217956"/>
                <a:gd name="connsiteY23" fmla="*/ 2219367 h 6100079"/>
                <a:gd name="connsiteX24" fmla="*/ 0 w 5217956"/>
                <a:gd name="connsiteY24" fmla="*/ 915659 h 6100079"/>
                <a:gd name="connsiteX25" fmla="*/ 58609 w 5217956"/>
                <a:gd name="connsiteY25" fmla="*/ 828051 h 6100079"/>
                <a:gd name="connsiteX26" fmla="*/ 590688 w 5217956"/>
                <a:gd name="connsiteY26" fmla="*/ 385385 h 6100079"/>
                <a:gd name="connsiteX27" fmla="*/ 1951393 w 5217956"/>
                <a:gd name="connsiteY27"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217956" h="6100079">
                  <a:moveTo>
                    <a:pt x="1951393" y="82"/>
                  </a:moveTo>
                  <a:cubicBezTo>
                    <a:pt x="2237631" y="-2119"/>
                    <a:pt x="2536431" y="40011"/>
                    <a:pt x="2855177" y="125419"/>
                  </a:cubicBezTo>
                  <a:cubicBezTo>
                    <a:pt x="3697704" y="351173"/>
                    <a:pt x="4370490" y="894159"/>
                    <a:pt x="4779341" y="1591542"/>
                  </a:cubicBezTo>
                  <a:cubicBezTo>
                    <a:pt x="5195534" y="2301324"/>
                    <a:pt x="5338356" y="3170855"/>
                    <a:pt x="5108573" y="4028416"/>
                  </a:cubicBezTo>
                  <a:cubicBezTo>
                    <a:pt x="4880819" y="4878406"/>
                    <a:pt x="4165603" y="5079965"/>
                    <a:pt x="3459358" y="5487716"/>
                  </a:cubicBezTo>
                  <a:cubicBezTo>
                    <a:pt x="2753114" y="5895466"/>
                    <a:pt x="2053264" y="6257288"/>
                    <a:pt x="1203274" y="6029534"/>
                  </a:cubicBezTo>
                  <a:cubicBezTo>
                    <a:pt x="739884" y="5905369"/>
                    <a:pt x="366399" y="5685345"/>
                    <a:pt x="59920" y="5396467"/>
                  </a:cubicBezTo>
                  <a:lnTo>
                    <a:pt x="0" y="5333382"/>
                  </a:lnTo>
                  <a:lnTo>
                    <a:pt x="0" y="4205833"/>
                  </a:lnTo>
                  <a:lnTo>
                    <a:pt x="58036" y="4310048"/>
                  </a:lnTo>
                  <a:cubicBezTo>
                    <a:pt x="197935" y="4550245"/>
                    <a:pt x="350594" y="4747142"/>
                    <a:pt x="520779" y="4907591"/>
                  </a:cubicBezTo>
                  <a:cubicBezTo>
                    <a:pt x="763600" y="5136565"/>
                    <a:pt x="1043821" y="5291288"/>
                    <a:pt x="1377154" y="5380604"/>
                  </a:cubicBezTo>
                  <a:cubicBezTo>
                    <a:pt x="1963029" y="5537589"/>
                    <a:pt x="2470519" y="5282804"/>
                    <a:pt x="3123340" y="4905715"/>
                  </a:cubicBezTo>
                  <a:cubicBezTo>
                    <a:pt x="3269800" y="4821157"/>
                    <a:pt x="3411134" y="4747512"/>
                    <a:pt x="3547863" y="4676342"/>
                  </a:cubicBezTo>
                  <a:cubicBezTo>
                    <a:pt x="3804497" y="4542710"/>
                    <a:pt x="4026085" y="4427393"/>
                    <a:pt x="4186753" y="4289376"/>
                  </a:cubicBezTo>
                  <a:cubicBezTo>
                    <a:pt x="4329009" y="4167293"/>
                    <a:pt x="4410589" y="4037181"/>
                    <a:pt x="4459565" y="3854399"/>
                  </a:cubicBezTo>
                  <a:cubicBezTo>
                    <a:pt x="4548302" y="3523229"/>
                    <a:pt x="4568981" y="3185183"/>
                    <a:pt x="4521015" y="2849377"/>
                  </a:cubicBezTo>
                  <a:cubicBezTo>
                    <a:pt x="4474709" y="2524680"/>
                    <a:pt x="4366564" y="2215756"/>
                    <a:pt x="4199723" y="1931213"/>
                  </a:cubicBezTo>
                  <a:cubicBezTo>
                    <a:pt x="3863270" y="1357325"/>
                    <a:pt x="3323982" y="946439"/>
                    <a:pt x="2681217" y="774211"/>
                  </a:cubicBezTo>
                  <a:cubicBezTo>
                    <a:pt x="2001139" y="591984"/>
                    <a:pt x="1476322" y="649699"/>
                    <a:pt x="926547" y="967112"/>
                  </a:cubicBezTo>
                  <a:cubicBezTo>
                    <a:pt x="740730" y="1074393"/>
                    <a:pt x="668642" y="1143989"/>
                    <a:pt x="622677" y="1197863"/>
                  </a:cubicBezTo>
                  <a:cubicBezTo>
                    <a:pt x="555599" y="1276450"/>
                    <a:pt x="492360" y="1390031"/>
                    <a:pt x="404892" y="1547314"/>
                  </a:cubicBezTo>
                  <a:cubicBezTo>
                    <a:pt x="317047" y="1705133"/>
                    <a:pt x="204816" y="1906756"/>
                    <a:pt x="40135" y="2159090"/>
                  </a:cubicBezTo>
                  <a:lnTo>
                    <a:pt x="0" y="2219367"/>
                  </a:lnTo>
                  <a:lnTo>
                    <a:pt x="0" y="915659"/>
                  </a:lnTo>
                  <a:lnTo>
                    <a:pt x="58609" y="828051"/>
                  </a:lnTo>
                  <a:cubicBezTo>
                    <a:pt x="177453" y="670481"/>
                    <a:pt x="325846" y="538291"/>
                    <a:pt x="590688" y="385385"/>
                  </a:cubicBezTo>
                  <a:cubicBezTo>
                    <a:pt x="1032158" y="130559"/>
                    <a:pt x="1474329" y="3750"/>
                    <a:pt x="1951393"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5">
              <a:extLst>
                <a:ext uri="{FF2B5EF4-FFF2-40B4-BE49-F238E27FC236}">
                  <a16:creationId xmlns:a16="http://schemas.microsoft.com/office/drawing/2014/main" id="{2A9D1364-B6A3-44CB-9FBA-C528F0CE90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319367"/>
              <a:ext cx="5217957" cy="6100079"/>
            </a:xfrm>
            <a:custGeom>
              <a:avLst/>
              <a:gdLst>
                <a:gd name="connsiteX0" fmla="*/ 1951394 w 5217957"/>
                <a:gd name="connsiteY0" fmla="*/ 82 h 6100079"/>
                <a:gd name="connsiteX1" fmla="*/ 2855178 w 5217957"/>
                <a:gd name="connsiteY1" fmla="*/ 125419 h 6100079"/>
                <a:gd name="connsiteX2" fmla="*/ 4779341 w 5217957"/>
                <a:gd name="connsiteY2" fmla="*/ 1591542 h 6100079"/>
                <a:gd name="connsiteX3" fmla="*/ 5108574 w 5217957"/>
                <a:gd name="connsiteY3" fmla="*/ 4028416 h 6100079"/>
                <a:gd name="connsiteX4" fmla="*/ 3459359 w 5217957"/>
                <a:gd name="connsiteY4" fmla="*/ 5487716 h 6100079"/>
                <a:gd name="connsiteX5" fmla="*/ 1203275 w 5217957"/>
                <a:gd name="connsiteY5" fmla="*/ 6029534 h 6100079"/>
                <a:gd name="connsiteX6" fmla="*/ 59921 w 5217957"/>
                <a:gd name="connsiteY6" fmla="*/ 5396467 h 6100079"/>
                <a:gd name="connsiteX7" fmla="*/ 0 w 5217957"/>
                <a:gd name="connsiteY7" fmla="*/ 5333381 h 6100079"/>
                <a:gd name="connsiteX8" fmla="*/ 0 w 5217957"/>
                <a:gd name="connsiteY8" fmla="*/ 4427327 h 6100079"/>
                <a:gd name="connsiteX9" fmla="*/ 112056 w 5217957"/>
                <a:gd name="connsiteY9" fmla="*/ 4602502 h 6100079"/>
                <a:gd name="connsiteX10" fmla="*/ 443875 w 5217957"/>
                <a:gd name="connsiteY10" fmla="*/ 4989110 h 6100079"/>
                <a:gd name="connsiteX11" fmla="*/ 1348175 w 5217957"/>
                <a:gd name="connsiteY11" fmla="*/ 5488759 h 6100079"/>
                <a:gd name="connsiteX12" fmla="*/ 2221463 w 5217957"/>
                <a:gd name="connsiteY12" fmla="*/ 5461704 h 6100079"/>
                <a:gd name="connsiteX13" fmla="*/ 3179339 w 5217957"/>
                <a:gd name="connsiteY13" fmla="*/ 5003023 h 6100079"/>
                <a:gd name="connsiteX14" fmla="*/ 3599638 w 5217957"/>
                <a:gd name="connsiteY14" fmla="*/ 4775996 h 6100079"/>
                <a:gd name="connsiteX15" fmla="*/ 4259765 w 5217957"/>
                <a:gd name="connsiteY15" fmla="*/ 4374667 h 6100079"/>
                <a:gd name="connsiteX16" fmla="*/ 4567742 w 5217957"/>
                <a:gd name="connsiteY16" fmla="*/ 3883732 h 6100079"/>
                <a:gd name="connsiteX17" fmla="*/ 4631929 w 5217957"/>
                <a:gd name="connsiteY17" fmla="*/ 2833886 h 6100079"/>
                <a:gd name="connsiteX18" fmla="*/ 4296412 w 5217957"/>
                <a:gd name="connsiteY18" fmla="*/ 1874932 h 6100079"/>
                <a:gd name="connsiteX19" fmla="*/ 2710219 w 5217957"/>
                <a:gd name="connsiteY19" fmla="*/ 666410 h 6100079"/>
                <a:gd name="connsiteX20" fmla="*/ 1732642 w 5217957"/>
                <a:gd name="connsiteY20" fmla="*/ 573480 h 6100079"/>
                <a:gd name="connsiteX21" fmla="*/ 870621 w 5217957"/>
                <a:gd name="connsiteY21" fmla="*/ 870402 h 6100079"/>
                <a:gd name="connsiteX22" fmla="*/ 537555 w 5217957"/>
                <a:gd name="connsiteY22" fmla="*/ 1125324 h 6100079"/>
                <a:gd name="connsiteX23" fmla="*/ 306995 w 5217957"/>
                <a:gd name="connsiteY23" fmla="*/ 1493030 h 6100079"/>
                <a:gd name="connsiteX24" fmla="*/ 23579 w 5217957"/>
                <a:gd name="connsiteY24" fmla="*/ 1977465 h 6100079"/>
                <a:gd name="connsiteX25" fmla="*/ 0 w 5217957"/>
                <a:gd name="connsiteY25" fmla="*/ 2014291 h 6100079"/>
                <a:gd name="connsiteX26" fmla="*/ 0 w 5217957"/>
                <a:gd name="connsiteY26" fmla="*/ 915660 h 6100079"/>
                <a:gd name="connsiteX27" fmla="*/ 58609 w 5217957"/>
                <a:gd name="connsiteY27" fmla="*/ 828051 h 6100079"/>
                <a:gd name="connsiteX28" fmla="*/ 590689 w 5217957"/>
                <a:gd name="connsiteY28" fmla="*/ 385385 h 6100079"/>
                <a:gd name="connsiteX29" fmla="*/ 1951394 w 5217957"/>
                <a:gd name="connsiteY29"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7957" h="6100079">
                  <a:moveTo>
                    <a:pt x="1951394" y="82"/>
                  </a:moveTo>
                  <a:cubicBezTo>
                    <a:pt x="2237632" y="-2119"/>
                    <a:pt x="2536431" y="40011"/>
                    <a:pt x="2855178" y="125419"/>
                  </a:cubicBezTo>
                  <a:cubicBezTo>
                    <a:pt x="3697704" y="351173"/>
                    <a:pt x="4370491" y="894159"/>
                    <a:pt x="4779341" y="1591542"/>
                  </a:cubicBezTo>
                  <a:cubicBezTo>
                    <a:pt x="5195535" y="2301324"/>
                    <a:pt x="5338357" y="3170855"/>
                    <a:pt x="5108574" y="4028416"/>
                  </a:cubicBezTo>
                  <a:cubicBezTo>
                    <a:pt x="4880820" y="4878406"/>
                    <a:pt x="4165604" y="5079965"/>
                    <a:pt x="3459359" y="5487716"/>
                  </a:cubicBezTo>
                  <a:cubicBezTo>
                    <a:pt x="2753115" y="5895466"/>
                    <a:pt x="2053265" y="6257288"/>
                    <a:pt x="1203275" y="6029534"/>
                  </a:cubicBezTo>
                  <a:cubicBezTo>
                    <a:pt x="739885" y="5905369"/>
                    <a:pt x="366400" y="5685345"/>
                    <a:pt x="59921" y="5396467"/>
                  </a:cubicBezTo>
                  <a:lnTo>
                    <a:pt x="0" y="5333381"/>
                  </a:lnTo>
                  <a:lnTo>
                    <a:pt x="0" y="4427327"/>
                  </a:lnTo>
                  <a:lnTo>
                    <a:pt x="112056" y="4602502"/>
                  </a:lnTo>
                  <a:cubicBezTo>
                    <a:pt x="215300" y="4749260"/>
                    <a:pt x="325419" y="4877443"/>
                    <a:pt x="443875" y="4989110"/>
                  </a:cubicBezTo>
                  <a:cubicBezTo>
                    <a:pt x="700709" y="5231113"/>
                    <a:pt x="996455" y="5394516"/>
                    <a:pt x="1348175" y="5488759"/>
                  </a:cubicBezTo>
                  <a:cubicBezTo>
                    <a:pt x="1633379" y="5565179"/>
                    <a:pt x="1910917" y="5556430"/>
                    <a:pt x="2221463" y="5461704"/>
                  </a:cubicBezTo>
                  <a:cubicBezTo>
                    <a:pt x="2541923" y="5363721"/>
                    <a:pt x="2870374" y="5181404"/>
                    <a:pt x="3179339" y="5003023"/>
                  </a:cubicBezTo>
                  <a:cubicBezTo>
                    <a:pt x="3323713" y="4919760"/>
                    <a:pt x="3463978" y="4846641"/>
                    <a:pt x="3599638" y="4775996"/>
                  </a:cubicBezTo>
                  <a:cubicBezTo>
                    <a:pt x="3862436" y="4639263"/>
                    <a:pt x="4089314" y="4521074"/>
                    <a:pt x="4259765" y="4374667"/>
                  </a:cubicBezTo>
                  <a:cubicBezTo>
                    <a:pt x="4418282" y="4238625"/>
                    <a:pt x="4513201" y="4087280"/>
                    <a:pt x="4567742" y="3883732"/>
                  </a:cubicBezTo>
                  <a:cubicBezTo>
                    <a:pt x="4660420" y="3537853"/>
                    <a:pt x="4682033" y="3184640"/>
                    <a:pt x="4631929" y="2833886"/>
                  </a:cubicBezTo>
                  <a:cubicBezTo>
                    <a:pt x="4583584" y="2494734"/>
                    <a:pt x="4470646" y="2172121"/>
                    <a:pt x="4296412" y="1874932"/>
                  </a:cubicBezTo>
                  <a:cubicBezTo>
                    <a:pt x="3944879" y="1275559"/>
                    <a:pt x="3381537" y="846289"/>
                    <a:pt x="2710219" y="666410"/>
                  </a:cubicBezTo>
                  <a:cubicBezTo>
                    <a:pt x="2349955" y="569877"/>
                    <a:pt x="2030161" y="539483"/>
                    <a:pt x="1732642" y="573480"/>
                  </a:cubicBezTo>
                  <a:cubicBezTo>
                    <a:pt x="1440866" y="606814"/>
                    <a:pt x="1158880" y="703976"/>
                    <a:pt x="870621" y="870402"/>
                  </a:cubicBezTo>
                  <a:cubicBezTo>
                    <a:pt x="670160" y="986048"/>
                    <a:pt x="589753" y="1064195"/>
                    <a:pt x="537555" y="1125324"/>
                  </a:cubicBezTo>
                  <a:cubicBezTo>
                    <a:pt x="463218" y="1212400"/>
                    <a:pt x="397708" y="1330125"/>
                    <a:pt x="306995" y="1493030"/>
                  </a:cubicBezTo>
                  <a:cubicBezTo>
                    <a:pt x="234596" y="1623167"/>
                    <a:pt x="145436" y="1783409"/>
                    <a:pt x="23579" y="1977465"/>
                  </a:cubicBezTo>
                  <a:lnTo>
                    <a:pt x="0" y="2014291"/>
                  </a:lnTo>
                  <a:lnTo>
                    <a:pt x="0" y="915660"/>
                  </a:lnTo>
                  <a:lnTo>
                    <a:pt x="58609" y="828051"/>
                  </a:lnTo>
                  <a:cubicBezTo>
                    <a:pt x="177453" y="670481"/>
                    <a:pt x="325847" y="538291"/>
                    <a:pt x="590689" y="385385"/>
                  </a:cubicBezTo>
                  <a:cubicBezTo>
                    <a:pt x="1032159" y="130559"/>
                    <a:pt x="1474330" y="3750"/>
                    <a:pt x="1951394"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BCC09041-C69E-B9E0-79A1-59AA1DAD4B4D}"/>
              </a:ext>
            </a:extLst>
          </p:cNvPr>
          <p:cNvSpPr>
            <a:spLocks noGrp="1"/>
          </p:cNvSpPr>
          <p:nvPr>
            <p:ph type="title"/>
          </p:nvPr>
        </p:nvSpPr>
        <p:spPr>
          <a:xfrm>
            <a:off x="640080" y="1243013"/>
            <a:ext cx="3855720" cy="4371974"/>
          </a:xfrm>
        </p:spPr>
        <p:txBody>
          <a:bodyPr>
            <a:normAutofit/>
          </a:bodyPr>
          <a:lstStyle/>
          <a:p>
            <a:r>
              <a:rPr lang="en-AU" sz="3600" dirty="0">
                <a:solidFill>
                  <a:schemeClr val="tx2"/>
                </a:solidFill>
              </a:rPr>
              <a:t> Lincoln </a:t>
            </a:r>
          </a:p>
        </p:txBody>
      </p:sp>
      <p:sp>
        <p:nvSpPr>
          <p:cNvPr id="3" name="Content Placeholder 2">
            <a:extLst>
              <a:ext uri="{FF2B5EF4-FFF2-40B4-BE49-F238E27FC236}">
                <a16:creationId xmlns:a16="http://schemas.microsoft.com/office/drawing/2014/main" id="{5DCD8EC7-91D3-97FE-7937-DDE3284A2AF6}"/>
              </a:ext>
            </a:extLst>
          </p:cNvPr>
          <p:cNvSpPr>
            <a:spLocks noGrp="1"/>
          </p:cNvSpPr>
          <p:nvPr>
            <p:ph idx="1"/>
          </p:nvPr>
        </p:nvSpPr>
        <p:spPr>
          <a:xfrm>
            <a:off x="5400675" y="804672"/>
            <a:ext cx="5992749" cy="5230368"/>
          </a:xfrm>
        </p:spPr>
        <p:txBody>
          <a:bodyPr anchor="ctr">
            <a:normAutofit lnSpcReduction="10000"/>
          </a:bodyPr>
          <a:lstStyle/>
          <a:p>
            <a:r>
              <a:rPr lang="en-AU" sz="2400" dirty="0">
                <a:solidFill>
                  <a:schemeClr val="tx2"/>
                </a:solidFill>
              </a:rPr>
              <a:t>It’s 3pm Lincoln is in custody and his private lawyer has not shown up today, the Magistrate has asked you to speak with him. </a:t>
            </a:r>
          </a:p>
          <a:p>
            <a:r>
              <a:rPr lang="en-AU" sz="2400" dirty="0">
                <a:solidFill>
                  <a:schemeClr val="tx2"/>
                </a:solidFill>
              </a:rPr>
              <a:t>Lincoln is 28, he is charged with 5 sequences of Recklessly deal with proceeds of crime. He was previously charged with SI matters that have been withdrawn and matters are remaining in the Local Court. </a:t>
            </a:r>
          </a:p>
          <a:p>
            <a:r>
              <a:rPr lang="en-AU" sz="2400" dirty="0">
                <a:solidFill>
                  <a:schemeClr val="tx2"/>
                </a:solidFill>
              </a:rPr>
              <a:t>The total amount of proceeds of crime is $1.5 million. </a:t>
            </a:r>
          </a:p>
          <a:p>
            <a:r>
              <a:rPr lang="en-AU" sz="2400" dirty="0">
                <a:solidFill>
                  <a:schemeClr val="tx2"/>
                </a:solidFill>
              </a:rPr>
              <a:t>He tells you he has an addiction to cocaine, he has never used ice or heroin. He has a university commerce degree and was working in finance. </a:t>
            </a:r>
          </a:p>
          <a:p>
            <a:r>
              <a:rPr lang="en-AU" sz="2400" dirty="0">
                <a:solidFill>
                  <a:schemeClr val="tx2"/>
                </a:solidFill>
              </a:rPr>
              <a:t>Would you refer Lincoln? </a:t>
            </a:r>
          </a:p>
          <a:p>
            <a:endParaRPr lang="en-AU" sz="1800" dirty="0">
              <a:solidFill>
                <a:schemeClr val="tx2"/>
              </a:solidFill>
            </a:endParaRPr>
          </a:p>
        </p:txBody>
      </p:sp>
    </p:spTree>
    <p:extLst>
      <p:ext uri="{BB962C8B-B14F-4D97-AF65-F5344CB8AC3E}">
        <p14:creationId xmlns:p14="http://schemas.microsoft.com/office/powerpoint/2010/main" val="30198344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6" name="Rectangle 35">
            <a:extLst>
              <a:ext uri="{FF2B5EF4-FFF2-40B4-BE49-F238E27FC236}">
                <a16:creationId xmlns:a16="http://schemas.microsoft.com/office/drawing/2014/main" id="{955A2079-FA98-4876-80F0-72364A7D2E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3FA9B69-DCD6-22F4-6451-E256EB7E39E4}"/>
              </a:ext>
            </a:extLst>
          </p:cNvPr>
          <p:cNvSpPr>
            <a:spLocks noGrp="1"/>
          </p:cNvSpPr>
          <p:nvPr>
            <p:ph type="title"/>
          </p:nvPr>
        </p:nvSpPr>
        <p:spPr>
          <a:xfrm>
            <a:off x="836675" y="252388"/>
            <a:ext cx="10515600" cy="1133499"/>
          </a:xfrm>
        </p:spPr>
        <p:txBody>
          <a:bodyPr>
            <a:normAutofit/>
          </a:bodyPr>
          <a:lstStyle/>
          <a:p>
            <a:pPr algn="ctr"/>
            <a:r>
              <a:rPr lang="en-AU" sz="5200" dirty="0"/>
              <a:t>YES </a:t>
            </a:r>
          </a:p>
        </p:txBody>
      </p:sp>
      <p:graphicFrame>
        <p:nvGraphicFramePr>
          <p:cNvPr id="25" name="Content Placeholder 2">
            <a:extLst>
              <a:ext uri="{FF2B5EF4-FFF2-40B4-BE49-F238E27FC236}">
                <a16:creationId xmlns:a16="http://schemas.microsoft.com/office/drawing/2014/main" id="{699E314C-71FC-0F7A-C88C-004731C5D4F0}"/>
              </a:ext>
            </a:extLst>
          </p:cNvPr>
          <p:cNvGraphicFramePr>
            <a:graphicFrameLocks noGrp="1"/>
          </p:cNvGraphicFramePr>
          <p:nvPr>
            <p:ph idx="1"/>
            <p:extLst>
              <p:ext uri="{D42A27DB-BD31-4B8C-83A1-F6EECF244321}">
                <p14:modId xmlns:p14="http://schemas.microsoft.com/office/powerpoint/2010/main" val="4090921271"/>
              </p:ext>
            </p:extLst>
          </p:nvPr>
        </p:nvGraphicFramePr>
        <p:xfrm>
          <a:off x="838200" y="1828800"/>
          <a:ext cx="10515600" cy="4352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3081618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SLIDO_APP_VERSION" val="1.11.0.5407"/>
  <p:tag name="SLIDO_PRESENTATION_ID" val="00000000-0000-0000-0000-000000000000"/>
  <p:tag name="SLIDO_EVENT_UUID" val="829669ed-6063-412a-bf3e-d8ee3bc6e28e"/>
  <p:tag name="SLIDO_EVENT_SECTION_UUID" val="97737997-26ca-449d-ac95-55f820470c9e"/>
</p:tagLst>
</file>

<file path=ppt/theme/theme1.xml><?xml version="1.0" encoding="utf-8"?>
<a:theme xmlns:a="http://schemas.openxmlformats.org/drawingml/2006/main" name="Office Theme">
  <a:themeElements>
    <a:clrScheme name="Custom 1">
      <a:dk1>
        <a:sysClr val="windowText" lastClr="000000"/>
      </a:dk1>
      <a:lt1>
        <a:sysClr val="window" lastClr="FFFFFF"/>
      </a:lt1>
      <a:dk2>
        <a:srgbClr val="595959"/>
      </a:dk2>
      <a:lt2>
        <a:srgbClr val="EEECE1"/>
      </a:lt2>
      <a:accent1>
        <a:srgbClr val="C00000"/>
      </a:accent1>
      <a:accent2>
        <a:srgbClr val="FAC08F"/>
      </a:accent2>
      <a:accent3>
        <a:srgbClr val="BFBFBF"/>
      </a:accent3>
      <a:accent4>
        <a:srgbClr val="C00000"/>
      </a:accent4>
      <a:accent5>
        <a:srgbClr val="5F0060"/>
      </a:accent5>
      <a:accent6>
        <a:srgbClr val="800080"/>
      </a:accent6>
      <a:hlink>
        <a:srgbClr val="0000FF"/>
      </a:hlink>
      <a:folHlink>
        <a:srgbClr val="80008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4649</TotalTime>
  <Words>1828</Words>
  <Application>Microsoft Office PowerPoint</Application>
  <PresentationFormat>Widescreen</PresentationFormat>
  <Paragraphs>180</Paragraphs>
  <Slides>25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25</vt:i4>
      </vt:variant>
    </vt:vector>
  </HeadingPairs>
  <TitlesOfParts>
    <vt:vector size="32" baseType="lpstr">
      <vt:lpstr>Aptos</vt:lpstr>
      <vt:lpstr>Arial</vt:lpstr>
      <vt:lpstr>Calibri</vt:lpstr>
      <vt:lpstr>Calibri Light</vt:lpstr>
      <vt:lpstr>Symbol</vt:lpstr>
      <vt:lpstr>Times New Roman</vt:lpstr>
      <vt:lpstr>Office Theme</vt:lpstr>
      <vt:lpstr>Drug Court  </vt:lpstr>
      <vt:lpstr>Who might be eligible for Drug Court?</vt:lpstr>
      <vt:lpstr>Drug Court Catchment Areas </vt:lpstr>
      <vt:lpstr>Daniel has eligible offences for a Drug Court Program. Daniel has been living in Sutherland (out of area) since 2022 but says he can live with Dad at Redfern (in area) for the purpose of a Drug Court Program.   Do you refer Daniel? </vt:lpstr>
      <vt:lpstr>Usual place of residence </vt:lpstr>
      <vt:lpstr>Samantha was bailed to an address in Wollongong (out of area) for three months before going into custody, she was reporting to Wollongong Police Station 3 times per week. She instructs you that she was never living in Wollongong in accordance with her bail and was living with her partner in Marrickville.   Would you refer Samantha? </vt:lpstr>
      <vt:lpstr>How does a client get onto the program? </vt:lpstr>
      <vt:lpstr> Lincoln </vt:lpstr>
      <vt:lpstr>YES </vt:lpstr>
      <vt:lpstr> Brayden</vt:lpstr>
      <vt:lpstr>YES </vt:lpstr>
      <vt:lpstr> Joshua </vt:lpstr>
      <vt:lpstr>YES </vt:lpstr>
      <vt:lpstr>Max </vt:lpstr>
      <vt:lpstr>YES  The supply can be dealt with summarily so is an eligible offence.  However, the Crown may raise issues with his appropriateness due to the current charges and his history </vt:lpstr>
      <vt:lpstr>Tori is on bail for 3 sequences of Break Enter and Steal.  Tori uses ice on a daily basis and she was under the influence at the time of offending.  You think Tori might get an ICO if she gets a good draw.  She instructs she want to do Drug Court.  Do you refer Tori? </vt:lpstr>
      <vt:lpstr>Maybe </vt:lpstr>
      <vt:lpstr>Who not to refer</vt:lpstr>
      <vt:lpstr>Isn't Drug Court a get out of gaol free card? </vt:lpstr>
      <vt:lpstr>PowerPoint Presentation</vt:lpstr>
      <vt:lpstr>What does it take to Graduate?  </vt:lpstr>
      <vt:lpstr>What is the capacity of the Drug Court? </vt:lpstr>
      <vt:lpstr>Current numbers for each location *as at Monday 24 June 2024</vt:lpstr>
      <vt:lpstr>Compulsory Drug Treatment Correctional Centre  (CDTCC) </vt:lpstr>
      <vt:lpstr>Questions?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Drug Court</dc:title>
  <dc:creator>Grennan, Tamara</dc:creator>
  <cp:lastModifiedBy>Grennan, Tamara</cp:lastModifiedBy>
  <cp:revision>20</cp:revision>
  <dcterms:created xsi:type="dcterms:W3CDTF">2024-01-21T21:23:42Z</dcterms:created>
  <dcterms:modified xsi:type="dcterms:W3CDTF">2024-06-24T03:19:51Z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lidoAppVersion">
    <vt:lpwstr>1.11.0.5407</vt:lpwstr>
  </property>
</Properties>
</file>