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2" r:id="rId5"/>
    <p:sldId id="273" r:id="rId6"/>
    <p:sldId id="274" r:id="rId7"/>
    <p:sldId id="260" r:id="rId8"/>
    <p:sldId id="282" r:id="rId9"/>
    <p:sldId id="281" r:id="rId10"/>
    <p:sldId id="280" r:id="rId11"/>
    <p:sldId id="263" r:id="rId12"/>
    <p:sldId id="265" r:id="rId13"/>
    <p:sldId id="264" r:id="rId14"/>
    <p:sldId id="275" r:id="rId15"/>
    <p:sldId id="276" r:id="rId16"/>
    <p:sldId id="277" r:id="rId17"/>
    <p:sldId id="278" r:id="rId18"/>
    <p:sldId id="279" r:id="rId19"/>
    <p:sldId id="283" r:id="rId20"/>
    <p:sldId id="267"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E16211-2C34-45B9-A335-A31223D9C26D}" v="103" dt="2024-06-23T14:49:43.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Talbert" userId="86e51c85-b678-46b0-ac55-f928fe841015" providerId="ADAL" clId="{D1E16211-2C34-45B9-A335-A31223D9C26D}"/>
    <pc:docChg chg="undo custSel addSld delSld modSld sldOrd">
      <pc:chgData name="Sarah Talbert" userId="86e51c85-b678-46b0-ac55-f928fe841015" providerId="ADAL" clId="{D1E16211-2C34-45B9-A335-A31223D9C26D}" dt="2024-06-24T23:40:32.388" v="22921" actId="20577"/>
      <pc:docMkLst>
        <pc:docMk/>
      </pc:docMkLst>
      <pc:sldChg chg="modSp mod">
        <pc:chgData name="Sarah Talbert" userId="86e51c85-b678-46b0-ac55-f928fe841015" providerId="ADAL" clId="{D1E16211-2C34-45B9-A335-A31223D9C26D}" dt="2024-06-24T23:40:32.388" v="22921" actId="20577"/>
        <pc:sldMkLst>
          <pc:docMk/>
          <pc:sldMk cId="2437696133" sldId="256"/>
        </pc:sldMkLst>
        <pc:spChg chg="mod">
          <ac:chgData name="Sarah Talbert" userId="86e51c85-b678-46b0-ac55-f928fe841015" providerId="ADAL" clId="{D1E16211-2C34-45B9-A335-A31223D9C26D}" dt="2024-06-23T23:46:39.475" v="22584" actId="20577"/>
          <ac:spMkLst>
            <pc:docMk/>
            <pc:sldMk cId="2437696133" sldId="256"/>
            <ac:spMk id="2" creationId="{5FFFA02E-EDD3-A610-323E-95C08C0489DC}"/>
          </ac:spMkLst>
        </pc:spChg>
        <pc:spChg chg="mod">
          <ac:chgData name="Sarah Talbert" userId="86e51c85-b678-46b0-ac55-f928fe841015" providerId="ADAL" clId="{D1E16211-2C34-45B9-A335-A31223D9C26D}" dt="2024-06-24T23:40:32.388" v="22921" actId="20577"/>
          <ac:spMkLst>
            <pc:docMk/>
            <pc:sldMk cId="2437696133" sldId="256"/>
            <ac:spMk id="3" creationId="{D84B470D-E525-8A9D-D97E-B4444C2A16FB}"/>
          </ac:spMkLst>
        </pc:spChg>
      </pc:sldChg>
      <pc:sldChg chg="modSp mod">
        <pc:chgData name="Sarah Talbert" userId="86e51c85-b678-46b0-ac55-f928fe841015" providerId="ADAL" clId="{D1E16211-2C34-45B9-A335-A31223D9C26D}" dt="2024-06-23T11:02:19.754" v="633" actId="5793"/>
        <pc:sldMkLst>
          <pc:docMk/>
          <pc:sldMk cId="2600010570" sldId="257"/>
        </pc:sldMkLst>
        <pc:spChg chg="mod">
          <ac:chgData name="Sarah Talbert" userId="86e51c85-b678-46b0-ac55-f928fe841015" providerId="ADAL" clId="{D1E16211-2C34-45B9-A335-A31223D9C26D}" dt="2024-06-23T11:02:19.754" v="633" actId="5793"/>
          <ac:spMkLst>
            <pc:docMk/>
            <pc:sldMk cId="2600010570" sldId="257"/>
            <ac:spMk id="3" creationId="{B30699BE-F8E5-3D95-3458-959135EAD6F9}"/>
          </ac:spMkLst>
        </pc:spChg>
      </pc:sldChg>
      <pc:sldChg chg="addSp delSp modSp mod setBg setClrOvrMap">
        <pc:chgData name="Sarah Talbert" userId="86e51c85-b678-46b0-ac55-f928fe841015" providerId="ADAL" clId="{D1E16211-2C34-45B9-A335-A31223D9C26D}" dt="2024-06-23T12:15:25.792" v="4902" actId="26606"/>
        <pc:sldMkLst>
          <pc:docMk/>
          <pc:sldMk cId="2221885515" sldId="258"/>
        </pc:sldMkLst>
        <pc:spChg chg="mod ord">
          <ac:chgData name="Sarah Talbert" userId="86e51c85-b678-46b0-ac55-f928fe841015" providerId="ADAL" clId="{D1E16211-2C34-45B9-A335-A31223D9C26D}" dt="2024-06-23T12:15:25.792" v="4902" actId="26606"/>
          <ac:spMkLst>
            <pc:docMk/>
            <pc:sldMk cId="2221885515" sldId="258"/>
            <ac:spMk id="2" creationId="{521C0B5D-6F58-4A12-E313-349BA91621B9}"/>
          </ac:spMkLst>
        </pc:spChg>
        <pc:spChg chg="add del">
          <ac:chgData name="Sarah Talbert" userId="86e51c85-b678-46b0-ac55-f928fe841015" providerId="ADAL" clId="{D1E16211-2C34-45B9-A335-A31223D9C26D}" dt="2024-06-23T10:52:07.674" v="302" actId="26606"/>
          <ac:spMkLst>
            <pc:docMk/>
            <pc:sldMk cId="2221885515" sldId="258"/>
            <ac:spMk id="1036" creationId="{E009DD9B-5EE2-4C0D-8B2B-351C8C102205}"/>
          </ac:spMkLst>
        </pc:spChg>
        <pc:spChg chg="add del">
          <ac:chgData name="Sarah Talbert" userId="86e51c85-b678-46b0-ac55-f928fe841015" providerId="ADAL" clId="{D1E16211-2C34-45B9-A335-A31223D9C26D}" dt="2024-06-23T10:52:07.674" v="302" actId="26606"/>
          <ac:spMkLst>
            <pc:docMk/>
            <pc:sldMk cId="2221885515" sldId="258"/>
            <ac:spMk id="1037" creationId="{E720DB99-7745-4E75-9D96-AAB6D55C531E}"/>
          </ac:spMkLst>
        </pc:spChg>
        <pc:spChg chg="add del mod">
          <ac:chgData name="Sarah Talbert" userId="86e51c85-b678-46b0-ac55-f928fe841015" providerId="ADAL" clId="{D1E16211-2C34-45B9-A335-A31223D9C26D}" dt="2024-06-21T03:56:21.063" v="5" actId="26606"/>
          <ac:spMkLst>
            <pc:docMk/>
            <pc:sldMk cId="2221885515" sldId="258"/>
            <ac:spMk id="1038" creationId="{46DC3A18-DD69-4917-7287-F9920CC6E3E7}"/>
          </ac:spMkLst>
        </pc:spChg>
        <pc:spChg chg="add del">
          <ac:chgData name="Sarah Talbert" userId="86e51c85-b678-46b0-ac55-f928fe841015" providerId="ADAL" clId="{D1E16211-2C34-45B9-A335-A31223D9C26D}" dt="2024-06-23T10:52:07.674" v="302" actId="26606"/>
          <ac:spMkLst>
            <pc:docMk/>
            <pc:sldMk cId="2221885515" sldId="258"/>
            <ac:spMk id="1039" creationId="{D68803C4-E159-4360-B7BB-74205C8F782D}"/>
          </ac:spMkLst>
        </pc:spChg>
        <pc:spChg chg="add mod ord">
          <ac:chgData name="Sarah Talbert" userId="86e51c85-b678-46b0-ac55-f928fe841015" providerId="ADAL" clId="{D1E16211-2C34-45B9-A335-A31223D9C26D}" dt="2024-06-23T12:15:25.792" v="4902" actId="26606"/>
          <ac:spMkLst>
            <pc:docMk/>
            <pc:sldMk cId="2221885515" sldId="258"/>
            <ac:spMk id="1040" creationId="{997A15D7-2AA6-B0F9-CF4C-E5F7F1278E46}"/>
          </ac:spMkLst>
        </pc:spChg>
        <pc:spChg chg="add del">
          <ac:chgData name="Sarah Talbert" userId="86e51c85-b678-46b0-ac55-f928fe841015" providerId="ADAL" clId="{D1E16211-2C34-45B9-A335-A31223D9C26D}" dt="2024-06-21T03:56:21.063" v="5" actId="26606"/>
          <ac:spMkLst>
            <pc:docMk/>
            <pc:sldMk cId="2221885515" sldId="258"/>
            <ac:spMk id="1041" creationId="{E009DD9B-5EE2-4C0D-8B2B-351C8C102205}"/>
          </ac:spMkLst>
        </pc:spChg>
        <pc:spChg chg="add del">
          <ac:chgData name="Sarah Talbert" userId="86e51c85-b678-46b0-ac55-f928fe841015" providerId="ADAL" clId="{D1E16211-2C34-45B9-A335-A31223D9C26D}" dt="2024-06-23T10:52:07.674" v="302" actId="26606"/>
          <ac:spMkLst>
            <pc:docMk/>
            <pc:sldMk cId="2221885515" sldId="258"/>
            <ac:spMk id="1042" creationId="{504B0465-3B07-49BF-BEA7-D81476246293}"/>
          </ac:spMkLst>
        </pc:spChg>
        <pc:spChg chg="add del">
          <ac:chgData name="Sarah Talbert" userId="86e51c85-b678-46b0-ac55-f928fe841015" providerId="ADAL" clId="{D1E16211-2C34-45B9-A335-A31223D9C26D}" dt="2024-06-21T03:56:21.063" v="5" actId="26606"/>
          <ac:spMkLst>
            <pc:docMk/>
            <pc:sldMk cId="2221885515" sldId="258"/>
            <ac:spMk id="1043" creationId="{E720DB99-7745-4E75-9D96-AAB6D55C531E}"/>
          </ac:spMkLst>
        </pc:spChg>
        <pc:spChg chg="add del">
          <ac:chgData name="Sarah Talbert" userId="86e51c85-b678-46b0-ac55-f928fe841015" providerId="ADAL" clId="{D1E16211-2C34-45B9-A335-A31223D9C26D}" dt="2024-06-23T10:52:07.674" v="302" actId="26606"/>
          <ac:spMkLst>
            <pc:docMk/>
            <pc:sldMk cId="2221885515" sldId="258"/>
            <ac:spMk id="1044" creationId="{49B7FFA5-14CB-4A4F-9BCC-CA3AA5D9D276}"/>
          </ac:spMkLst>
        </pc:spChg>
        <pc:spChg chg="add del">
          <ac:chgData name="Sarah Talbert" userId="86e51c85-b678-46b0-ac55-f928fe841015" providerId="ADAL" clId="{D1E16211-2C34-45B9-A335-A31223D9C26D}" dt="2024-06-21T03:56:21.063" v="5" actId="26606"/>
          <ac:spMkLst>
            <pc:docMk/>
            <pc:sldMk cId="2221885515" sldId="258"/>
            <ac:spMk id="1045" creationId="{D68803C4-E159-4360-B7BB-74205C8F782D}"/>
          </ac:spMkLst>
        </pc:spChg>
        <pc:spChg chg="add del">
          <ac:chgData name="Sarah Talbert" userId="86e51c85-b678-46b0-ac55-f928fe841015" providerId="ADAL" clId="{D1E16211-2C34-45B9-A335-A31223D9C26D}" dt="2024-06-23T10:52:07.674" v="302" actId="26606"/>
          <ac:spMkLst>
            <pc:docMk/>
            <pc:sldMk cId="2221885515" sldId="258"/>
            <ac:spMk id="1046" creationId="{04E48745-7512-4EC2-9E20-9092D12150CA}"/>
          </ac:spMkLst>
        </pc:spChg>
        <pc:spChg chg="add del">
          <ac:chgData name="Sarah Talbert" userId="86e51c85-b678-46b0-ac55-f928fe841015" providerId="ADAL" clId="{D1E16211-2C34-45B9-A335-A31223D9C26D}" dt="2024-06-21T03:56:21.063" v="5" actId="26606"/>
          <ac:spMkLst>
            <pc:docMk/>
            <pc:sldMk cId="2221885515" sldId="258"/>
            <ac:spMk id="1047" creationId="{504B0465-3B07-49BF-BEA7-D81476246293}"/>
          </ac:spMkLst>
        </pc:spChg>
        <pc:spChg chg="add del">
          <ac:chgData name="Sarah Talbert" userId="86e51c85-b678-46b0-ac55-f928fe841015" providerId="ADAL" clId="{D1E16211-2C34-45B9-A335-A31223D9C26D}" dt="2024-06-23T10:51:29.532" v="292" actId="26606"/>
          <ac:spMkLst>
            <pc:docMk/>
            <pc:sldMk cId="2221885515" sldId="258"/>
            <ac:spMk id="1048" creationId="{75697405-D261-4D6B-8E15-0FF5AE9DD206}"/>
          </ac:spMkLst>
        </pc:spChg>
        <pc:spChg chg="add del">
          <ac:chgData name="Sarah Talbert" userId="86e51c85-b678-46b0-ac55-f928fe841015" providerId="ADAL" clId="{D1E16211-2C34-45B9-A335-A31223D9C26D}" dt="2024-06-21T03:56:21.063" v="5" actId="26606"/>
          <ac:spMkLst>
            <pc:docMk/>
            <pc:sldMk cId="2221885515" sldId="258"/>
            <ac:spMk id="1049" creationId="{49B7FFA5-14CB-4A4F-9BCC-CA3AA5D9D276}"/>
          </ac:spMkLst>
        </pc:spChg>
        <pc:spChg chg="add del">
          <ac:chgData name="Sarah Talbert" userId="86e51c85-b678-46b0-ac55-f928fe841015" providerId="ADAL" clId="{D1E16211-2C34-45B9-A335-A31223D9C26D}" dt="2024-06-23T10:51:04.680" v="277" actId="26606"/>
          <ac:spMkLst>
            <pc:docMk/>
            <pc:sldMk cId="2221885515" sldId="258"/>
            <ac:spMk id="1050" creationId="{99830760-26BB-4DF9-938D-77E5D34C8343}"/>
          </ac:spMkLst>
        </pc:spChg>
        <pc:spChg chg="add del">
          <ac:chgData name="Sarah Talbert" userId="86e51c85-b678-46b0-ac55-f928fe841015" providerId="ADAL" clId="{D1E16211-2C34-45B9-A335-A31223D9C26D}" dt="2024-06-21T03:56:21.063" v="5" actId="26606"/>
          <ac:spMkLst>
            <pc:docMk/>
            <pc:sldMk cId="2221885515" sldId="258"/>
            <ac:spMk id="1051" creationId="{04E48745-7512-4EC2-9E20-9092D12150CA}"/>
          </ac:spMkLst>
        </pc:spChg>
        <pc:spChg chg="add del">
          <ac:chgData name="Sarah Talbert" userId="86e51c85-b678-46b0-ac55-f928fe841015" providerId="ADAL" clId="{D1E16211-2C34-45B9-A335-A31223D9C26D}" dt="2024-06-23T10:51:58.182" v="295" actId="26606"/>
          <ac:spMkLst>
            <pc:docMk/>
            <pc:sldMk cId="2221885515" sldId="258"/>
            <ac:spMk id="1052" creationId="{14452A4A-2853-4001-9BA1-21733333F918}"/>
          </ac:spMkLst>
        </pc:spChg>
        <pc:spChg chg="add del">
          <ac:chgData name="Sarah Talbert" userId="86e51c85-b678-46b0-ac55-f928fe841015" providerId="ADAL" clId="{D1E16211-2C34-45B9-A335-A31223D9C26D}" dt="2024-06-23T10:51:58.182" v="295" actId="26606"/>
          <ac:spMkLst>
            <pc:docMk/>
            <pc:sldMk cId="2221885515" sldId="258"/>
            <ac:spMk id="1054" creationId="{7CB9AC1C-79C9-4966-8F90-DBA8A6984C22}"/>
          </ac:spMkLst>
        </pc:spChg>
        <pc:spChg chg="add del">
          <ac:chgData name="Sarah Talbert" userId="86e51c85-b678-46b0-ac55-f928fe841015" providerId="ADAL" clId="{D1E16211-2C34-45B9-A335-A31223D9C26D}" dt="2024-06-23T10:51:58.182" v="295" actId="26606"/>
          <ac:spMkLst>
            <pc:docMk/>
            <pc:sldMk cId="2221885515" sldId="258"/>
            <ac:spMk id="1055" creationId="{D7479254-2731-44C5-88FB-BF4A5EF71311}"/>
          </ac:spMkLst>
        </pc:spChg>
        <pc:spChg chg="add del">
          <ac:chgData name="Sarah Talbert" userId="86e51c85-b678-46b0-ac55-f928fe841015" providerId="ADAL" clId="{D1E16211-2C34-45B9-A335-A31223D9C26D}" dt="2024-06-23T10:51:04.680" v="277" actId="26606"/>
          <ac:spMkLst>
            <pc:docMk/>
            <pc:sldMk cId="2221885515" sldId="258"/>
            <ac:spMk id="1056" creationId="{F12B191D-14E0-48C6-9541-2DC3B7D19894}"/>
          </ac:spMkLst>
        </pc:spChg>
        <pc:spChg chg="add del">
          <ac:chgData name="Sarah Talbert" userId="86e51c85-b678-46b0-ac55-f928fe841015" providerId="ADAL" clId="{D1E16211-2C34-45B9-A335-A31223D9C26D}" dt="2024-06-23T10:51:04.680" v="277" actId="26606"/>
          <ac:spMkLst>
            <pc:docMk/>
            <pc:sldMk cId="2221885515" sldId="258"/>
            <ac:spMk id="1057" creationId="{575806C2-AB07-4F56-936F-6EA1070F7F49}"/>
          </ac:spMkLst>
        </pc:spChg>
        <pc:spChg chg="add del">
          <ac:chgData name="Sarah Talbert" userId="86e51c85-b678-46b0-ac55-f928fe841015" providerId="ADAL" clId="{D1E16211-2C34-45B9-A335-A31223D9C26D}" dt="2024-06-23T10:54:08.296" v="464" actId="26606"/>
          <ac:spMkLst>
            <pc:docMk/>
            <pc:sldMk cId="2221885515" sldId="258"/>
            <ac:spMk id="1059" creationId="{04C6A80A-C3F4-48DE-80ED-845C8B3E13D1}"/>
          </ac:spMkLst>
        </pc:spChg>
        <pc:spChg chg="add del">
          <ac:chgData name="Sarah Talbert" userId="86e51c85-b678-46b0-ac55-f928fe841015" providerId="ADAL" clId="{D1E16211-2C34-45B9-A335-A31223D9C26D}" dt="2024-06-23T10:50:38.701" v="269" actId="26606"/>
          <ac:spMkLst>
            <pc:docMk/>
            <pc:sldMk cId="2221885515" sldId="258"/>
            <ac:spMk id="1060" creationId="{99830760-26BB-4DF9-938D-77E5D34C8343}"/>
          </ac:spMkLst>
        </pc:spChg>
        <pc:spChg chg="add del">
          <ac:chgData name="Sarah Talbert" userId="86e51c85-b678-46b0-ac55-f928fe841015" providerId="ADAL" clId="{D1E16211-2C34-45B9-A335-A31223D9C26D}" dt="2024-06-23T10:51:04.680" v="277" actId="26606"/>
          <ac:spMkLst>
            <pc:docMk/>
            <pc:sldMk cId="2221885515" sldId="258"/>
            <ac:spMk id="1061" creationId="{D55F217F-C24D-4846-B638-491EF6D27703}"/>
          </ac:spMkLst>
        </pc:spChg>
        <pc:spChg chg="add del">
          <ac:chgData name="Sarah Talbert" userId="86e51c85-b678-46b0-ac55-f928fe841015" providerId="ADAL" clId="{D1E16211-2C34-45B9-A335-A31223D9C26D}" dt="2024-06-23T10:50:38.701" v="269" actId="26606"/>
          <ac:spMkLst>
            <pc:docMk/>
            <pc:sldMk cId="2221885515" sldId="258"/>
            <ac:spMk id="1062" creationId="{F12B191D-14E0-48C6-9541-2DC3B7D19894}"/>
          </ac:spMkLst>
        </pc:spChg>
        <pc:spChg chg="add del">
          <ac:chgData name="Sarah Talbert" userId="86e51c85-b678-46b0-ac55-f928fe841015" providerId="ADAL" clId="{D1E16211-2C34-45B9-A335-A31223D9C26D}" dt="2024-06-23T10:51:06.698" v="279" actId="26606"/>
          <ac:spMkLst>
            <pc:docMk/>
            <pc:sldMk cId="2221885515" sldId="258"/>
            <ac:spMk id="1063" creationId="{75697405-D261-4D6B-8E15-0FF5AE9DD206}"/>
          </ac:spMkLst>
        </pc:spChg>
        <pc:spChg chg="add del">
          <ac:chgData name="Sarah Talbert" userId="86e51c85-b678-46b0-ac55-f928fe841015" providerId="ADAL" clId="{D1E16211-2C34-45B9-A335-A31223D9C26D}" dt="2024-06-23T10:50:38.701" v="269" actId="26606"/>
          <ac:spMkLst>
            <pc:docMk/>
            <pc:sldMk cId="2221885515" sldId="258"/>
            <ac:spMk id="1064" creationId="{575806C2-AB07-4F56-936F-6EA1070F7F49}"/>
          </ac:spMkLst>
        </pc:spChg>
        <pc:spChg chg="add del">
          <ac:chgData name="Sarah Talbert" userId="86e51c85-b678-46b0-ac55-f928fe841015" providerId="ADAL" clId="{D1E16211-2C34-45B9-A335-A31223D9C26D}" dt="2024-06-23T10:50:38.701" v="269" actId="26606"/>
          <ac:spMkLst>
            <pc:docMk/>
            <pc:sldMk cId="2221885515" sldId="258"/>
            <ac:spMk id="1070" creationId="{D55F217F-C24D-4846-B638-491EF6D27703}"/>
          </ac:spMkLst>
        </pc:spChg>
        <pc:spChg chg="add del">
          <ac:chgData name="Sarah Talbert" userId="86e51c85-b678-46b0-ac55-f928fe841015" providerId="ADAL" clId="{D1E16211-2C34-45B9-A335-A31223D9C26D}" dt="2024-06-23T10:51:19.057" v="281" actId="26606"/>
          <ac:spMkLst>
            <pc:docMk/>
            <pc:sldMk cId="2221885515" sldId="258"/>
            <ac:spMk id="1071" creationId="{6C7A3C75-7B05-42DB-AC2B-69BC83C80271}"/>
          </ac:spMkLst>
        </pc:spChg>
        <pc:spChg chg="add del">
          <ac:chgData name="Sarah Talbert" userId="86e51c85-b678-46b0-ac55-f928fe841015" providerId="ADAL" clId="{D1E16211-2C34-45B9-A335-A31223D9C26D}" dt="2024-06-23T10:51:19.057" v="281" actId="26606"/>
          <ac:spMkLst>
            <pc:docMk/>
            <pc:sldMk cId="2221885515" sldId="258"/>
            <ac:spMk id="1072" creationId="{FFCAEE24-2C20-4031-A481-C2EFB67B885E}"/>
          </ac:spMkLst>
        </pc:spChg>
        <pc:spChg chg="add del">
          <ac:chgData name="Sarah Talbert" userId="86e51c85-b678-46b0-ac55-f928fe841015" providerId="ADAL" clId="{D1E16211-2C34-45B9-A335-A31223D9C26D}" dt="2024-06-23T10:51:59.788" v="297" actId="26606"/>
          <ac:spMkLst>
            <pc:docMk/>
            <pc:sldMk cId="2221885515" sldId="258"/>
            <ac:spMk id="1074" creationId="{881BB01C-2DAE-48BD-8E81-DAE2E1BC4DA8}"/>
          </ac:spMkLst>
        </pc:spChg>
        <pc:spChg chg="add del">
          <ac:chgData name="Sarah Talbert" userId="86e51c85-b678-46b0-ac55-f928fe841015" providerId="ADAL" clId="{D1E16211-2C34-45B9-A335-A31223D9C26D}" dt="2024-06-23T10:51:21.571" v="283" actId="26606"/>
          <ac:spMkLst>
            <pc:docMk/>
            <pc:sldMk cId="2221885515" sldId="258"/>
            <ac:spMk id="1077" creationId="{11564CA4-59C9-4DAC-950E-61D1FA278705}"/>
          </ac:spMkLst>
        </pc:spChg>
        <pc:spChg chg="add del">
          <ac:chgData name="Sarah Talbert" userId="86e51c85-b678-46b0-ac55-f928fe841015" providerId="ADAL" clId="{D1E16211-2C34-45B9-A335-A31223D9C26D}" dt="2024-06-23T10:54:01.889" v="461" actId="26606"/>
          <ac:spMkLst>
            <pc:docMk/>
            <pc:sldMk cId="2221885515" sldId="258"/>
            <ac:spMk id="1079" creationId="{2A0E4E09-FC02-4ADC-951A-3FFA90B6FE39}"/>
          </ac:spMkLst>
        </pc:spChg>
        <pc:spChg chg="add del">
          <ac:chgData name="Sarah Talbert" userId="86e51c85-b678-46b0-ac55-f928fe841015" providerId="ADAL" clId="{D1E16211-2C34-45B9-A335-A31223D9C26D}" dt="2024-06-23T10:54:01.889" v="461" actId="26606"/>
          <ac:spMkLst>
            <pc:docMk/>
            <pc:sldMk cId="2221885515" sldId="258"/>
            <ac:spMk id="1080" creationId="{E7320EF0-BBCF-4227-8108-92736B729D81}"/>
          </ac:spMkLst>
        </pc:spChg>
        <pc:spChg chg="add del">
          <ac:chgData name="Sarah Talbert" userId="86e51c85-b678-46b0-ac55-f928fe841015" providerId="ADAL" clId="{D1E16211-2C34-45B9-A335-A31223D9C26D}" dt="2024-06-23T10:52:05.812" v="299" actId="26606"/>
          <ac:spMkLst>
            <pc:docMk/>
            <pc:sldMk cId="2221885515" sldId="258"/>
            <ac:spMk id="1081" creationId="{04C6A80A-C3F4-48DE-80ED-845C8B3E13D1}"/>
          </ac:spMkLst>
        </pc:spChg>
        <pc:spChg chg="add del">
          <ac:chgData name="Sarah Talbert" userId="86e51c85-b678-46b0-ac55-f928fe841015" providerId="ADAL" clId="{D1E16211-2C34-45B9-A335-A31223D9C26D}" dt="2024-06-23T10:54:01.889" v="461" actId="26606"/>
          <ac:spMkLst>
            <pc:docMk/>
            <pc:sldMk cId="2221885515" sldId="258"/>
            <ac:spMk id="1084" creationId="{E5821A2D-F010-4C2B-8819-23281D9C770F}"/>
          </ac:spMkLst>
        </pc:spChg>
        <pc:spChg chg="add del">
          <ac:chgData name="Sarah Talbert" userId="86e51c85-b678-46b0-ac55-f928fe841015" providerId="ADAL" clId="{D1E16211-2C34-45B9-A335-A31223D9C26D}" dt="2024-06-23T12:15:25.792" v="4902" actId="26606"/>
          <ac:spMkLst>
            <pc:docMk/>
            <pc:sldMk cId="2221885515" sldId="258"/>
            <ac:spMk id="1086" creationId="{04C6A80A-C3F4-48DE-80ED-845C8B3E13D1}"/>
          </ac:spMkLst>
        </pc:spChg>
        <pc:spChg chg="add del">
          <ac:chgData name="Sarah Talbert" userId="86e51c85-b678-46b0-ac55-f928fe841015" providerId="ADAL" clId="{D1E16211-2C34-45B9-A335-A31223D9C26D}" dt="2024-06-23T10:51:27.442" v="287" actId="26606"/>
          <ac:spMkLst>
            <pc:docMk/>
            <pc:sldMk cId="2221885515" sldId="258"/>
            <ac:spMk id="1092" creationId="{99830760-26BB-4DF9-938D-77E5D34C8343}"/>
          </ac:spMkLst>
        </pc:spChg>
        <pc:spChg chg="add del">
          <ac:chgData name="Sarah Talbert" userId="86e51c85-b678-46b0-ac55-f928fe841015" providerId="ADAL" clId="{D1E16211-2C34-45B9-A335-A31223D9C26D}" dt="2024-06-23T10:51:27.442" v="287" actId="26606"/>
          <ac:spMkLst>
            <pc:docMk/>
            <pc:sldMk cId="2221885515" sldId="258"/>
            <ac:spMk id="1093" creationId="{F12B191D-14E0-48C6-9541-2DC3B7D19894}"/>
          </ac:spMkLst>
        </pc:spChg>
        <pc:spChg chg="add del">
          <ac:chgData name="Sarah Talbert" userId="86e51c85-b678-46b0-ac55-f928fe841015" providerId="ADAL" clId="{D1E16211-2C34-45B9-A335-A31223D9C26D}" dt="2024-06-23T10:51:27.442" v="287" actId="26606"/>
          <ac:spMkLst>
            <pc:docMk/>
            <pc:sldMk cId="2221885515" sldId="258"/>
            <ac:spMk id="1094" creationId="{575806C2-AB07-4F56-936F-6EA1070F7F49}"/>
          </ac:spMkLst>
        </pc:spChg>
        <pc:spChg chg="add del">
          <ac:chgData name="Sarah Talbert" userId="86e51c85-b678-46b0-ac55-f928fe841015" providerId="ADAL" clId="{D1E16211-2C34-45B9-A335-A31223D9C26D}" dt="2024-06-23T10:51:27.442" v="287" actId="26606"/>
          <ac:spMkLst>
            <pc:docMk/>
            <pc:sldMk cId="2221885515" sldId="258"/>
            <ac:spMk id="1097" creationId="{D55F217F-C24D-4846-B638-491EF6D27703}"/>
          </ac:spMkLst>
        </pc:spChg>
        <pc:grpChg chg="add del">
          <ac:chgData name="Sarah Talbert" userId="86e51c85-b678-46b0-ac55-f928fe841015" providerId="ADAL" clId="{D1E16211-2C34-45B9-A335-A31223D9C26D}" dt="2024-06-23T10:51:29.532" v="292" actId="26606"/>
          <ac:grpSpMkLst>
            <pc:docMk/>
            <pc:sldMk cId="2221885515" sldId="258"/>
            <ac:grpSpMk id="1053" creationId="{19373530-15FD-4390-A707-0FA6DA4D5133}"/>
          </ac:grpSpMkLst>
        </pc:grpChg>
        <pc:grpChg chg="add del">
          <ac:chgData name="Sarah Talbert" userId="86e51c85-b678-46b0-ac55-f928fe841015" providerId="ADAL" clId="{D1E16211-2C34-45B9-A335-A31223D9C26D}" dt="2024-06-23T10:51:04.680" v="277" actId="26606"/>
          <ac:grpSpMkLst>
            <pc:docMk/>
            <pc:sldMk cId="2221885515" sldId="258"/>
            <ac:grpSpMk id="1058" creationId="{C69923DF-00DF-45A6-86A0-5AD7FE498CFD}"/>
          </ac:grpSpMkLst>
        </pc:grpChg>
        <pc:grpChg chg="add del">
          <ac:chgData name="Sarah Talbert" userId="86e51c85-b678-46b0-ac55-f928fe841015" providerId="ADAL" clId="{D1E16211-2C34-45B9-A335-A31223D9C26D}" dt="2024-06-23T10:51:06.698" v="279" actId="26606"/>
          <ac:grpSpMkLst>
            <pc:docMk/>
            <pc:sldMk cId="2221885515" sldId="258"/>
            <ac:grpSpMk id="1065" creationId="{19373530-15FD-4390-A707-0FA6DA4D5133}"/>
          </ac:grpSpMkLst>
        </pc:grpChg>
        <pc:grpChg chg="add del">
          <ac:chgData name="Sarah Talbert" userId="86e51c85-b678-46b0-ac55-f928fe841015" providerId="ADAL" clId="{D1E16211-2C34-45B9-A335-A31223D9C26D}" dt="2024-06-23T10:50:38.701" v="269" actId="26606"/>
          <ac:grpSpMkLst>
            <pc:docMk/>
            <pc:sldMk cId="2221885515" sldId="258"/>
            <ac:grpSpMk id="1066" creationId="{C69923DF-00DF-45A6-86A0-5AD7FE498CFD}"/>
          </ac:grpSpMkLst>
        </pc:grpChg>
        <pc:grpChg chg="add del">
          <ac:chgData name="Sarah Talbert" userId="86e51c85-b678-46b0-ac55-f928fe841015" providerId="ADAL" clId="{D1E16211-2C34-45B9-A335-A31223D9C26D}" dt="2024-06-23T10:51:58.182" v="295" actId="26606"/>
          <ac:grpSpMkLst>
            <pc:docMk/>
            <pc:sldMk cId="2221885515" sldId="258"/>
            <ac:grpSpMk id="1067" creationId="{1C0F8264-A19C-4C08-B6EA-A0BC6DEFB707}"/>
          </ac:grpSpMkLst>
        </pc:grpChg>
        <pc:grpChg chg="add del">
          <ac:chgData name="Sarah Talbert" userId="86e51c85-b678-46b0-ac55-f928fe841015" providerId="ADAL" clId="{D1E16211-2C34-45B9-A335-A31223D9C26D}" dt="2024-06-23T10:54:08.296" v="464" actId="26606"/>
          <ac:grpSpMkLst>
            <pc:docMk/>
            <pc:sldMk cId="2221885515" sldId="258"/>
            <ac:grpSpMk id="1068" creationId="{9E2417C7-A82F-44F7-A96F-B751F3302F1B}"/>
          </ac:grpSpMkLst>
        </pc:grpChg>
        <pc:grpChg chg="add del">
          <ac:chgData name="Sarah Talbert" userId="86e51c85-b678-46b0-ac55-f928fe841015" providerId="ADAL" clId="{D1E16211-2C34-45B9-A335-A31223D9C26D}" dt="2024-06-23T10:51:19.057" v="281" actId="26606"/>
          <ac:grpSpMkLst>
            <pc:docMk/>
            <pc:sldMk cId="2221885515" sldId="258"/>
            <ac:grpSpMk id="1073" creationId="{0AAF5F9E-10A7-46B6-A994-C63963ED3249}"/>
          </ac:grpSpMkLst>
        </pc:grpChg>
        <pc:grpChg chg="add del">
          <ac:chgData name="Sarah Talbert" userId="86e51c85-b678-46b0-ac55-f928fe841015" providerId="ADAL" clId="{D1E16211-2C34-45B9-A335-A31223D9C26D}" dt="2024-06-23T10:51:59.788" v="297" actId="26606"/>
          <ac:grpSpMkLst>
            <pc:docMk/>
            <pc:sldMk cId="2221885515" sldId="258"/>
            <ac:grpSpMk id="1075" creationId="{AD55FF18-1979-4730-A345-E74E328F0777}"/>
          </ac:grpSpMkLst>
        </pc:grpChg>
        <pc:grpChg chg="add del">
          <ac:chgData name="Sarah Talbert" userId="86e51c85-b678-46b0-ac55-f928fe841015" providerId="ADAL" clId="{D1E16211-2C34-45B9-A335-A31223D9C26D}" dt="2024-06-23T10:51:21.571" v="283" actId="26606"/>
          <ac:grpSpMkLst>
            <pc:docMk/>
            <pc:sldMk cId="2221885515" sldId="258"/>
            <ac:grpSpMk id="1078" creationId="{E74380E0-C298-4F18-9189-C236E8B829D3}"/>
          </ac:grpSpMkLst>
        </pc:grpChg>
        <pc:grpChg chg="add del">
          <ac:chgData name="Sarah Talbert" userId="86e51c85-b678-46b0-ac55-f928fe841015" providerId="ADAL" clId="{D1E16211-2C34-45B9-A335-A31223D9C26D}" dt="2024-06-23T10:51:24.251" v="285" actId="26606"/>
          <ac:grpSpMkLst>
            <pc:docMk/>
            <pc:sldMk cId="2221885515" sldId="258"/>
            <ac:grpSpMk id="1082" creationId="{3D837D9D-C83F-4B5F-A3E4-0566BFFDE5BB}"/>
          </ac:grpSpMkLst>
        </pc:grpChg>
        <pc:grpChg chg="add del">
          <ac:chgData name="Sarah Talbert" userId="86e51c85-b678-46b0-ac55-f928fe841015" providerId="ADAL" clId="{D1E16211-2C34-45B9-A335-A31223D9C26D}" dt="2024-06-23T10:52:05.812" v="299" actId="26606"/>
          <ac:grpSpMkLst>
            <pc:docMk/>
            <pc:sldMk cId="2221885515" sldId="258"/>
            <ac:grpSpMk id="1083" creationId="{9E2417C7-A82F-44F7-A96F-B751F3302F1B}"/>
          </ac:grpSpMkLst>
        </pc:grpChg>
        <pc:grpChg chg="add del">
          <ac:chgData name="Sarah Talbert" userId="86e51c85-b678-46b0-ac55-f928fe841015" providerId="ADAL" clId="{D1E16211-2C34-45B9-A335-A31223D9C26D}" dt="2024-06-23T10:51:24.251" v="285" actId="26606"/>
          <ac:grpSpMkLst>
            <pc:docMk/>
            <pc:sldMk cId="2221885515" sldId="258"/>
            <ac:grpSpMk id="1085" creationId="{8014E084-82AA-4AF5-8DCD-D78AE42BCCC0}"/>
          </ac:grpSpMkLst>
        </pc:grpChg>
        <pc:grpChg chg="add del">
          <ac:chgData name="Sarah Talbert" userId="86e51c85-b678-46b0-ac55-f928fe841015" providerId="ADAL" clId="{D1E16211-2C34-45B9-A335-A31223D9C26D}" dt="2024-06-23T10:54:01.889" v="461" actId="26606"/>
          <ac:grpSpMkLst>
            <pc:docMk/>
            <pc:sldMk cId="2221885515" sldId="258"/>
            <ac:grpSpMk id="1087" creationId="{D68B9961-F007-40D1-AF51-61B6DE5106CE}"/>
          </ac:grpSpMkLst>
        </pc:grpChg>
        <pc:grpChg chg="add del">
          <ac:chgData name="Sarah Talbert" userId="86e51c85-b678-46b0-ac55-f928fe841015" providerId="ADAL" clId="{D1E16211-2C34-45B9-A335-A31223D9C26D}" dt="2024-06-23T10:51:24.251" v="285" actId="26606"/>
          <ac:grpSpMkLst>
            <pc:docMk/>
            <pc:sldMk cId="2221885515" sldId="258"/>
            <ac:grpSpMk id="1088" creationId="{54FBC6F2-8708-4069-AD0A-911A723CDD02}"/>
          </ac:grpSpMkLst>
        </pc:grpChg>
        <pc:grpChg chg="add del">
          <ac:chgData name="Sarah Talbert" userId="86e51c85-b678-46b0-ac55-f928fe841015" providerId="ADAL" clId="{D1E16211-2C34-45B9-A335-A31223D9C26D}" dt="2024-06-23T12:15:25.792" v="4902" actId="26606"/>
          <ac:grpSpMkLst>
            <pc:docMk/>
            <pc:sldMk cId="2221885515" sldId="258"/>
            <ac:grpSpMk id="1089" creationId="{9E2417C7-A82F-44F7-A96F-B751F3302F1B}"/>
          </ac:grpSpMkLst>
        </pc:grpChg>
        <pc:grpChg chg="add del">
          <ac:chgData name="Sarah Talbert" userId="86e51c85-b678-46b0-ac55-f928fe841015" providerId="ADAL" clId="{D1E16211-2C34-45B9-A335-A31223D9C26D}" dt="2024-06-23T10:51:27.442" v="287" actId="26606"/>
          <ac:grpSpMkLst>
            <pc:docMk/>
            <pc:sldMk cId="2221885515" sldId="258"/>
            <ac:grpSpMk id="1095" creationId="{C69923DF-00DF-45A6-86A0-5AD7FE498CFD}"/>
          </ac:grpSpMkLst>
        </pc:grpChg>
        <pc:picChg chg="mod ord">
          <ac:chgData name="Sarah Talbert" userId="86e51c85-b678-46b0-ac55-f928fe841015" providerId="ADAL" clId="{D1E16211-2C34-45B9-A335-A31223D9C26D}" dt="2024-06-23T12:15:25.792" v="4902" actId="26606"/>
          <ac:picMkLst>
            <pc:docMk/>
            <pc:sldMk cId="2221885515" sldId="258"/>
            <ac:picMk id="1030" creationId="{6D0A3BE0-6842-B523-6E52-5505DA73D91A}"/>
          </ac:picMkLst>
        </pc:picChg>
        <pc:picChg chg="del mod ord">
          <ac:chgData name="Sarah Talbert" userId="86e51c85-b678-46b0-ac55-f928fe841015" providerId="ADAL" clId="{D1E16211-2C34-45B9-A335-A31223D9C26D}" dt="2024-06-23T10:51:41.386" v="293" actId="21"/>
          <ac:picMkLst>
            <pc:docMk/>
            <pc:sldMk cId="2221885515" sldId="258"/>
            <ac:picMk id="1032" creationId="{B8E92696-7B3F-328F-D7B1-7609AF9A8143}"/>
          </ac:picMkLst>
        </pc:picChg>
        <pc:picChg chg="mod ord">
          <ac:chgData name="Sarah Talbert" userId="86e51c85-b678-46b0-ac55-f928fe841015" providerId="ADAL" clId="{D1E16211-2C34-45B9-A335-A31223D9C26D}" dt="2024-06-23T12:15:25.792" v="4902" actId="26606"/>
          <ac:picMkLst>
            <pc:docMk/>
            <pc:sldMk cId="2221885515" sldId="258"/>
            <ac:picMk id="1034" creationId="{C2C76045-1956-8466-9FB1-5D8C14C93F5B}"/>
          </ac:picMkLst>
        </pc:picChg>
      </pc:sldChg>
      <pc:sldChg chg="addSp delSp modSp del mod setBg delDesignElem chgLayout">
        <pc:chgData name="Sarah Talbert" userId="86e51c85-b678-46b0-ac55-f928fe841015" providerId="ADAL" clId="{D1E16211-2C34-45B9-A335-A31223D9C26D}" dt="2024-06-23T10:57:38.599" v="497" actId="2696"/>
        <pc:sldMkLst>
          <pc:docMk/>
          <pc:sldMk cId="3899478571" sldId="259"/>
        </pc:sldMkLst>
        <pc:spChg chg="mod ord">
          <ac:chgData name="Sarah Talbert" userId="86e51c85-b678-46b0-ac55-f928fe841015" providerId="ADAL" clId="{D1E16211-2C34-45B9-A335-A31223D9C26D}" dt="2024-06-21T03:58:52.174" v="91" actId="26606"/>
          <ac:spMkLst>
            <pc:docMk/>
            <pc:sldMk cId="3899478571" sldId="259"/>
            <ac:spMk id="3" creationId="{BE890104-4547-52E0-54E1-C0063198E425}"/>
          </ac:spMkLst>
        </pc:spChg>
        <pc:spChg chg="add del mod">
          <ac:chgData name="Sarah Talbert" userId="86e51c85-b678-46b0-ac55-f928fe841015" providerId="ADAL" clId="{D1E16211-2C34-45B9-A335-A31223D9C26D}" dt="2024-06-21T03:58:33.684" v="83" actId="6264"/>
          <ac:spMkLst>
            <pc:docMk/>
            <pc:sldMk cId="3899478571" sldId="259"/>
            <ac:spMk id="4" creationId="{B201BABA-9DDA-36BB-97A0-9E02FB16C7A4}"/>
          </ac:spMkLst>
        </pc:spChg>
        <pc:spChg chg="add mod ord">
          <ac:chgData name="Sarah Talbert" userId="86e51c85-b678-46b0-ac55-f928fe841015" providerId="ADAL" clId="{D1E16211-2C34-45B9-A335-A31223D9C26D}" dt="2024-06-21T03:58:55.526" v="92" actId="20577"/>
          <ac:spMkLst>
            <pc:docMk/>
            <pc:sldMk cId="3899478571" sldId="259"/>
            <ac:spMk id="5" creationId="{74C196E3-AE20-E36C-92D5-0FFC5F4F53E2}"/>
          </ac:spMkLst>
        </pc:spChg>
        <pc:spChg chg="add">
          <ac:chgData name="Sarah Talbert" userId="86e51c85-b678-46b0-ac55-f928fe841015" providerId="ADAL" clId="{D1E16211-2C34-45B9-A335-A31223D9C26D}" dt="2024-06-21T03:58:52.174" v="91" actId="26606"/>
          <ac:spMkLst>
            <pc:docMk/>
            <pc:sldMk cId="3899478571" sldId="259"/>
            <ac:spMk id="7" creationId="{E009DD9B-5EE2-4C0D-8B2B-351C8C102205}"/>
          </ac:spMkLst>
        </pc:spChg>
        <pc:spChg chg="add del">
          <ac:chgData name="Sarah Talbert" userId="86e51c85-b678-46b0-ac55-f928fe841015" providerId="ADAL" clId="{D1E16211-2C34-45B9-A335-A31223D9C26D}" dt="2024-06-21T03:58:33.684" v="83" actId="6264"/>
          <ac:spMkLst>
            <pc:docMk/>
            <pc:sldMk cId="3899478571" sldId="259"/>
            <ac:spMk id="8" creationId="{E009DD9B-5EE2-4C0D-8B2B-351C8C102205}"/>
          </ac:spMkLst>
        </pc:spChg>
        <pc:spChg chg="add">
          <ac:chgData name="Sarah Talbert" userId="86e51c85-b678-46b0-ac55-f928fe841015" providerId="ADAL" clId="{D1E16211-2C34-45B9-A335-A31223D9C26D}" dt="2024-06-21T03:58:52.174" v="91" actId="26606"/>
          <ac:spMkLst>
            <pc:docMk/>
            <pc:sldMk cId="3899478571" sldId="259"/>
            <ac:spMk id="9" creationId="{E720DB99-7745-4E75-9D96-AAB6D55C531E}"/>
          </ac:spMkLst>
        </pc:spChg>
        <pc:spChg chg="add del">
          <ac:chgData name="Sarah Talbert" userId="86e51c85-b678-46b0-ac55-f928fe841015" providerId="ADAL" clId="{D1E16211-2C34-45B9-A335-A31223D9C26D}" dt="2024-06-21T03:58:33.684" v="83" actId="6264"/>
          <ac:spMkLst>
            <pc:docMk/>
            <pc:sldMk cId="3899478571" sldId="259"/>
            <ac:spMk id="10" creationId="{E720DB99-7745-4E75-9D96-AAB6D55C531E}"/>
          </ac:spMkLst>
        </pc:spChg>
        <pc:spChg chg="add">
          <ac:chgData name="Sarah Talbert" userId="86e51c85-b678-46b0-ac55-f928fe841015" providerId="ADAL" clId="{D1E16211-2C34-45B9-A335-A31223D9C26D}" dt="2024-06-21T03:58:52.174" v="91" actId="26606"/>
          <ac:spMkLst>
            <pc:docMk/>
            <pc:sldMk cId="3899478571" sldId="259"/>
            <ac:spMk id="11" creationId="{D68803C4-E159-4360-B7BB-74205C8F782D}"/>
          </ac:spMkLst>
        </pc:spChg>
        <pc:spChg chg="add del">
          <ac:chgData name="Sarah Talbert" userId="86e51c85-b678-46b0-ac55-f928fe841015" providerId="ADAL" clId="{D1E16211-2C34-45B9-A335-A31223D9C26D}" dt="2024-06-21T03:58:33.684" v="83" actId="6264"/>
          <ac:spMkLst>
            <pc:docMk/>
            <pc:sldMk cId="3899478571" sldId="259"/>
            <ac:spMk id="12" creationId="{D68803C4-E159-4360-B7BB-74205C8F782D}"/>
          </ac:spMkLst>
        </pc:spChg>
        <pc:spChg chg="add">
          <ac:chgData name="Sarah Talbert" userId="86e51c85-b678-46b0-ac55-f928fe841015" providerId="ADAL" clId="{D1E16211-2C34-45B9-A335-A31223D9C26D}" dt="2024-06-21T03:58:52.174" v="91" actId="26606"/>
          <ac:spMkLst>
            <pc:docMk/>
            <pc:sldMk cId="3899478571" sldId="259"/>
            <ac:spMk id="13" creationId="{504B0465-3B07-49BF-BEA7-D81476246293}"/>
          </ac:spMkLst>
        </pc:spChg>
        <pc:spChg chg="add del">
          <ac:chgData name="Sarah Talbert" userId="86e51c85-b678-46b0-ac55-f928fe841015" providerId="ADAL" clId="{D1E16211-2C34-45B9-A335-A31223D9C26D}" dt="2024-06-21T03:58:33.684" v="83" actId="6264"/>
          <ac:spMkLst>
            <pc:docMk/>
            <pc:sldMk cId="3899478571" sldId="259"/>
            <ac:spMk id="14" creationId="{504B0465-3B07-49BF-BEA7-D81476246293}"/>
          </ac:spMkLst>
        </pc:spChg>
        <pc:spChg chg="add">
          <ac:chgData name="Sarah Talbert" userId="86e51c85-b678-46b0-ac55-f928fe841015" providerId="ADAL" clId="{D1E16211-2C34-45B9-A335-A31223D9C26D}" dt="2024-06-21T03:58:52.174" v="91" actId="26606"/>
          <ac:spMkLst>
            <pc:docMk/>
            <pc:sldMk cId="3899478571" sldId="259"/>
            <ac:spMk id="15" creationId="{49B7FFA5-14CB-4A4F-9BCC-CA3AA5D9D276}"/>
          </ac:spMkLst>
        </pc:spChg>
        <pc:spChg chg="add del">
          <ac:chgData name="Sarah Talbert" userId="86e51c85-b678-46b0-ac55-f928fe841015" providerId="ADAL" clId="{D1E16211-2C34-45B9-A335-A31223D9C26D}" dt="2024-06-21T03:58:33.684" v="83" actId="6264"/>
          <ac:spMkLst>
            <pc:docMk/>
            <pc:sldMk cId="3899478571" sldId="259"/>
            <ac:spMk id="16" creationId="{49B7FFA5-14CB-4A4F-9BCC-CA3AA5D9D276}"/>
          </ac:spMkLst>
        </pc:spChg>
        <pc:spChg chg="add del">
          <ac:chgData name="Sarah Talbert" userId="86e51c85-b678-46b0-ac55-f928fe841015" providerId="ADAL" clId="{D1E16211-2C34-45B9-A335-A31223D9C26D}" dt="2024-06-21T03:58:33.684" v="83" actId="6264"/>
          <ac:spMkLst>
            <pc:docMk/>
            <pc:sldMk cId="3899478571" sldId="259"/>
            <ac:spMk id="18" creationId="{04E48745-7512-4EC2-9E20-9092D12150CA}"/>
          </ac:spMkLst>
        </pc:spChg>
        <pc:spChg chg="add">
          <ac:chgData name="Sarah Talbert" userId="86e51c85-b678-46b0-ac55-f928fe841015" providerId="ADAL" clId="{D1E16211-2C34-45B9-A335-A31223D9C26D}" dt="2024-06-21T03:58:52.174" v="91" actId="26606"/>
          <ac:spMkLst>
            <pc:docMk/>
            <pc:sldMk cId="3899478571" sldId="259"/>
            <ac:spMk id="20" creationId="{04E48745-7512-4EC2-9E20-9092D12150CA}"/>
          </ac:spMkLst>
        </pc:spChg>
      </pc:sldChg>
      <pc:sldChg chg="addSp modSp mod setBg">
        <pc:chgData name="Sarah Talbert" userId="86e51c85-b678-46b0-ac55-f928fe841015" providerId="ADAL" clId="{D1E16211-2C34-45B9-A335-A31223D9C26D}" dt="2024-06-23T23:49:46.282" v="22740" actId="20577"/>
        <pc:sldMkLst>
          <pc:docMk/>
          <pc:sldMk cId="3198132254" sldId="260"/>
        </pc:sldMkLst>
        <pc:spChg chg="mod">
          <ac:chgData name="Sarah Talbert" userId="86e51c85-b678-46b0-ac55-f928fe841015" providerId="ADAL" clId="{D1E16211-2C34-45B9-A335-A31223D9C26D}" dt="2024-06-23T14:50:28.978" v="20388" actId="20577"/>
          <ac:spMkLst>
            <pc:docMk/>
            <pc:sldMk cId="3198132254" sldId="260"/>
            <ac:spMk id="2" creationId="{359F5C2C-E987-B211-75E4-90A020065AD7}"/>
          </ac:spMkLst>
        </pc:spChg>
        <pc:spChg chg="mod">
          <ac:chgData name="Sarah Talbert" userId="86e51c85-b678-46b0-ac55-f928fe841015" providerId="ADAL" clId="{D1E16211-2C34-45B9-A335-A31223D9C26D}" dt="2024-06-23T23:49:46.282" v="22740" actId="20577"/>
          <ac:spMkLst>
            <pc:docMk/>
            <pc:sldMk cId="3198132254" sldId="260"/>
            <ac:spMk id="3" creationId="{5EAAFCF5-A142-F11F-DFF0-967BB5A541BF}"/>
          </ac:spMkLst>
        </pc:spChg>
        <pc:spChg chg="add">
          <ac:chgData name="Sarah Talbert" userId="86e51c85-b678-46b0-ac55-f928fe841015" providerId="ADAL" clId="{D1E16211-2C34-45B9-A335-A31223D9C26D}" dt="2024-06-21T03:55:56.471" v="0" actId="26606"/>
          <ac:spMkLst>
            <pc:docMk/>
            <pc:sldMk cId="3198132254" sldId="260"/>
            <ac:spMk id="8" creationId="{E009DD9B-5EE2-4C0D-8B2B-351C8C102205}"/>
          </ac:spMkLst>
        </pc:spChg>
        <pc:spChg chg="add">
          <ac:chgData name="Sarah Talbert" userId="86e51c85-b678-46b0-ac55-f928fe841015" providerId="ADAL" clId="{D1E16211-2C34-45B9-A335-A31223D9C26D}" dt="2024-06-21T03:55:56.471" v="0" actId="26606"/>
          <ac:spMkLst>
            <pc:docMk/>
            <pc:sldMk cId="3198132254" sldId="260"/>
            <ac:spMk id="10" creationId="{E720DB99-7745-4E75-9D96-AAB6D55C531E}"/>
          </ac:spMkLst>
        </pc:spChg>
        <pc:spChg chg="add">
          <ac:chgData name="Sarah Talbert" userId="86e51c85-b678-46b0-ac55-f928fe841015" providerId="ADAL" clId="{D1E16211-2C34-45B9-A335-A31223D9C26D}" dt="2024-06-21T03:55:56.471" v="0" actId="26606"/>
          <ac:spMkLst>
            <pc:docMk/>
            <pc:sldMk cId="3198132254" sldId="260"/>
            <ac:spMk id="12" creationId="{D68803C4-E159-4360-B7BB-74205C8F782D}"/>
          </ac:spMkLst>
        </pc:spChg>
        <pc:spChg chg="add">
          <ac:chgData name="Sarah Talbert" userId="86e51c85-b678-46b0-ac55-f928fe841015" providerId="ADAL" clId="{D1E16211-2C34-45B9-A335-A31223D9C26D}" dt="2024-06-21T03:55:56.471" v="0" actId="26606"/>
          <ac:spMkLst>
            <pc:docMk/>
            <pc:sldMk cId="3198132254" sldId="260"/>
            <ac:spMk id="14" creationId="{504B0465-3B07-49BF-BEA7-D81476246293}"/>
          </ac:spMkLst>
        </pc:spChg>
        <pc:spChg chg="add">
          <ac:chgData name="Sarah Talbert" userId="86e51c85-b678-46b0-ac55-f928fe841015" providerId="ADAL" clId="{D1E16211-2C34-45B9-A335-A31223D9C26D}" dt="2024-06-21T03:55:56.471" v="0" actId="26606"/>
          <ac:spMkLst>
            <pc:docMk/>
            <pc:sldMk cId="3198132254" sldId="260"/>
            <ac:spMk id="16" creationId="{49B7FFA5-14CB-4A4F-9BCC-CA3AA5D9D276}"/>
          </ac:spMkLst>
        </pc:spChg>
        <pc:spChg chg="add">
          <ac:chgData name="Sarah Talbert" userId="86e51c85-b678-46b0-ac55-f928fe841015" providerId="ADAL" clId="{D1E16211-2C34-45B9-A335-A31223D9C26D}" dt="2024-06-21T03:55:56.471" v="0" actId="26606"/>
          <ac:spMkLst>
            <pc:docMk/>
            <pc:sldMk cId="3198132254" sldId="260"/>
            <ac:spMk id="18" creationId="{04E48745-7512-4EC2-9E20-9092D12150CA}"/>
          </ac:spMkLst>
        </pc:spChg>
      </pc:sldChg>
      <pc:sldChg chg="del">
        <pc:chgData name="Sarah Talbert" userId="86e51c85-b678-46b0-ac55-f928fe841015" providerId="ADAL" clId="{D1E16211-2C34-45B9-A335-A31223D9C26D}" dt="2024-06-23T12:07:38.814" v="4667" actId="2696"/>
        <pc:sldMkLst>
          <pc:docMk/>
          <pc:sldMk cId="2014034262" sldId="261"/>
        </pc:sldMkLst>
      </pc:sldChg>
      <pc:sldChg chg="del">
        <pc:chgData name="Sarah Talbert" userId="86e51c85-b678-46b0-ac55-f928fe841015" providerId="ADAL" clId="{D1E16211-2C34-45B9-A335-A31223D9C26D}" dt="2024-06-23T12:08:05.828" v="4668" actId="2696"/>
        <pc:sldMkLst>
          <pc:docMk/>
          <pc:sldMk cId="1746139515" sldId="262"/>
        </pc:sldMkLst>
      </pc:sldChg>
      <pc:sldChg chg="addSp delSp modSp mod setBg">
        <pc:chgData name="Sarah Talbert" userId="86e51c85-b678-46b0-ac55-f928fe841015" providerId="ADAL" clId="{D1E16211-2C34-45B9-A335-A31223D9C26D}" dt="2024-06-23T12:12:33.512" v="4842" actId="26606"/>
        <pc:sldMkLst>
          <pc:docMk/>
          <pc:sldMk cId="237851662" sldId="263"/>
        </pc:sldMkLst>
        <pc:spChg chg="mod">
          <ac:chgData name="Sarah Talbert" userId="86e51c85-b678-46b0-ac55-f928fe841015" providerId="ADAL" clId="{D1E16211-2C34-45B9-A335-A31223D9C26D}" dt="2024-06-23T12:12:33.512" v="4842" actId="26606"/>
          <ac:spMkLst>
            <pc:docMk/>
            <pc:sldMk cId="237851662" sldId="263"/>
            <ac:spMk id="2" creationId="{D4ECF4B4-D59F-043D-D919-117148972FB9}"/>
          </ac:spMkLst>
        </pc:spChg>
        <pc:spChg chg="add del mod">
          <ac:chgData name="Sarah Talbert" userId="86e51c85-b678-46b0-ac55-f928fe841015" providerId="ADAL" clId="{D1E16211-2C34-45B9-A335-A31223D9C26D}" dt="2024-06-23T12:10:53.293" v="4827" actId="26606"/>
          <ac:spMkLst>
            <pc:docMk/>
            <pc:sldMk cId="237851662" sldId="263"/>
            <ac:spMk id="3" creationId="{76FB4B0E-CD57-CAB5-B4E2-87F9C2CFD44E}"/>
          </ac:spMkLst>
        </pc:spChg>
        <pc:spChg chg="add del">
          <ac:chgData name="Sarah Talbert" userId="86e51c85-b678-46b0-ac55-f928fe841015" providerId="ADAL" clId="{D1E16211-2C34-45B9-A335-A31223D9C26D}" dt="2024-06-23T12:10:53.293" v="4827" actId="26606"/>
          <ac:spMkLst>
            <pc:docMk/>
            <pc:sldMk cId="237851662" sldId="263"/>
            <ac:spMk id="8" creationId="{5118BA95-03E7-41B7-B442-0AF8C0A7FF68}"/>
          </ac:spMkLst>
        </pc:spChg>
        <pc:spChg chg="add del">
          <ac:chgData name="Sarah Talbert" userId="86e51c85-b678-46b0-ac55-f928fe841015" providerId="ADAL" clId="{D1E16211-2C34-45B9-A335-A31223D9C26D}" dt="2024-06-23T12:10:53.293" v="4827" actId="26606"/>
          <ac:spMkLst>
            <pc:docMk/>
            <pc:sldMk cId="237851662" sldId="263"/>
            <ac:spMk id="14" creationId="{AD9B3EAD-A2B3-42C4-927C-3455E3E69EE6}"/>
          </ac:spMkLst>
        </pc:spChg>
        <pc:spChg chg="add del">
          <ac:chgData name="Sarah Talbert" userId="86e51c85-b678-46b0-ac55-f928fe841015" providerId="ADAL" clId="{D1E16211-2C34-45B9-A335-A31223D9C26D}" dt="2024-06-23T12:12:04.599" v="4838" actId="26606"/>
          <ac:spMkLst>
            <pc:docMk/>
            <pc:sldMk cId="237851662" sldId="263"/>
            <ac:spMk id="19" creationId="{5118BA95-03E7-41B7-B442-0AF8C0A7FF68}"/>
          </ac:spMkLst>
        </pc:spChg>
        <pc:spChg chg="add del">
          <ac:chgData name="Sarah Talbert" userId="86e51c85-b678-46b0-ac55-f928fe841015" providerId="ADAL" clId="{D1E16211-2C34-45B9-A335-A31223D9C26D}" dt="2024-06-23T12:10:45.343" v="4820" actId="26606"/>
          <ac:spMkLst>
            <pc:docMk/>
            <pc:sldMk cId="237851662" sldId="263"/>
            <ac:spMk id="20" creationId="{3FD711E9-7F79-40A9-8D9E-4AE293C154A5}"/>
          </ac:spMkLst>
        </pc:spChg>
        <pc:spChg chg="add del">
          <ac:chgData name="Sarah Talbert" userId="86e51c85-b678-46b0-ac55-f928fe841015" providerId="ADAL" clId="{D1E16211-2C34-45B9-A335-A31223D9C26D}" dt="2024-06-23T12:10:53.265" v="4826" actId="26606"/>
          <ac:spMkLst>
            <pc:docMk/>
            <pc:sldMk cId="237851662" sldId="263"/>
            <ac:spMk id="21" creationId="{D2F9B8D9-2A0F-48A2-AD9F-81D8C4970341}"/>
          </ac:spMkLst>
        </pc:spChg>
        <pc:spChg chg="add del">
          <ac:chgData name="Sarah Talbert" userId="86e51c85-b678-46b0-ac55-f928fe841015" providerId="ADAL" clId="{D1E16211-2C34-45B9-A335-A31223D9C26D}" dt="2024-06-23T12:10:48.963" v="4822" actId="26606"/>
          <ac:spMkLst>
            <pc:docMk/>
            <pc:sldMk cId="237851662" sldId="263"/>
            <ac:spMk id="22" creationId="{3FD711E9-7F79-40A9-8D9E-4AE293C154A5}"/>
          </ac:spMkLst>
        </pc:spChg>
        <pc:spChg chg="add del">
          <ac:chgData name="Sarah Talbert" userId="86e51c85-b678-46b0-ac55-f928fe841015" providerId="ADAL" clId="{D1E16211-2C34-45B9-A335-A31223D9C26D}" dt="2024-06-23T12:10:50.798" v="4824" actId="26606"/>
          <ac:spMkLst>
            <pc:docMk/>
            <pc:sldMk cId="237851662" sldId="263"/>
            <ac:spMk id="24" creationId="{45444F36-3103-4D11-A25F-C054D4606DA4}"/>
          </ac:spMkLst>
        </pc:spChg>
        <pc:spChg chg="add del">
          <ac:chgData name="Sarah Talbert" userId="86e51c85-b678-46b0-ac55-f928fe841015" providerId="ADAL" clId="{D1E16211-2C34-45B9-A335-A31223D9C26D}" dt="2024-06-23T12:10:50.798" v="4824" actId="26606"/>
          <ac:spMkLst>
            <pc:docMk/>
            <pc:sldMk cId="237851662" sldId="263"/>
            <ac:spMk id="25" creationId="{5118BA95-03E7-41B7-B442-0AF8C0A7FF68}"/>
          </ac:spMkLst>
        </pc:spChg>
        <pc:spChg chg="add del">
          <ac:chgData name="Sarah Talbert" userId="86e51c85-b678-46b0-ac55-f928fe841015" providerId="ADAL" clId="{D1E16211-2C34-45B9-A335-A31223D9C26D}" dt="2024-06-23T12:10:50.798" v="4824" actId="26606"/>
          <ac:spMkLst>
            <pc:docMk/>
            <pc:sldMk cId="237851662" sldId="263"/>
            <ac:spMk id="26" creationId="{AD9B3EAD-A2B3-42C4-927C-3455E3E69EE6}"/>
          </ac:spMkLst>
        </pc:spChg>
        <pc:spChg chg="add del">
          <ac:chgData name="Sarah Talbert" userId="86e51c85-b678-46b0-ac55-f928fe841015" providerId="ADAL" clId="{D1E16211-2C34-45B9-A335-A31223D9C26D}" dt="2024-06-23T12:10:50.798" v="4824" actId="26606"/>
          <ac:spMkLst>
            <pc:docMk/>
            <pc:sldMk cId="237851662" sldId="263"/>
            <ac:spMk id="27" creationId="{059D8741-EAD6-41B1-A882-70D70FC35821}"/>
          </ac:spMkLst>
        </pc:spChg>
        <pc:spChg chg="add del">
          <ac:chgData name="Sarah Talbert" userId="86e51c85-b678-46b0-ac55-f928fe841015" providerId="ADAL" clId="{D1E16211-2C34-45B9-A335-A31223D9C26D}" dt="2024-06-23T12:10:53.265" v="4826" actId="26606"/>
          <ac:spMkLst>
            <pc:docMk/>
            <pc:sldMk cId="237851662" sldId="263"/>
            <ac:spMk id="30" creationId="{76FB4B0E-CD57-CAB5-B4E2-87F9C2CFD44E}"/>
          </ac:spMkLst>
        </pc:spChg>
        <pc:spChg chg="add del">
          <ac:chgData name="Sarah Talbert" userId="86e51c85-b678-46b0-ac55-f928fe841015" providerId="ADAL" clId="{D1E16211-2C34-45B9-A335-A31223D9C26D}" dt="2024-06-23T12:12:04.599" v="4838" actId="26606"/>
          <ac:spMkLst>
            <pc:docMk/>
            <pc:sldMk cId="237851662" sldId="263"/>
            <ac:spMk id="38" creationId="{AD9B3EAD-A2B3-42C4-927C-3455E3E69EE6}"/>
          </ac:spMkLst>
        </pc:spChg>
        <pc:spChg chg="add mod ord">
          <ac:chgData name="Sarah Talbert" userId="86e51c85-b678-46b0-ac55-f928fe841015" providerId="ADAL" clId="{D1E16211-2C34-45B9-A335-A31223D9C26D}" dt="2024-06-23T12:12:33.512" v="4842" actId="26606"/>
          <ac:spMkLst>
            <pc:docMk/>
            <pc:sldMk cId="237851662" sldId="263"/>
            <ac:spMk id="39" creationId="{76FB4B0E-CD57-CAB5-B4E2-87F9C2CFD44E}"/>
          </ac:spMkLst>
        </pc:spChg>
        <pc:spChg chg="add del">
          <ac:chgData name="Sarah Talbert" userId="86e51c85-b678-46b0-ac55-f928fe841015" providerId="ADAL" clId="{D1E16211-2C34-45B9-A335-A31223D9C26D}" dt="2024-06-23T12:12:33.512" v="4842" actId="26606"/>
          <ac:spMkLst>
            <pc:docMk/>
            <pc:sldMk cId="237851662" sldId="263"/>
            <ac:spMk id="41" creationId="{D2F9B8D9-2A0F-48A2-AD9F-81D8C4970341}"/>
          </ac:spMkLst>
        </pc:spChg>
        <pc:spChg chg="add del">
          <ac:chgData name="Sarah Talbert" userId="86e51c85-b678-46b0-ac55-f928fe841015" providerId="ADAL" clId="{D1E16211-2C34-45B9-A335-A31223D9C26D}" dt="2024-06-23T12:12:04.596" v="4837" actId="26606"/>
          <ac:spMkLst>
            <pc:docMk/>
            <pc:sldMk cId="237851662" sldId="263"/>
            <ac:spMk id="44" creationId="{E009DD9B-5EE2-4C0D-8B2B-351C8C102205}"/>
          </ac:spMkLst>
        </pc:spChg>
        <pc:spChg chg="add del">
          <ac:chgData name="Sarah Talbert" userId="86e51c85-b678-46b0-ac55-f928fe841015" providerId="ADAL" clId="{D1E16211-2C34-45B9-A335-A31223D9C26D}" dt="2024-06-23T12:12:04.596" v="4837" actId="26606"/>
          <ac:spMkLst>
            <pc:docMk/>
            <pc:sldMk cId="237851662" sldId="263"/>
            <ac:spMk id="46" creationId="{E720DB99-7745-4E75-9D96-AAB6D55C531E}"/>
          </ac:spMkLst>
        </pc:spChg>
        <pc:spChg chg="add del">
          <ac:chgData name="Sarah Talbert" userId="86e51c85-b678-46b0-ac55-f928fe841015" providerId="ADAL" clId="{D1E16211-2C34-45B9-A335-A31223D9C26D}" dt="2024-06-23T12:12:04.596" v="4837" actId="26606"/>
          <ac:spMkLst>
            <pc:docMk/>
            <pc:sldMk cId="237851662" sldId="263"/>
            <ac:spMk id="48" creationId="{D68803C4-E159-4360-B7BB-74205C8F782D}"/>
          </ac:spMkLst>
        </pc:spChg>
        <pc:spChg chg="add del">
          <ac:chgData name="Sarah Talbert" userId="86e51c85-b678-46b0-ac55-f928fe841015" providerId="ADAL" clId="{D1E16211-2C34-45B9-A335-A31223D9C26D}" dt="2024-06-23T12:12:04.596" v="4837" actId="26606"/>
          <ac:spMkLst>
            <pc:docMk/>
            <pc:sldMk cId="237851662" sldId="263"/>
            <ac:spMk id="50" creationId="{504B0465-3B07-49BF-BEA7-D81476246293}"/>
          </ac:spMkLst>
        </pc:spChg>
        <pc:spChg chg="add del">
          <ac:chgData name="Sarah Talbert" userId="86e51c85-b678-46b0-ac55-f928fe841015" providerId="ADAL" clId="{D1E16211-2C34-45B9-A335-A31223D9C26D}" dt="2024-06-23T12:12:04.596" v="4837" actId="26606"/>
          <ac:spMkLst>
            <pc:docMk/>
            <pc:sldMk cId="237851662" sldId="263"/>
            <ac:spMk id="52" creationId="{49B7FFA5-14CB-4A4F-9BCC-CA3AA5D9D276}"/>
          </ac:spMkLst>
        </pc:spChg>
        <pc:spChg chg="add del">
          <ac:chgData name="Sarah Talbert" userId="86e51c85-b678-46b0-ac55-f928fe841015" providerId="ADAL" clId="{D1E16211-2C34-45B9-A335-A31223D9C26D}" dt="2024-06-23T12:12:04.596" v="4837" actId="26606"/>
          <ac:spMkLst>
            <pc:docMk/>
            <pc:sldMk cId="237851662" sldId="263"/>
            <ac:spMk id="54" creationId="{04E48745-7512-4EC2-9E20-9092D12150CA}"/>
          </ac:spMkLst>
        </pc:spChg>
        <pc:grpChg chg="add del">
          <ac:chgData name="Sarah Talbert" userId="86e51c85-b678-46b0-ac55-f928fe841015" providerId="ADAL" clId="{D1E16211-2C34-45B9-A335-A31223D9C26D}" dt="2024-06-23T12:10:53.293" v="4827" actId="26606"/>
          <ac:grpSpMkLst>
            <pc:docMk/>
            <pc:sldMk cId="237851662" sldId="263"/>
            <ac:grpSpMk id="10" creationId="{E799C3D5-7D55-4046-808C-F290F456D6EF}"/>
          </ac:grpSpMkLst>
        </pc:grpChg>
        <pc:grpChg chg="add del">
          <ac:chgData name="Sarah Talbert" userId="86e51c85-b678-46b0-ac55-f928fe841015" providerId="ADAL" clId="{D1E16211-2C34-45B9-A335-A31223D9C26D}" dt="2024-06-23T12:10:53.265" v="4826" actId="26606"/>
          <ac:grpSpMkLst>
            <pc:docMk/>
            <pc:sldMk cId="237851662" sldId="263"/>
            <ac:grpSpMk id="31" creationId="{0F7E20FF-7DA6-46B7-AB0E-E6CBFDD07292}"/>
          </ac:grpSpMkLst>
        </pc:grpChg>
        <pc:grpChg chg="add del">
          <ac:chgData name="Sarah Talbert" userId="86e51c85-b678-46b0-ac55-f928fe841015" providerId="ADAL" clId="{D1E16211-2C34-45B9-A335-A31223D9C26D}" dt="2024-06-23T12:12:04.599" v="4838" actId="26606"/>
          <ac:grpSpMkLst>
            <pc:docMk/>
            <pc:sldMk cId="237851662" sldId="263"/>
            <ac:grpSpMk id="35" creationId="{E799C3D5-7D55-4046-808C-F290F456D6EF}"/>
          </ac:grpSpMkLst>
        </pc:grpChg>
        <pc:grpChg chg="add del">
          <ac:chgData name="Sarah Talbert" userId="86e51c85-b678-46b0-ac55-f928fe841015" providerId="ADAL" clId="{D1E16211-2C34-45B9-A335-A31223D9C26D}" dt="2024-06-23T12:12:33.512" v="4842" actId="26606"/>
          <ac:grpSpMkLst>
            <pc:docMk/>
            <pc:sldMk cId="237851662" sldId="263"/>
            <ac:grpSpMk id="42" creationId="{0F7E20FF-7DA6-46B7-AB0E-E6CBFDD07292}"/>
          </ac:grpSpMkLst>
        </pc:grpChg>
        <pc:graphicFrameChg chg="add del">
          <ac:chgData name="Sarah Talbert" userId="86e51c85-b678-46b0-ac55-f928fe841015" providerId="ADAL" clId="{D1E16211-2C34-45B9-A335-A31223D9C26D}" dt="2024-06-23T12:10:45.343" v="4820" actId="26606"/>
          <ac:graphicFrameMkLst>
            <pc:docMk/>
            <pc:sldMk cId="237851662" sldId="263"/>
            <ac:graphicFrameMk id="16" creationId="{E421D474-1B06-3676-06AF-51AA66CB9453}"/>
          </ac:graphicFrameMkLst>
        </pc:graphicFrameChg>
        <pc:graphicFrameChg chg="add del">
          <ac:chgData name="Sarah Talbert" userId="86e51c85-b678-46b0-ac55-f928fe841015" providerId="ADAL" clId="{D1E16211-2C34-45B9-A335-A31223D9C26D}" dt="2024-06-23T12:10:48.963" v="4822" actId="26606"/>
          <ac:graphicFrameMkLst>
            <pc:docMk/>
            <pc:sldMk cId="237851662" sldId="263"/>
            <ac:graphicFrameMk id="23" creationId="{6FAFC4AF-9FA6-CC99-B86A-B62D9693EDE0}"/>
          </ac:graphicFrameMkLst>
        </pc:graphicFrameChg>
        <pc:graphicFrameChg chg="add del">
          <ac:chgData name="Sarah Talbert" userId="86e51c85-b678-46b0-ac55-f928fe841015" providerId="ADAL" clId="{D1E16211-2C34-45B9-A335-A31223D9C26D}" dt="2024-06-23T12:10:50.798" v="4824" actId="26606"/>
          <ac:graphicFrameMkLst>
            <pc:docMk/>
            <pc:sldMk cId="237851662" sldId="263"/>
            <ac:graphicFrameMk id="28" creationId="{CF512BC7-81E5-8C1A-4FE7-E44528D70A5D}"/>
          </ac:graphicFrameMkLst>
        </pc:graphicFrameChg>
        <pc:picChg chg="add mod">
          <ac:chgData name="Sarah Talbert" userId="86e51c85-b678-46b0-ac55-f928fe841015" providerId="ADAL" clId="{D1E16211-2C34-45B9-A335-A31223D9C26D}" dt="2024-06-23T12:12:33.512" v="4842" actId="26606"/>
          <ac:picMkLst>
            <pc:docMk/>
            <pc:sldMk cId="237851662" sldId="263"/>
            <ac:picMk id="4" creationId="{362A3921-8A7D-9858-E458-671992B14EC3}"/>
          </ac:picMkLst>
        </pc:picChg>
        <pc:picChg chg="add del">
          <ac:chgData name="Sarah Talbert" userId="86e51c85-b678-46b0-ac55-f928fe841015" providerId="ADAL" clId="{D1E16211-2C34-45B9-A335-A31223D9C26D}" dt="2024-06-23T12:10:53.265" v="4826" actId="26606"/>
          <ac:picMkLst>
            <pc:docMk/>
            <pc:sldMk cId="237851662" sldId="263"/>
            <ac:picMk id="18" creationId="{794C7931-13FC-E2F1-68A9-7005CD5A1ABC}"/>
          </ac:picMkLst>
        </pc:picChg>
      </pc:sldChg>
      <pc:sldChg chg="addSp modSp mod setBg">
        <pc:chgData name="Sarah Talbert" userId="86e51c85-b678-46b0-ac55-f928fe841015" providerId="ADAL" clId="{D1E16211-2C34-45B9-A335-A31223D9C26D}" dt="2024-06-23T15:16:36.165" v="21968" actId="20577"/>
        <pc:sldMkLst>
          <pc:docMk/>
          <pc:sldMk cId="2772737485" sldId="264"/>
        </pc:sldMkLst>
        <pc:spChg chg="mod">
          <ac:chgData name="Sarah Talbert" userId="86e51c85-b678-46b0-ac55-f928fe841015" providerId="ADAL" clId="{D1E16211-2C34-45B9-A335-A31223D9C26D}" dt="2024-06-23T14:37:38.928" v="19917" actId="26606"/>
          <ac:spMkLst>
            <pc:docMk/>
            <pc:sldMk cId="2772737485" sldId="264"/>
            <ac:spMk id="2" creationId="{451F3776-6DD3-3544-89A2-9FE60F950451}"/>
          </ac:spMkLst>
        </pc:spChg>
        <pc:spChg chg="mod">
          <ac:chgData name="Sarah Talbert" userId="86e51c85-b678-46b0-ac55-f928fe841015" providerId="ADAL" clId="{D1E16211-2C34-45B9-A335-A31223D9C26D}" dt="2024-06-23T15:16:36.165" v="21968" actId="20577"/>
          <ac:spMkLst>
            <pc:docMk/>
            <pc:sldMk cId="2772737485" sldId="264"/>
            <ac:spMk id="3" creationId="{393E3D2B-8741-1FF6-A521-A235C579756F}"/>
          </ac:spMkLst>
        </pc:spChg>
        <pc:spChg chg="add">
          <ac:chgData name="Sarah Talbert" userId="86e51c85-b678-46b0-ac55-f928fe841015" providerId="ADAL" clId="{D1E16211-2C34-45B9-A335-A31223D9C26D}" dt="2024-06-23T14:37:38.928" v="19917" actId="26606"/>
          <ac:spMkLst>
            <pc:docMk/>
            <pc:sldMk cId="2772737485" sldId="264"/>
            <ac:spMk id="8" creationId="{E009DD9B-5EE2-4C0D-8B2B-351C8C102205}"/>
          </ac:spMkLst>
        </pc:spChg>
        <pc:spChg chg="add">
          <ac:chgData name="Sarah Talbert" userId="86e51c85-b678-46b0-ac55-f928fe841015" providerId="ADAL" clId="{D1E16211-2C34-45B9-A335-A31223D9C26D}" dt="2024-06-23T14:37:38.928" v="19917" actId="26606"/>
          <ac:spMkLst>
            <pc:docMk/>
            <pc:sldMk cId="2772737485" sldId="264"/>
            <ac:spMk id="10" creationId="{E720DB99-7745-4E75-9D96-AAB6D55C531E}"/>
          </ac:spMkLst>
        </pc:spChg>
        <pc:spChg chg="add">
          <ac:chgData name="Sarah Talbert" userId="86e51c85-b678-46b0-ac55-f928fe841015" providerId="ADAL" clId="{D1E16211-2C34-45B9-A335-A31223D9C26D}" dt="2024-06-23T14:37:38.928" v="19917" actId="26606"/>
          <ac:spMkLst>
            <pc:docMk/>
            <pc:sldMk cId="2772737485" sldId="264"/>
            <ac:spMk id="12" creationId="{D68803C4-E159-4360-B7BB-74205C8F782D}"/>
          </ac:spMkLst>
        </pc:spChg>
        <pc:spChg chg="add">
          <ac:chgData name="Sarah Talbert" userId="86e51c85-b678-46b0-ac55-f928fe841015" providerId="ADAL" clId="{D1E16211-2C34-45B9-A335-A31223D9C26D}" dt="2024-06-23T14:37:38.928" v="19917" actId="26606"/>
          <ac:spMkLst>
            <pc:docMk/>
            <pc:sldMk cId="2772737485" sldId="264"/>
            <ac:spMk id="14" creationId="{504B0465-3B07-49BF-BEA7-D81476246293}"/>
          </ac:spMkLst>
        </pc:spChg>
        <pc:spChg chg="add">
          <ac:chgData name="Sarah Talbert" userId="86e51c85-b678-46b0-ac55-f928fe841015" providerId="ADAL" clId="{D1E16211-2C34-45B9-A335-A31223D9C26D}" dt="2024-06-23T14:37:38.928" v="19917" actId="26606"/>
          <ac:spMkLst>
            <pc:docMk/>
            <pc:sldMk cId="2772737485" sldId="264"/>
            <ac:spMk id="16" creationId="{49B7FFA5-14CB-4A4F-9BCC-CA3AA5D9D276}"/>
          </ac:spMkLst>
        </pc:spChg>
        <pc:spChg chg="add">
          <ac:chgData name="Sarah Talbert" userId="86e51c85-b678-46b0-ac55-f928fe841015" providerId="ADAL" clId="{D1E16211-2C34-45B9-A335-A31223D9C26D}" dt="2024-06-23T14:37:38.928" v="19917" actId="26606"/>
          <ac:spMkLst>
            <pc:docMk/>
            <pc:sldMk cId="2772737485" sldId="264"/>
            <ac:spMk id="18" creationId="{04E48745-7512-4EC2-9E20-9092D12150CA}"/>
          </ac:spMkLst>
        </pc:spChg>
      </pc:sldChg>
      <pc:sldChg chg="addSp modSp mod">
        <pc:chgData name="Sarah Talbert" userId="86e51c85-b678-46b0-ac55-f928fe841015" providerId="ADAL" clId="{D1E16211-2C34-45B9-A335-A31223D9C26D}" dt="2024-06-23T14:35:09.333" v="19911" actId="1076"/>
        <pc:sldMkLst>
          <pc:docMk/>
          <pc:sldMk cId="1806481435" sldId="265"/>
        </pc:sldMkLst>
        <pc:spChg chg="mod">
          <ac:chgData name="Sarah Talbert" userId="86e51c85-b678-46b0-ac55-f928fe841015" providerId="ADAL" clId="{D1E16211-2C34-45B9-A335-A31223D9C26D}" dt="2024-06-23T12:13:47.081" v="4901" actId="20577"/>
          <ac:spMkLst>
            <pc:docMk/>
            <pc:sldMk cId="1806481435" sldId="265"/>
            <ac:spMk id="2" creationId="{4932DFB2-793E-BE24-4941-7357B14C555E}"/>
          </ac:spMkLst>
        </pc:spChg>
        <pc:picChg chg="add mod">
          <ac:chgData name="Sarah Talbert" userId="86e51c85-b678-46b0-ac55-f928fe841015" providerId="ADAL" clId="{D1E16211-2C34-45B9-A335-A31223D9C26D}" dt="2024-06-23T14:35:09.333" v="19911" actId="1076"/>
          <ac:picMkLst>
            <pc:docMk/>
            <pc:sldMk cId="1806481435" sldId="265"/>
            <ac:picMk id="4" creationId="{80404EA0-F25C-81BA-794B-93D3260ABAE5}"/>
          </ac:picMkLst>
        </pc:picChg>
        <pc:picChg chg="mod">
          <ac:chgData name="Sarah Talbert" userId="86e51c85-b678-46b0-ac55-f928fe841015" providerId="ADAL" clId="{D1E16211-2C34-45B9-A335-A31223D9C26D}" dt="2024-06-23T14:35:06.633" v="19910" actId="1076"/>
          <ac:picMkLst>
            <pc:docMk/>
            <pc:sldMk cId="1806481435" sldId="265"/>
            <ac:picMk id="7170" creationId="{7B5E2FB5-8160-703A-5EF5-7C18619B28CA}"/>
          </ac:picMkLst>
        </pc:picChg>
      </pc:sldChg>
      <pc:sldChg chg="modSp del mod">
        <pc:chgData name="Sarah Talbert" userId="86e51c85-b678-46b0-ac55-f928fe841015" providerId="ADAL" clId="{D1E16211-2C34-45B9-A335-A31223D9C26D}" dt="2024-06-23T13:52:30.071" v="16882" actId="2696"/>
        <pc:sldMkLst>
          <pc:docMk/>
          <pc:sldMk cId="1116376522" sldId="266"/>
        </pc:sldMkLst>
        <pc:spChg chg="mod">
          <ac:chgData name="Sarah Talbert" userId="86e51c85-b678-46b0-ac55-f928fe841015" providerId="ADAL" clId="{D1E16211-2C34-45B9-A335-A31223D9C26D}" dt="2024-06-23T12:48:14.322" v="8169" actId="20577"/>
          <ac:spMkLst>
            <pc:docMk/>
            <pc:sldMk cId="1116376522" sldId="266"/>
            <ac:spMk id="2" creationId="{A826F61C-E8F8-C895-A60A-475BCA61E33B}"/>
          </ac:spMkLst>
        </pc:spChg>
      </pc:sldChg>
      <pc:sldChg chg="addSp delSp modSp mod ord setBg setClrOvrMap">
        <pc:chgData name="Sarah Talbert" userId="86e51c85-b678-46b0-ac55-f928fe841015" providerId="ADAL" clId="{D1E16211-2C34-45B9-A335-A31223D9C26D}" dt="2024-06-23T14:25:55.976" v="19524"/>
        <pc:sldMkLst>
          <pc:docMk/>
          <pc:sldMk cId="2831150388" sldId="267"/>
        </pc:sldMkLst>
        <pc:spChg chg="mod">
          <ac:chgData name="Sarah Talbert" userId="86e51c85-b678-46b0-ac55-f928fe841015" providerId="ADAL" clId="{D1E16211-2C34-45B9-A335-A31223D9C26D}" dt="2024-06-23T14:01:28.515" v="17488" actId="255"/>
          <ac:spMkLst>
            <pc:docMk/>
            <pc:sldMk cId="2831150388" sldId="267"/>
            <ac:spMk id="2" creationId="{5C22A924-282A-3C12-C82A-A9F608EED8A9}"/>
          </ac:spMkLst>
        </pc:spChg>
        <pc:spChg chg="add del">
          <ac:chgData name="Sarah Talbert" userId="86e51c85-b678-46b0-ac55-f928fe841015" providerId="ADAL" clId="{D1E16211-2C34-45B9-A335-A31223D9C26D}" dt="2024-06-23T13:53:04.443" v="16926" actId="26606"/>
          <ac:spMkLst>
            <pc:docMk/>
            <pc:sldMk cId="2831150388" sldId="267"/>
            <ac:spMk id="5128" creationId="{92E09F36-3F86-4B39-3306-603F9C341860}"/>
          </ac:spMkLst>
        </pc:spChg>
        <pc:spChg chg="add del">
          <ac:chgData name="Sarah Talbert" userId="86e51c85-b678-46b0-ac55-f928fe841015" providerId="ADAL" clId="{D1E16211-2C34-45B9-A335-A31223D9C26D}" dt="2024-06-23T13:53:04.443" v="16926" actId="26606"/>
          <ac:spMkLst>
            <pc:docMk/>
            <pc:sldMk cId="2831150388" sldId="267"/>
            <ac:spMk id="5131" creationId="{2A0E4E09-FC02-4ADC-951A-3FFA90B6FE39}"/>
          </ac:spMkLst>
        </pc:spChg>
        <pc:spChg chg="add del">
          <ac:chgData name="Sarah Talbert" userId="86e51c85-b678-46b0-ac55-f928fe841015" providerId="ADAL" clId="{D1E16211-2C34-45B9-A335-A31223D9C26D}" dt="2024-06-23T13:53:04.443" v="16926" actId="26606"/>
          <ac:spMkLst>
            <pc:docMk/>
            <pc:sldMk cId="2831150388" sldId="267"/>
            <ac:spMk id="5133" creationId="{E7320EF0-BBCF-4227-8108-92736B729D81}"/>
          </ac:spMkLst>
        </pc:spChg>
        <pc:spChg chg="add del">
          <ac:chgData name="Sarah Talbert" userId="86e51c85-b678-46b0-ac55-f928fe841015" providerId="ADAL" clId="{D1E16211-2C34-45B9-A335-A31223D9C26D}" dt="2024-06-23T13:53:04.443" v="16926" actId="26606"/>
          <ac:spMkLst>
            <pc:docMk/>
            <pc:sldMk cId="2831150388" sldId="267"/>
            <ac:spMk id="5135" creationId="{E5821A2D-F010-4C2B-8819-23281D9C770F}"/>
          </ac:spMkLst>
        </pc:spChg>
        <pc:spChg chg="add mod">
          <ac:chgData name="Sarah Talbert" userId="86e51c85-b678-46b0-ac55-f928fe841015" providerId="ADAL" clId="{D1E16211-2C34-45B9-A335-A31223D9C26D}" dt="2024-06-23T14:01:20.851" v="17487" actId="1076"/>
          <ac:spMkLst>
            <pc:docMk/>
            <pc:sldMk cId="2831150388" sldId="267"/>
            <ac:spMk id="5141" creationId="{900C6DC5-4396-3D30-E6EB-D68378F17490}"/>
          </ac:spMkLst>
        </pc:spChg>
        <pc:grpChg chg="add del">
          <ac:chgData name="Sarah Talbert" userId="86e51c85-b678-46b0-ac55-f928fe841015" providerId="ADAL" clId="{D1E16211-2C34-45B9-A335-A31223D9C26D}" dt="2024-06-23T13:53:04.443" v="16926" actId="26606"/>
          <ac:grpSpMkLst>
            <pc:docMk/>
            <pc:sldMk cId="2831150388" sldId="267"/>
            <ac:grpSpMk id="5137" creationId="{D68B9961-F007-40D1-AF51-61B6DE5106CE}"/>
          </ac:grpSpMkLst>
        </pc:grpChg>
        <pc:picChg chg="mod ord">
          <ac:chgData name="Sarah Talbert" userId="86e51c85-b678-46b0-ac55-f928fe841015" providerId="ADAL" clId="{D1E16211-2C34-45B9-A335-A31223D9C26D}" dt="2024-06-23T13:53:04.443" v="16927" actId="26606"/>
          <ac:picMkLst>
            <pc:docMk/>
            <pc:sldMk cId="2831150388" sldId="267"/>
            <ac:picMk id="5122" creationId="{488E649C-EAE4-00B8-685F-4BC278E80485}"/>
          </ac:picMkLst>
        </pc:picChg>
        <pc:picChg chg="mod">
          <ac:chgData name="Sarah Talbert" userId="86e51c85-b678-46b0-ac55-f928fe841015" providerId="ADAL" clId="{D1E16211-2C34-45B9-A335-A31223D9C26D}" dt="2024-06-23T13:53:04.443" v="16927" actId="26606"/>
          <ac:picMkLst>
            <pc:docMk/>
            <pc:sldMk cId="2831150388" sldId="267"/>
            <ac:picMk id="5124" creationId="{60AB788A-A82A-B4D9-CC3E-4B17AF645D3A}"/>
          </ac:picMkLst>
        </pc:picChg>
      </pc:sldChg>
      <pc:sldChg chg="del">
        <pc:chgData name="Sarah Talbert" userId="86e51c85-b678-46b0-ac55-f928fe841015" providerId="ADAL" clId="{D1E16211-2C34-45B9-A335-A31223D9C26D}" dt="2024-06-23T14:33:11.653" v="19702" actId="2696"/>
        <pc:sldMkLst>
          <pc:docMk/>
          <pc:sldMk cId="3554254345" sldId="268"/>
        </pc:sldMkLst>
      </pc:sldChg>
      <pc:sldChg chg="modSp">
        <pc:chgData name="Sarah Talbert" userId="86e51c85-b678-46b0-ac55-f928fe841015" providerId="ADAL" clId="{D1E16211-2C34-45B9-A335-A31223D9C26D}" dt="2024-06-23T14:01:45.202" v="17489" actId="1076"/>
        <pc:sldMkLst>
          <pc:docMk/>
          <pc:sldMk cId="4210695262" sldId="269"/>
        </pc:sldMkLst>
        <pc:picChg chg="mod">
          <ac:chgData name="Sarah Talbert" userId="86e51c85-b678-46b0-ac55-f928fe841015" providerId="ADAL" clId="{D1E16211-2C34-45B9-A335-A31223D9C26D}" dt="2024-06-23T14:01:45.202" v="17489" actId="1076"/>
          <ac:picMkLst>
            <pc:docMk/>
            <pc:sldMk cId="4210695262" sldId="269"/>
            <ac:picMk id="10242" creationId="{8F620FFE-6D0B-E9F7-7BC0-F66CBB568814}"/>
          </ac:picMkLst>
        </pc:picChg>
      </pc:sldChg>
      <pc:sldChg chg="addSp modSp del mod setBg">
        <pc:chgData name="Sarah Talbert" userId="86e51c85-b678-46b0-ac55-f928fe841015" providerId="ADAL" clId="{D1E16211-2C34-45B9-A335-A31223D9C26D}" dt="2024-06-23T12:13:01.518" v="4843" actId="2696"/>
        <pc:sldMkLst>
          <pc:docMk/>
          <pc:sldMk cId="1429498431" sldId="270"/>
        </pc:sldMkLst>
        <pc:spChg chg="mod ord">
          <ac:chgData name="Sarah Talbert" userId="86e51c85-b678-46b0-ac55-f928fe841015" providerId="ADAL" clId="{D1E16211-2C34-45B9-A335-A31223D9C26D}" dt="2024-06-23T12:02:01.737" v="4415" actId="26606"/>
          <ac:spMkLst>
            <pc:docMk/>
            <pc:sldMk cId="1429498431" sldId="270"/>
            <ac:spMk id="2" creationId="{EDDDD28B-6F37-9B9E-D491-DF43A151855A}"/>
          </ac:spMkLst>
        </pc:spChg>
        <pc:spChg chg="add mod">
          <ac:chgData name="Sarah Talbert" userId="86e51c85-b678-46b0-ac55-f928fe841015" providerId="ADAL" clId="{D1E16211-2C34-45B9-A335-A31223D9C26D}" dt="2024-06-23T12:07:05.102" v="4666" actId="20577"/>
          <ac:spMkLst>
            <pc:docMk/>
            <pc:sldMk cId="1429498431" sldId="270"/>
            <ac:spMk id="11270" creationId="{8544DEBA-6020-0E84-F1B7-824079CF4446}"/>
          </ac:spMkLst>
        </pc:spChg>
        <pc:spChg chg="add">
          <ac:chgData name="Sarah Talbert" userId="86e51c85-b678-46b0-ac55-f928fe841015" providerId="ADAL" clId="{D1E16211-2C34-45B9-A335-A31223D9C26D}" dt="2024-06-23T12:02:01.737" v="4415" actId="26606"/>
          <ac:spMkLst>
            <pc:docMk/>
            <pc:sldMk cId="1429498431" sldId="270"/>
            <ac:spMk id="11273" creationId="{E009DD9B-5EE2-4C0D-8B2B-351C8C102205}"/>
          </ac:spMkLst>
        </pc:spChg>
        <pc:spChg chg="add">
          <ac:chgData name="Sarah Talbert" userId="86e51c85-b678-46b0-ac55-f928fe841015" providerId="ADAL" clId="{D1E16211-2C34-45B9-A335-A31223D9C26D}" dt="2024-06-23T12:02:01.737" v="4415" actId="26606"/>
          <ac:spMkLst>
            <pc:docMk/>
            <pc:sldMk cId="1429498431" sldId="270"/>
            <ac:spMk id="11275" creationId="{E720DB99-7745-4E75-9D96-AAB6D55C531E}"/>
          </ac:spMkLst>
        </pc:spChg>
        <pc:spChg chg="add">
          <ac:chgData name="Sarah Talbert" userId="86e51c85-b678-46b0-ac55-f928fe841015" providerId="ADAL" clId="{D1E16211-2C34-45B9-A335-A31223D9C26D}" dt="2024-06-23T12:02:01.737" v="4415" actId="26606"/>
          <ac:spMkLst>
            <pc:docMk/>
            <pc:sldMk cId="1429498431" sldId="270"/>
            <ac:spMk id="11277" creationId="{D68803C4-E159-4360-B7BB-74205C8F782D}"/>
          </ac:spMkLst>
        </pc:spChg>
        <pc:spChg chg="add">
          <ac:chgData name="Sarah Talbert" userId="86e51c85-b678-46b0-ac55-f928fe841015" providerId="ADAL" clId="{D1E16211-2C34-45B9-A335-A31223D9C26D}" dt="2024-06-23T12:02:01.737" v="4415" actId="26606"/>
          <ac:spMkLst>
            <pc:docMk/>
            <pc:sldMk cId="1429498431" sldId="270"/>
            <ac:spMk id="11279" creationId="{504B0465-3B07-49BF-BEA7-D81476246293}"/>
          </ac:spMkLst>
        </pc:spChg>
        <pc:spChg chg="add">
          <ac:chgData name="Sarah Talbert" userId="86e51c85-b678-46b0-ac55-f928fe841015" providerId="ADAL" clId="{D1E16211-2C34-45B9-A335-A31223D9C26D}" dt="2024-06-23T12:02:01.737" v="4415" actId="26606"/>
          <ac:spMkLst>
            <pc:docMk/>
            <pc:sldMk cId="1429498431" sldId="270"/>
            <ac:spMk id="11281" creationId="{49B7FFA5-14CB-4A4F-9BCC-CA3AA5D9D276}"/>
          </ac:spMkLst>
        </pc:spChg>
        <pc:spChg chg="add">
          <ac:chgData name="Sarah Talbert" userId="86e51c85-b678-46b0-ac55-f928fe841015" providerId="ADAL" clId="{D1E16211-2C34-45B9-A335-A31223D9C26D}" dt="2024-06-23T12:02:01.737" v="4415" actId="26606"/>
          <ac:spMkLst>
            <pc:docMk/>
            <pc:sldMk cId="1429498431" sldId="270"/>
            <ac:spMk id="11283" creationId="{04E48745-7512-4EC2-9E20-9092D12150CA}"/>
          </ac:spMkLst>
        </pc:spChg>
        <pc:picChg chg="mod">
          <ac:chgData name="Sarah Talbert" userId="86e51c85-b678-46b0-ac55-f928fe841015" providerId="ADAL" clId="{D1E16211-2C34-45B9-A335-A31223D9C26D}" dt="2024-06-23T12:02:01.737" v="4415" actId="26606"/>
          <ac:picMkLst>
            <pc:docMk/>
            <pc:sldMk cId="1429498431" sldId="270"/>
            <ac:picMk id="11266" creationId="{BD18F1AF-D3C7-865B-54A8-464A7604C501}"/>
          </ac:picMkLst>
        </pc:picChg>
      </pc:sldChg>
      <pc:sldChg chg="del">
        <pc:chgData name="Sarah Talbert" userId="86e51c85-b678-46b0-ac55-f928fe841015" providerId="ADAL" clId="{D1E16211-2C34-45B9-A335-A31223D9C26D}" dt="2024-06-23T14:33:25.132" v="19703" actId="2696"/>
        <pc:sldMkLst>
          <pc:docMk/>
          <pc:sldMk cId="1987986749" sldId="271"/>
        </pc:sldMkLst>
      </pc:sldChg>
      <pc:sldChg chg="addSp delSp modSp new mod setBg">
        <pc:chgData name="Sarah Talbert" userId="86e51c85-b678-46b0-ac55-f928fe841015" providerId="ADAL" clId="{D1E16211-2C34-45B9-A335-A31223D9C26D}" dt="2024-06-23T14:49:43.603" v="20358" actId="20577"/>
        <pc:sldMkLst>
          <pc:docMk/>
          <pc:sldMk cId="844953791" sldId="272"/>
        </pc:sldMkLst>
        <pc:spChg chg="mod">
          <ac:chgData name="Sarah Talbert" userId="86e51c85-b678-46b0-ac55-f928fe841015" providerId="ADAL" clId="{D1E16211-2C34-45B9-A335-A31223D9C26D}" dt="2024-06-23T12:00:27.422" v="4369" actId="20577"/>
          <ac:spMkLst>
            <pc:docMk/>
            <pc:sldMk cId="844953791" sldId="272"/>
            <ac:spMk id="2" creationId="{81EDD9FC-0EFC-DD47-D2FF-B0AAF0597F9D}"/>
          </ac:spMkLst>
        </pc:spChg>
        <pc:spChg chg="del mod">
          <ac:chgData name="Sarah Talbert" userId="86e51c85-b678-46b0-ac55-f928fe841015" providerId="ADAL" clId="{D1E16211-2C34-45B9-A335-A31223D9C26D}" dt="2024-06-23T11:32:56.188" v="2636" actId="26606"/>
          <ac:spMkLst>
            <pc:docMk/>
            <pc:sldMk cId="844953791" sldId="272"/>
            <ac:spMk id="3" creationId="{0968D1A1-1DEA-85FD-D910-3E535E412DDF}"/>
          </ac:spMkLst>
        </pc:spChg>
        <pc:spChg chg="add del mod">
          <ac:chgData name="Sarah Talbert" userId="86e51c85-b678-46b0-ac55-f928fe841015" providerId="ADAL" clId="{D1E16211-2C34-45B9-A335-A31223D9C26D}" dt="2024-06-23T11:58:17.680" v="4303"/>
          <ac:spMkLst>
            <pc:docMk/>
            <pc:sldMk cId="844953791" sldId="272"/>
            <ac:spMk id="4" creationId="{FA690233-5FBC-1795-986C-C2CFF46A7AC7}"/>
          </ac:spMkLst>
        </pc:spChg>
        <pc:spChg chg="add del mod">
          <ac:chgData name="Sarah Talbert" userId="86e51c85-b678-46b0-ac55-f928fe841015" providerId="ADAL" clId="{D1E16211-2C34-45B9-A335-A31223D9C26D}" dt="2024-06-23T11:58:16.119" v="4301" actId="767"/>
          <ac:spMkLst>
            <pc:docMk/>
            <pc:sldMk cId="844953791" sldId="272"/>
            <ac:spMk id="5" creationId="{95731E63-D8D5-3A70-546B-7867986E236A}"/>
          </ac:spMkLst>
        </pc:spChg>
        <pc:spChg chg="add del">
          <ac:chgData name="Sarah Talbert" userId="86e51c85-b678-46b0-ac55-f928fe841015" providerId="ADAL" clId="{D1E16211-2C34-45B9-A335-A31223D9C26D}" dt="2024-06-23T11:22:49.854" v="1863" actId="26606"/>
          <ac:spMkLst>
            <pc:docMk/>
            <pc:sldMk cId="844953791" sldId="272"/>
            <ac:spMk id="8" creationId="{E009DD9B-5EE2-4C0D-8B2B-351C8C102205}"/>
          </ac:spMkLst>
        </pc:spChg>
        <pc:spChg chg="add del">
          <ac:chgData name="Sarah Talbert" userId="86e51c85-b678-46b0-ac55-f928fe841015" providerId="ADAL" clId="{D1E16211-2C34-45B9-A335-A31223D9C26D}" dt="2024-06-23T11:22:49.854" v="1863" actId="26606"/>
          <ac:spMkLst>
            <pc:docMk/>
            <pc:sldMk cId="844953791" sldId="272"/>
            <ac:spMk id="10" creationId="{E720DB99-7745-4E75-9D96-AAB6D55C531E}"/>
          </ac:spMkLst>
        </pc:spChg>
        <pc:spChg chg="add del">
          <ac:chgData name="Sarah Talbert" userId="86e51c85-b678-46b0-ac55-f928fe841015" providerId="ADAL" clId="{D1E16211-2C34-45B9-A335-A31223D9C26D}" dt="2024-06-23T11:22:49.854" v="1863" actId="26606"/>
          <ac:spMkLst>
            <pc:docMk/>
            <pc:sldMk cId="844953791" sldId="272"/>
            <ac:spMk id="12" creationId="{D68803C4-E159-4360-B7BB-74205C8F782D}"/>
          </ac:spMkLst>
        </pc:spChg>
        <pc:spChg chg="add del">
          <ac:chgData name="Sarah Talbert" userId="86e51c85-b678-46b0-ac55-f928fe841015" providerId="ADAL" clId="{D1E16211-2C34-45B9-A335-A31223D9C26D}" dt="2024-06-23T11:22:49.854" v="1863" actId="26606"/>
          <ac:spMkLst>
            <pc:docMk/>
            <pc:sldMk cId="844953791" sldId="272"/>
            <ac:spMk id="14" creationId="{504B0465-3B07-49BF-BEA7-D81476246293}"/>
          </ac:spMkLst>
        </pc:spChg>
        <pc:spChg chg="add del">
          <ac:chgData name="Sarah Talbert" userId="86e51c85-b678-46b0-ac55-f928fe841015" providerId="ADAL" clId="{D1E16211-2C34-45B9-A335-A31223D9C26D}" dt="2024-06-23T11:22:49.854" v="1863" actId="26606"/>
          <ac:spMkLst>
            <pc:docMk/>
            <pc:sldMk cId="844953791" sldId="272"/>
            <ac:spMk id="16" creationId="{49B7FFA5-14CB-4A4F-9BCC-CA3AA5D9D276}"/>
          </ac:spMkLst>
        </pc:spChg>
        <pc:spChg chg="add del">
          <ac:chgData name="Sarah Talbert" userId="86e51c85-b678-46b0-ac55-f928fe841015" providerId="ADAL" clId="{D1E16211-2C34-45B9-A335-A31223D9C26D}" dt="2024-06-23T11:22:49.854" v="1863" actId="26606"/>
          <ac:spMkLst>
            <pc:docMk/>
            <pc:sldMk cId="844953791" sldId="272"/>
            <ac:spMk id="18" creationId="{04E48745-7512-4EC2-9E20-9092D12150CA}"/>
          </ac:spMkLst>
        </pc:spChg>
        <pc:spChg chg="add del">
          <ac:chgData name="Sarah Talbert" userId="86e51c85-b678-46b0-ac55-f928fe841015" providerId="ADAL" clId="{D1E16211-2C34-45B9-A335-A31223D9C26D}" dt="2024-06-23T11:32:56.188" v="2636" actId="26606"/>
          <ac:spMkLst>
            <pc:docMk/>
            <pc:sldMk cId="844953791" sldId="272"/>
            <ac:spMk id="20" creationId="{5118BA95-03E7-41B7-B442-0AF8C0A7FF68}"/>
          </ac:spMkLst>
        </pc:spChg>
        <pc:spChg chg="add del">
          <ac:chgData name="Sarah Talbert" userId="86e51c85-b678-46b0-ac55-f928fe841015" providerId="ADAL" clId="{D1E16211-2C34-45B9-A335-A31223D9C26D}" dt="2024-06-23T11:32:56.188" v="2636" actId="26606"/>
          <ac:spMkLst>
            <pc:docMk/>
            <pc:sldMk cId="844953791" sldId="272"/>
            <ac:spMk id="23" creationId="{AD9B3EAD-A2B3-42C4-927C-3455E3E69EE6}"/>
          </ac:spMkLst>
        </pc:spChg>
        <pc:spChg chg="add del">
          <ac:chgData name="Sarah Talbert" userId="86e51c85-b678-46b0-ac55-f928fe841015" providerId="ADAL" clId="{D1E16211-2C34-45B9-A335-A31223D9C26D}" dt="2024-06-23T11:34:11.982" v="2653" actId="26606"/>
          <ac:spMkLst>
            <pc:docMk/>
            <pc:sldMk cId="844953791" sldId="272"/>
            <ac:spMk id="29" creationId="{3FD711E9-7F79-40A9-8D9E-4AE293C154A5}"/>
          </ac:spMkLst>
        </pc:spChg>
        <pc:spChg chg="add del">
          <ac:chgData name="Sarah Talbert" userId="86e51c85-b678-46b0-ac55-f928fe841015" providerId="ADAL" clId="{D1E16211-2C34-45B9-A335-A31223D9C26D}" dt="2024-06-23T11:33:41.419" v="2638" actId="26606"/>
          <ac:spMkLst>
            <pc:docMk/>
            <pc:sldMk cId="844953791" sldId="272"/>
            <ac:spMk id="34" creationId="{3FD711E9-7F79-40A9-8D9E-4AE293C154A5}"/>
          </ac:spMkLst>
        </pc:spChg>
        <pc:spChg chg="add del">
          <ac:chgData name="Sarah Talbert" userId="86e51c85-b678-46b0-ac55-f928fe841015" providerId="ADAL" clId="{D1E16211-2C34-45B9-A335-A31223D9C26D}" dt="2024-06-23T11:33:50.801" v="2640" actId="26606"/>
          <ac:spMkLst>
            <pc:docMk/>
            <pc:sldMk cId="844953791" sldId="272"/>
            <ac:spMk id="36" creationId="{3FD711E9-7F79-40A9-8D9E-4AE293C154A5}"/>
          </ac:spMkLst>
        </pc:spChg>
        <pc:spChg chg="add del">
          <ac:chgData name="Sarah Talbert" userId="86e51c85-b678-46b0-ac55-f928fe841015" providerId="ADAL" clId="{D1E16211-2C34-45B9-A335-A31223D9C26D}" dt="2024-06-23T11:33:53.370" v="2642" actId="26606"/>
          <ac:spMkLst>
            <pc:docMk/>
            <pc:sldMk cId="844953791" sldId="272"/>
            <ac:spMk id="41" creationId="{5FB4329C-BF98-421E-8A0D-43A2CF95E1DC}"/>
          </ac:spMkLst>
        </pc:spChg>
        <pc:spChg chg="add del">
          <ac:chgData name="Sarah Talbert" userId="86e51c85-b678-46b0-ac55-f928fe841015" providerId="ADAL" clId="{D1E16211-2C34-45B9-A335-A31223D9C26D}" dt="2024-06-23T11:33:53.370" v="2642" actId="26606"/>
          <ac:spMkLst>
            <pc:docMk/>
            <pc:sldMk cId="844953791" sldId="272"/>
            <ac:spMk id="42" creationId="{F3CDC6B8-20F2-4C8D-8599-EC572C0BFF59}"/>
          </ac:spMkLst>
        </pc:spChg>
        <pc:spChg chg="add del">
          <ac:chgData name="Sarah Talbert" userId="86e51c85-b678-46b0-ac55-f928fe841015" providerId="ADAL" clId="{D1E16211-2C34-45B9-A335-A31223D9C26D}" dt="2024-06-23T11:33:56.162" v="2644" actId="26606"/>
          <ac:spMkLst>
            <pc:docMk/>
            <pc:sldMk cId="844953791" sldId="272"/>
            <ac:spMk id="44" creationId="{7F436110-A18F-4051-A35C-BC7FA676BE66}"/>
          </ac:spMkLst>
        </pc:spChg>
        <pc:spChg chg="add del">
          <ac:chgData name="Sarah Talbert" userId="86e51c85-b678-46b0-ac55-f928fe841015" providerId="ADAL" clId="{D1E16211-2C34-45B9-A335-A31223D9C26D}" dt="2024-06-23T11:33:58.143" v="2646" actId="26606"/>
          <ac:spMkLst>
            <pc:docMk/>
            <pc:sldMk cId="844953791" sldId="272"/>
            <ac:spMk id="46" creationId="{3FD711E9-7F79-40A9-8D9E-4AE293C154A5}"/>
          </ac:spMkLst>
        </pc:spChg>
        <pc:spChg chg="add del">
          <ac:chgData name="Sarah Talbert" userId="86e51c85-b678-46b0-ac55-f928fe841015" providerId="ADAL" clId="{D1E16211-2C34-45B9-A335-A31223D9C26D}" dt="2024-06-23T11:34:03.317" v="2648" actId="26606"/>
          <ac:spMkLst>
            <pc:docMk/>
            <pc:sldMk cId="844953791" sldId="272"/>
            <ac:spMk id="48" creationId="{3FD711E9-7F79-40A9-8D9E-4AE293C154A5}"/>
          </ac:spMkLst>
        </pc:spChg>
        <pc:spChg chg="add del">
          <ac:chgData name="Sarah Talbert" userId="86e51c85-b678-46b0-ac55-f928fe841015" providerId="ADAL" clId="{D1E16211-2C34-45B9-A335-A31223D9C26D}" dt="2024-06-23T11:34:06.072" v="2650" actId="26606"/>
          <ac:spMkLst>
            <pc:docMk/>
            <pc:sldMk cId="844953791" sldId="272"/>
            <ac:spMk id="50" creationId="{3FD711E9-7F79-40A9-8D9E-4AE293C154A5}"/>
          </ac:spMkLst>
        </pc:spChg>
        <pc:spChg chg="add del">
          <ac:chgData name="Sarah Talbert" userId="86e51c85-b678-46b0-ac55-f928fe841015" providerId="ADAL" clId="{D1E16211-2C34-45B9-A335-A31223D9C26D}" dt="2024-06-23T11:34:11.947" v="2652" actId="26606"/>
          <ac:spMkLst>
            <pc:docMk/>
            <pc:sldMk cId="844953791" sldId="272"/>
            <ac:spMk id="52" creationId="{3FD711E9-7F79-40A9-8D9E-4AE293C154A5}"/>
          </ac:spMkLst>
        </pc:spChg>
        <pc:spChg chg="add">
          <ac:chgData name="Sarah Talbert" userId="86e51c85-b678-46b0-ac55-f928fe841015" providerId="ADAL" clId="{D1E16211-2C34-45B9-A335-A31223D9C26D}" dt="2024-06-23T11:34:11.982" v="2653" actId="26606"/>
          <ac:spMkLst>
            <pc:docMk/>
            <pc:sldMk cId="844953791" sldId="272"/>
            <ac:spMk id="54" creationId="{3FD711E9-7F79-40A9-8D9E-4AE293C154A5}"/>
          </ac:spMkLst>
        </pc:spChg>
        <pc:grpChg chg="add del">
          <ac:chgData name="Sarah Talbert" userId="86e51c85-b678-46b0-ac55-f928fe841015" providerId="ADAL" clId="{D1E16211-2C34-45B9-A335-A31223D9C26D}" dt="2024-06-23T11:32:56.188" v="2636" actId="26606"/>
          <ac:grpSpMkLst>
            <pc:docMk/>
            <pc:sldMk cId="844953791" sldId="272"/>
            <ac:grpSpMk id="21" creationId="{E799C3D5-7D55-4046-808C-F290F456D6EF}"/>
          </ac:grpSpMkLst>
        </pc:grpChg>
        <pc:grpChg chg="add del">
          <ac:chgData name="Sarah Talbert" userId="86e51c85-b678-46b0-ac55-f928fe841015" providerId="ADAL" clId="{D1E16211-2C34-45B9-A335-A31223D9C26D}" dt="2024-06-23T11:33:53.370" v="2642" actId="26606"/>
          <ac:grpSpMkLst>
            <pc:docMk/>
            <pc:sldMk cId="844953791" sldId="272"/>
            <ac:grpSpMk id="38" creationId="{B4342043-9755-451A-9341-6461ADE858EA}"/>
          </ac:grpSpMkLst>
        </pc:grpChg>
        <pc:graphicFrameChg chg="add mod modGraphic">
          <ac:chgData name="Sarah Talbert" userId="86e51c85-b678-46b0-ac55-f928fe841015" providerId="ADAL" clId="{D1E16211-2C34-45B9-A335-A31223D9C26D}" dt="2024-06-23T14:49:43.603" v="20358" actId="20577"/>
          <ac:graphicFrameMkLst>
            <pc:docMk/>
            <pc:sldMk cId="844953791" sldId="272"/>
            <ac:graphicFrameMk id="25" creationId="{60F19A68-275B-5C9F-C0C9-4645F74F0882}"/>
          </ac:graphicFrameMkLst>
        </pc:graphicFrameChg>
        <pc:picChg chg="add del mod">
          <ac:chgData name="Sarah Talbert" userId="86e51c85-b678-46b0-ac55-f928fe841015" providerId="ADAL" clId="{D1E16211-2C34-45B9-A335-A31223D9C26D}" dt="2024-06-23T12:00:50.468" v="4370" actId="478"/>
          <ac:picMkLst>
            <pc:docMk/>
            <pc:sldMk cId="844953791" sldId="272"/>
            <ac:picMk id="6" creationId="{D6608618-EC9F-FAAC-5142-4BE9A09B1143}"/>
          </ac:picMkLst>
        </pc:picChg>
      </pc:sldChg>
      <pc:sldChg chg="addSp delSp modSp new mod setBg">
        <pc:chgData name="Sarah Talbert" userId="86e51c85-b678-46b0-ac55-f928fe841015" providerId="ADAL" clId="{D1E16211-2C34-45B9-A335-A31223D9C26D}" dt="2024-06-23T15:08:13.410" v="21737" actId="114"/>
        <pc:sldMkLst>
          <pc:docMk/>
          <pc:sldMk cId="3893826100" sldId="273"/>
        </pc:sldMkLst>
        <pc:spChg chg="mod">
          <ac:chgData name="Sarah Talbert" userId="86e51c85-b678-46b0-ac55-f928fe841015" providerId="ADAL" clId="{D1E16211-2C34-45B9-A335-A31223D9C26D}" dt="2024-06-23T14:50:14.584" v="20387" actId="20577"/>
          <ac:spMkLst>
            <pc:docMk/>
            <pc:sldMk cId="3893826100" sldId="273"/>
            <ac:spMk id="2" creationId="{DDF10E90-8B97-61E2-00D3-B1C743C5F263}"/>
          </ac:spMkLst>
        </pc:spChg>
        <pc:spChg chg="mod ord">
          <ac:chgData name="Sarah Talbert" userId="86e51c85-b678-46b0-ac55-f928fe841015" providerId="ADAL" clId="{D1E16211-2C34-45B9-A335-A31223D9C26D}" dt="2024-06-23T15:08:13.410" v="21737" actId="114"/>
          <ac:spMkLst>
            <pc:docMk/>
            <pc:sldMk cId="3893826100" sldId="273"/>
            <ac:spMk id="3" creationId="{C5800499-939A-D0AB-AB5A-DEEB714BD3B1}"/>
          </ac:spMkLst>
        </pc:spChg>
        <pc:spChg chg="add del">
          <ac:chgData name="Sarah Talbert" userId="86e51c85-b678-46b0-ac55-f928fe841015" providerId="ADAL" clId="{D1E16211-2C34-45B9-A335-A31223D9C26D}" dt="2024-06-23T12:03:17.514" v="4427" actId="26606"/>
          <ac:spMkLst>
            <pc:docMk/>
            <pc:sldMk cId="3893826100" sldId="273"/>
            <ac:spMk id="8" creationId="{E009DD9B-5EE2-4C0D-8B2B-351C8C102205}"/>
          </ac:spMkLst>
        </pc:spChg>
        <pc:spChg chg="add del">
          <ac:chgData name="Sarah Talbert" userId="86e51c85-b678-46b0-ac55-f928fe841015" providerId="ADAL" clId="{D1E16211-2C34-45B9-A335-A31223D9C26D}" dt="2024-06-23T12:03:17.514" v="4427" actId="26606"/>
          <ac:spMkLst>
            <pc:docMk/>
            <pc:sldMk cId="3893826100" sldId="273"/>
            <ac:spMk id="10" creationId="{E720DB99-7745-4E75-9D96-AAB6D55C531E}"/>
          </ac:spMkLst>
        </pc:spChg>
        <pc:spChg chg="add del">
          <ac:chgData name="Sarah Talbert" userId="86e51c85-b678-46b0-ac55-f928fe841015" providerId="ADAL" clId="{D1E16211-2C34-45B9-A335-A31223D9C26D}" dt="2024-06-23T12:03:17.514" v="4427" actId="26606"/>
          <ac:spMkLst>
            <pc:docMk/>
            <pc:sldMk cId="3893826100" sldId="273"/>
            <ac:spMk id="12" creationId="{D68803C4-E159-4360-B7BB-74205C8F782D}"/>
          </ac:spMkLst>
        </pc:spChg>
        <pc:spChg chg="add del">
          <ac:chgData name="Sarah Talbert" userId="86e51c85-b678-46b0-ac55-f928fe841015" providerId="ADAL" clId="{D1E16211-2C34-45B9-A335-A31223D9C26D}" dt="2024-06-23T12:03:17.514" v="4427" actId="26606"/>
          <ac:spMkLst>
            <pc:docMk/>
            <pc:sldMk cId="3893826100" sldId="273"/>
            <ac:spMk id="14" creationId="{504B0465-3B07-49BF-BEA7-D81476246293}"/>
          </ac:spMkLst>
        </pc:spChg>
        <pc:spChg chg="add del">
          <ac:chgData name="Sarah Talbert" userId="86e51c85-b678-46b0-ac55-f928fe841015" providerId="ADAL" clId="{D1E16211-2C34-45B9-A335-A31223D9C26D}" dt="2024-06-23T12:03:17.514" v="4427" actId="26606"/>
          <ac:spMkLst>
            <pc:docMk/>
            <pc:sldMk cId="3893826100" sldId="273"/>
            <ac:spMk id="16" creationId="{49B7FFA5-14CB-4A4F-9BCC-CA3AA5D9D276}"/>
          </ac:spMkLst>
        </pc:spChg>
        <pc:spChg chg="add del">
          <ac:chgData name="Sarah Talbert" userId="86e51c85-b678-46b0-ac55-f928fe841015" providerId="ADAL" clId="{D1E16211-2C34-45B9-A335-A31223D9C26D}" dt="2024-06-23T12:03:17.514" v="4427" actId="26606"/>
          <ac:spMkLst>
            <pc:docMk/>
            <pc:sldMk cId="3893826100" sldId="273"/>
            <ac:spMk id="18" creationId="{04E48745-7512-4EC2-9E20-9092D12150CA}"/>
          </ac:spMkLst>
        </pc:spChg>
        <pc:spChg chg="add">
          <ac:chgData name="Sarah Talbert" userId="86e51c85-b678-46b0-ac55-f928fe841015" providerId="ADAL" clId="{D1E16211-2C34-45B9-A335-A31223D9C26D}" dt="2024-06-23T12:03:17.514" v="4427" actId="26606"/>
          <ac:spMkLst>
            <pc:docMk/>
            <pc:sldMk cId="3893826100" sldId="273"/>
            <ac:spMk id="23" creationId="{E009DD9B-5EE2-4C0D-8B2B-351C8C102205}"/>
          </ac:spMkLst>
        </pc:spChg>
        <pc:spChg chg="add">
          <ac:chgData name="Sarah Talbert" userId="86e51c85-b678-46b0-ac55-f928fe841015" providerId="ADAL" clId="{D1E16211-2C34-45B9-A335-A31223D9C26D}" dt="2024-06-23T12:03:17.514" v="4427" actId="26606"/>
          <ac:spMkLst>
            <pc:docMk/>
            <pc:sldMk cId="3893826100" sldId="273"/>
            <ac:spMk id="25" creationId="{E720DB99-7745-4E75-9D96-AAB6D55C531E}"/>
          </ac:spMkLst>
        </pc:spChg>
        <pc:spChg chg="add">
          <ac:chgData name="Sarah Talbert" userId="86e51c85-b678-46b0-ac55-f928fe841015" providerId="ADAL" clId="{D1E16211-2C34-45B9-A335-A31223D9C26D}" dt="2024-06-23T12:03:17.514" v="4427" actId="26606"/>
          <ac:spMkLst>
            <pc:docMk/>
            <pc:sldMk cId="3893826100" sldId="273"/>
            <ac:spMk id="27" creationId="{D68803C4-E159-4360-B7BB-74205C8F782D}"/>
          </ac:spMkLst>
        </pc:spChg>
        <pc:spChg chg="add">
          <ac:chgData name="Sarah Talbert" userId="86e51c85-b678-46b0-ac55-f928fe841015" providerId="ADAL" clId="{D1E16211-2C34-45B9-A335-A31223D9C26D}" dt="2024-06-23T12:03:17.514" v="4427" actId="26606"/>
          <ac:spMkLst>
            <pc:docMk/>
            <pc:sldMk cId="3893826100" sldId="273"/>
            <ac:spMk id="29" creationId="{504B0465-3B07-49BF-BEA7-D81476246293}"/>
          </ac:spMkLst>
        </pc:spChg>
        <pc:spChg chg="add">
          <ac:chgData name="Sarah Talbert" userId="86e51c85-b678-46b0-ac55-f928fe841015" providerId="ADAL" clId="{D1E16211-2C34-45B9-A335-A31223D9C26D}" dt="2024-06-23T12:03:17.514" v="4427" actId="26606"/>
          <ac:spMkLst>
            <pc:docMk/>
            <pc:sldMk cId="3893826100" sldId="273"/>
            <ac:spMk id="31" creationId="{49B7FFA5-14CB-4A4F-9BCC-CA3AA5D9D276}"/>
          </ac:spMkLst>
        </pc:spChg>
        <pc:spChg chg="add">
          <ac:chgData name="Sarah Talbert" userId="86e51c85-b678-46b0-ac55-f928fe841015" providerId="ADAL" clId="{D1E16211-2C34-45B9-A335-A31223D9C26D}" dt="2024-06-23T12:03:17.514" v="4427" actId="26606"/>
          <ac:spMkLst>
            <pc:docMk/>
            <pc:sldMk cId="3893826100" sldId="273"/>
            <ac:spMk id="33" creationId="{04E48745-7512-4EC2-9E20-9092D12150CA}"/>
          </ac:spMkLst>
        </pc:spChg>
        <pc:picChg chg="add mod">
          <ac:chgData name="Sarah Talbert" userId="86e51c85-b678-46b0-ac55-f928fe841015" providerId="ADAL" clId="{D1E16211-2C34-45B9-A335-A31223D9C26D}" dt="2024-06-23T12:03:17.514" v="4427" actId="26606"/>
          <ac:picMkLst>
            <pc:docMk/>
            <pc:sldMk cId="3893826100" sldId="273"/>
            <ac:picMk id="4" creationId="{5F765E03-F08D-D969-0C5E-E4DDB885E2A6}"/>
          </ac:picMkLst>
        </pc:picChg>
      </pc:sldChg>
      <pc:sldChg chg="addSp delSp modSp new mod setBg">
        <pc:chgData name="Sarah Talbert" userId="86e51c85-b678-46b0-ac55-f928fe841015" providerId="ADAL" clId="{D1E16211-2C34-45B9-A335-A31223D9C26D}" dt="2024-06-23T14:33:42.323" v="19704" actId="255"/>
        <pc:sldMkLst>
          <pc:docMk/>
          <pc:sldMk cId="996746584" sldId="274"/>
        </pc:sldMkLst>
        <pc:spChg chg="mod">
          <ac:chgData name="Sarah Talbert" userId="86e51c85-b678-46b0-ac55-f928fe841015" providerId="ADAL" clId="{D1E16211-2C34-45B9-A335-A31223D9C26D}" dt="2024-06-23T12:05:41.267" v="4475" actId="313"/>
          <ac:spMkLst>
            <pc:docMk/>
            <pc:sldMk cId="996746584" sldId="274"/>
            <ac:spMk id="2" creationId="{955E322C-A5A5-9503-1267-6CD8920067DC}"/>
          </ac:spMkLst>
        </pc:spChg>
        <pc:spChg chg="mod">
          <ac:chgData name="Sarah Talbert" userId="86e51c85-b678-46b0-ac55-f928fe841015" providerId="ADAL" clId="{D1E16211-2C34-45B9-A335-A31223D9C26D}" dt="2024-06-23T14:33:42.323" v="19704" actId="255"/>
          <ac:spMkLst>
            <pc:docMk/>
            <pc:sldMk cId="996746584" sldId="274"/>
            <ac:spMk id="3" creationId="{B7CF0EA5-C651-8B74-76CF-0AA93F3181C4}"/>
          </ac:spMkLst>
        </pc:spChg>
        <pc:spChg chg="add del">
          <ac:chgData name="Sarah Talbert" userId="86e51c85-b678-46b0-ac55-f928fe841015" providerId="ADAL" clId="{D1E16211-2C34-45B9-A335-A31223D9C26D}" dt="2024-06-23T12:03:00.904" v="4422" actId="22"/>
          <ac:spMkLst>
            <pc:docMk/>
            <pc:sldMk cId="996746584" sldId="274"/>
            <ac:spMk id="5" creationId="{E7ED8171-F34E-3B9D-BCB2-AB4DFB059B3C}"/>
          </ac:spMkLst>
        </pc:spChg>
        <pc:spChg chg="add">
          <ac:chgData name="Sarah Talbert" userId="86e51c85-b678-46b0-ac55-f928fe841015" providerId="ADAL" clId="{D1E16211-2C34-45B9-A335-A31223D9C26D}" dt="2024-06-23T12:05:37.967" v="4474" actId="26606"/>
          <ac:spMkLst>
            <pc:docMk/>
            <pc:sldMk cId="996746584" sldId="274"/>
            <ac:spMk id="8" creationId="{E009DD9B-5EE2-4C0D-8B2B-351C8C102205}"/>
          </ac:spMkLst>
        </pc:spChg>
        <pc:spChg chg="add">
          <ac:chgData name="Sarah Talbert" userId="86e51c85-b678-46b0-ac55-f928fe841015" providerId="ADAL" clId="{D1E16211-2C34-45B9-A335-A31223D9C26D}" dt="2024-06-23T12:05:37.967" v="4474" actId="26606"/>
          <ac:spMkLst>
            <pc:docMk/>
            <pc:sldMk cId="996746584" sldId="274"/>
            <ac:spMk id="10" creationId="{E720DB99-7745-4E75-9D96-AAB6D55C531E}"/>
          </ac:spMkLst>
        </pc:spChg>
        <pc:spChg chg="add">
          <ac:chgData name="Sarah Talbert" userId="86e51c85-b678-46b0-ac55-f928fe841015" providerId="ADAL" clId="{D1E16211-2C34-45B9-A335-A31223D9C26D}" dt="2024-06-23T12:05:37.967" v="4474" actId="26606"/>
          <ac:spMkLst>
            <pc:docMk/>
            <pc:sldMk cId="996746584" sldId="274"/>
            <ac:spMk id="12" creationId="{D68803C4-E159-4360-B7BB-74205C8F782D}"/>
          </ac:spMkLst>
        </pc:spChg>
        <pc:spChg chg="add">
          <ac:chgData name="Sarah Talbert" userId="86e51c85-b678-46b0-ac55-f928fe841015" providerId="ADAL" clId="{D1E16211-2C34-45B9-A335-A31223D9C26D}" dt="2024-06-23T12:05:37.967" v="4474" actId="26606"/>
          <ac:spMkLst>
            <pc:docMk/>
            <pc:sldMk cId="996746584" sldId="274"/>
            <ac:spMk id="14" creationId="{504B0465-3B07-49BF-BEA7-D81476246293}"/>
          </ac:spMkLst>
        </pc:spChg>
        <pc:spChg chg="add">
          <ac:chgData name="Sarah Talbert" userId="86e51c85-b678-46b0-ac55-f928fe841015" providerId="ADAL" clId="{D1E16211-2C34-45B9-A335-A31223D9C26D}" dt="2024-06-23T12:05:37.967" v="4474" actId="26606"/>
          <ac:spMkLst>
            <pc:docMk/>
            <pc:sldMk cId="996746584" sldId="274"/>
            <ac:spMk id="16" creationId="{49B7FFA5-14CB-4A4F-9BCC-CA3AA5D9D276}"/>
          </ac:spMkLst>
        </pc:spChg>
        <pc:spChg chg="add">
          <ac:chgData name="Sarah Talbert" userId="86e51c85-b678-46b0-ac55-f928fe841015" providerId="ADAL" clId="{D1E16211-2C34-45B9-A335-A31223D9C26D}" dt="2024-06-23T12:05:37.967" v="4474" actId="26606"/>
          <ac:spMkLst>
            <pc:docMk/>
            <pc:sldMk cId="996746584" sldId="274"/>
            <ac:spMk id="18" creationId="{04E48745-7512-4EC2-9E20-9092D12150CA}"/>
          </ac:spMkLst>
        </pc:spChg>
      </pc:sldChg>
      <pc:sldChg chg="new del">
        <pc:chgData name="Sarah Talbert" userId="86e51c85-b678-46b0-ac55-f928fe841015" providerId="ADAL" clId="{D1E16211-2C34-45B9-A335-A31223D9C26D}" dt="2024-06-23T11:56:12.931" v="4291" actId="2696"/>
        <pc:sldMkLst>
          <pc:docMk/>
          <pc:sldMk cId="4282027039" sldId="274"/>
        </pc:sldMkLst>
      </pc:sldChg>
      <pc:sldChg chg="addSp modSp new mod setBg">
        <pc:chgData name="Sarah Talbert" userId="86e51c85-b678-46b0-ac55-f928fe841015" providerId="ADAL" clId="{D1E16211-2C34-45B9-A335-A31223D9C26D}" dt="2024-06-23T15:15:47.913" v="21781" actId="20577"/>
        <pc:sldMkLst>
          <pc:docMk/>
          <pc:sldMk cId="2416020437" sldId="275"/>
        </pc:sldMkLst>
        <pc:spChg chg="mod">
          <ac:chgData name="Sarah Talbert" userId="86e51c85-b678-46b0-ac55-f928fe841015" providerId="ADAL" clId="{D1E16211-2C34-45B9-A335-A31223D9C26D}" dt="2024-06-23T14:37:43.090" v="19918" actId="26606"/>
          <ac:spMkLst>
            <pc:docMk/>
            <pc:sldMk cId="2416020437" sldId="275"/>
            <ac:spMk id="2" creationId="{8E08AEB0-9B4A-4361-C7FA-4E3474D8699B}"/>
          </ac:spMkLst>
        </pc:spChg>
        <pc:spChg chg="mod">
          <ac:chgData name="Sarah Talbert" userId="86e51c85-b678-46b0-ac55-f928fe841015" providerId="ADAL" clId="{D1E16211-2C34-45B9-A335-A31223D9C26D}" dt="2024-06-23T15:15:47.913" v="21781" actId="20577"/>
          <ac:spMkLst>
            <pc:docMk/>
            <pc:sldMk cId="2416020437" sldId="275"/>
            <ac:spMk id="3" creationId="{3EA4A531-7CED-7AAC-F715-02E4B3250F72}"/>
          </ac:spMkLst>
        </pc:spChg>
        <pc:spChg chg="add">
          <ac:chgData name="Sarah Talbert" userId="86e51c85-b678-46b0-ac55-f928fe841015" providerId="ADAL" clId="{D1E16211-2C34-45B9-A335-A31223D9C26D}" dt="2024-06-23T14:37:43.090" v="19918" actId="26606"/>
          <ac:spMkLst>
            <pc:docMk/>
            <pc:sldMk cId="2416020437" sldId="275"/>
            <ac:spMk id="8" creationId="{E009DD9B-5EE2-4C0D-8B2B-351C8C102205}"/>
          </ac:spMkLst>
        </pc:spChg>
        <pc:spChg chg="add">
          <ac:chgData name="Sarah Talbert" userId="86e51c85-b678-46b0-ac55-f928fe841015" providerId="ADAL" clId="{D1E16211-2C34-45B9-A335-A31223D9C26D}" dt="2024-06-23T14:37:43.090" v="19918" actId="26606"/>
          <ac:spMkLst>
            <pc:docMk/>
            <pc:sldMk cId="2416020437" sldId="275"/>
            <ac:spMk id="10" creationId="{E720DB99-7745-4E75-9D96-AAB6D55C531E}"/>
          </ac:spMkLst>
        </pc:spChg>
        <pc:spChg chg="add">
          <ac:chgData name="Sarah Talbert" userId="86e51c85-b678-46b0-ac55-f928fe841015" providerId="ADAL" clId="{D1E16211-2C34-45B9-A335-A31223D9C26D}" dt="2024-06-23T14:37:43.090" v="19918" actId="26606"/>
          <ac:spMkLst>
            <pc:docMk/>
            <pc:sldMk cId="2416020437" sldId="275"/>
            <ac:spMk id="12" creationId="{D68803C4-E159-4360-B7BB-74205C8F782D}"/>
          </ac:spMkLst>
        </pc:spChg>
        <pc:spChg chg="add">
          <ac:chgData name="Sarah Talbert" userId="86e51c85-b678-46b0-ac55-f928fe841015" providerId="ADAL" clId="{D1E16211-2C34-45B9-A335-A31223D9C26D}" dt="2024-06-23T14:37:43.090" v="19918" actId="26606"/>
          <ac:spMkLst>
            <pc:docMk/>
            <pc:sldMk cId="2416020437" sldId="275"/>
            <ac:spMk id="14" creationId="{504B0465-3B07-49BF-BEA7-D81476246293}"/>
          </ac:spMkLst>
        </pc:spChg>
        <pc:spChg chg="add">
          <ac:chgData name="Sarah Talbert" userId="86e51c85-b678-46b0-ac55-f928fe841015" providerId="ADAL" clId="{D1E16211-2C34-45B9-A335-A31223D9C26D}" dt="2024-06-23T14:37:43.090" v="19918" actId="26606"/>
          <ac:spMkLst>
            <pc:docMk/>
            <pc:sldMk cId="2416020437" sldId="275"/>
            <ac:spMk id="16" creationId="{49B7FFA5-14CB-4A4F-9BCC-CA3AA5D9D276}"/>
          </ac:spMkLst>
        </pc:spChg>
        <pc:spChg chg="add">
          <ac:chgData name="Sarah Talbert" userId="86e51c85-b678-46b0-ac55-f928fe841015" providerId="ADAL" clId="{D1E16211-2C34-45B9-A335-A31223D9C26D}" dt="2024-06-23T14:37:43.090" v="19918" actId="26606"/>
          <ac:spMkLst>
            <pc:docMk/>
            <pc:sldMk cId="2416020437" sldId="275"/>
            <ac:spMk id="18" creationId="{04E48745-7512-4EC2-9E20-9092D12150CA}"/>
          </ac:spMkLst>
        </pc:spChg>
      </pc:sldChg>
      <pc:sldChg chg="addSp delSp modSp new mod setBg">
        <pc:chgData name="Sarah Talbert" userId="86e51c85-b678-46b0-ac55-f928fe841015" providerId="ADAL" clId="{D1E16211-2C34-45B9-A335-A31223D9C26D}" dt="2024-06-23T15:17:06.001" v="22001" actId="20577"/>
        <pc:sldMkLst>
          <pc:docMk/>
          <pc:sldMk cId="296075483" sldId="276"/>
        </pc:sldMkLst>
        <pc:spChg chg="mod">
          <ac:chgData name="Sarah Talbert" userId="86e51c85-b678-46b0-ac55-f928fe841015" providerId="ADAL" clId="{D1E16211-2C34-45B9-A335-A31223D9C26D}" dt="2024-06-23T14:37:55.368" v="19920" actId="26606"/>
          <ac:spMkLst>
            <pc:docMk/>
            <pc:sldMk cId="296075483" sldId="276"/>
            <ac:spMk id="2" creationId="{253489C4-2CD0-E405-8E8E-56927DEE5767}"/>
          </ac:spMkLst>
        </pc:spChg>
        <pc:spChg chg="mod ord">
          <ac:chgData name="Sarah Talbert" userId="86e51c85-b678-46b0-ac55-f928fe841015" providerId="ADAL" clId="{D1E16211-2C34-45B9-A335-A31223D9C26D}" dt="2024-06-23T15:17:06.001" v="22001" actId="20577"/>
          <ac:spMkLst>
            <pc:docMk/>
            <pc:sldMk cId="296075483" sldId="276"/>
            <ac:spMk id="3" creationId="{A280E095-715B-A82E-D31A-52E6EB7B7534}"/>
          </ac:spMkLst>
        </pc:spChg>
        <pc:spChg chg="add del">
          <ac:chgData name="Sarah Talbert" userId="86e51c85-b678-46b0-ac55-f928fe841015" providerId="ADAL" clId="{D1E16211-2C34-45B9-A335-A31223D9C26D}" dt="2024-06-23T14:37:55.368" v="19920" actId="26606"/>
          <ac:spMkLst>
            <pc:docMk/>
            <pc:sldMk cId="296075483" sldId="276"/>
            <ac:spMk id="9" creationId="{E009DD9B-5EE2-4C0D-8B2B-351C8C102205}"/>
          </ac:spMkLst>
        </pc:spChg>
        <pc:spChg chg="add del">
          <ac:chgData name="Sarah Talbert" userId="86e51c85-b678-46b0-ac55-f928fe841015" providerId="ADAL" clId="{D1E16211-2C34-45B9-A335-A31223D9C26D}" dt="2024-06-23T14:37:55.368" v="19920" actId="26606"/>
          <ac:spMkLst>
            <pc:docMk/>
            <pc:sldMk cId="296075483" sldId="276"/>
            <ac:spMk id="11" creationId="{E720DB99-7745-4E75-9D96-AAB6D55C531E}"/>
          </ac:spMkLst>
        </pc:spChg>
        <pc:spChg chg="add del">
          <ac:chgData name="Sarah Talbert" userId="86e51c85-b678-46b0-ac55-f928fe841015" providerId="ADAL" clId="{D1E16211-2C34-45B9-A335-A31223D9C26D}" dt="2024-06-23T14:37:55.368" v="19920" actId="26606"/>
          <ac:spMkLst>
            <pc:docMk/>
            <pc:sldMk cId="296075483" sldId="276"/>
            <ac:spMk id="13" creationId="{D68803C4-E159-4360-B7BB-74205C8F782D}"/>
          </ac:spMkLst>
        </pc:spChg>
        <pc:spChg chg="add del">
          <ac:chgData name="Sarah Talbert" userId="86e51c85-b678-46b0-ac55-f928fe841015" providerId="ADAL" clId="{D1E16211-2C34-45B9-A335-A31223D9C26D}" dt="2024-06-23T14:37:55.368" v="19920" actId="26606"/>
          <ac:spMkLst>
            <pc:docMk/>
            <pc:sldMk cId="296075483" sldId="276"/>
            <ac:spMk id="15" creationId="{504B0465-3B07-49BF-BEA7-D81476246293}"/>
          </ac:spMkLst>
        </pc:spChg>
        <pc:spChg chg="add del">
          <ac:chgData name="Sarah Talbert" userId="86e51c85-b678-46b0-ac55-f928fe841015" providerId="ADAL" clId="{D1E16211-2C34-45B9-A335-A31223D9C26D}" dt="2024-06-23T14:37:55.368" v="19920" actId="26606"/>
          <ac:spMkLst>
            <pc:docMk/>
            <pc:sldMk cId="296075483" sldId="276"/>
            <ac:spMk id="17" creationId="{49B7FFA5-14CB-4A4F-9BCC-CA3AA5D9D276}"/>
          </ac:spMkLst>
        </pc:spChg>
        <pc:spChg chg="add del">
          <ac:chgData name="Sarah Talbert" userId="86e51c85-b678-46b0-ac55-f928fe841015" providerId="ADAL" clId="{D1E16211-2C34-45B9-A335-A31223D9C26D}" dt="2024-06-23T14:37:55.368" v="19920" actId="26606"/>
          <ac:spMkLst>
            <pc:docMk/>
            <pc:sldMk cId="296075483" sldId="276"/>
            <ac:spMk id="19" creationId="{04E48745-7512-4EC2-9E20-9092D12150CA}"/>
          </ac:spMkLst>
        </pc:spChg>
        <pc:picChg chg="add mod">
          <ac:chgData name="Sarah Talbert" userId="86e51c85-b678-46b0-ac55-f928fe841015" providerId="ADAL" clId="{D1E16211-2C34-45B9-A335-A31223D9C26D}" dt="2024-06-23T14:37:55.368" v="19920" actId="26606"/>
          <ac:picMkLst>
            <pc:docMk/>
            <pc:sldMk cId="296075483" sldId="276"/>
            <ac:picMk id="4" creationId="{D147CD98-42E6-CB37-5057-7141E93CD182}"/>
          </ac:picMkLst>
        </pc:picChg>
      </pc:sldChg>
      <pc:sldChg chg="addSp modSp new mod setBg">
        <pc:chgData name="Sarah Talbert" userId="86e51c85-b678-46b0-ac55-f928fe841015" providerId="ADAL" clId="{D1E16211-2C34-45B9-A335-A31223D9C26D}" dt="2024-06-23T23:50:49.717" v="22742" actId="313"/>
        <pc:sldMkLst>
          <pc:docMk/>
          <pc:sldMk cId="3541032450" sldId="277"/>
        </pc:sldMkLst>
        <pc:spChg chg="mod">
          <ac:chgData name="Sarah Talbert" userId="86e51c85-b678-46b0-ac55-f928fe841015" providerId="ADAL" clId="{D1E16211-2C34-45B9-A335-A31223D9C26D}" dt="2024-06-23T15:18:56.738" v="22246" actId="20577"/>
          <ac:spMkLst>
            <pc:docMk/>
            <pc:sldMk cId="3541032450" sldId="277"/>
            <ac:spMk id="2" creationId="{6027336D-B8D2-641F-B6E8-927148722F6E}"/>
          </ac:spMkLst>
        </pc:spChg>
        <pc:spChg chg="mod">
          <ac:chgData name="Sarah Talbert" userId="86e51c85-b678-46b0-ac55-f928fe841015" providerId="ADAL" clId="{D1E16211-2C34-45B9-A335-A31223D9C26D}" dt="2024-06-23T23:50:49.717" v="22742" actId="313"/>
          <ac:spMkLst>
            <pc:docMk/>
            <pc:sldMk cId="3541032450" sldId="277"/>
            <ac:spMk id="3" creationId="{F38F6BF6-142C-B51F-6AD6-5C8413C05E78}"/>
          </ac:spMkLst>
        </pc:spChg>
        <pc:spChg chg="add">
          <ac:chgData name="Sarah Talbert" userId="86e51c85-b678-46b0-ac55-f928fe841015" providerId="ADAL" clId="{D1E16211-2C34-45B9-A335-A31223D9C26D}" dt="2024-06-23T14:38:03.771" v="19921" actId="26606"/>
          <ac:spMkLst>
            <pc:docMk/>
            <pc:sldMk cId="3541032450" sldId="277"/>
            <ac:spMk id="8" creationId="{E009DD9B-5EE2-4C0D-8B2B-351C8C102205}"/>
          </ac:spMkLst>
        </pc:spChg>
        <pc:spChg chg="add">
          <ac:chgData name="Sarah Talbert" userId="86e51c85-b678-46b0-ac55-f928fe841015" providerId="ADAL" clId="{D1E16211-2C34-45B9-A335-A31223D9C26D}" dt="2024-06-23T14:38:03.771" v="19921" actId="26606"/>
          <ac:spMkLst>
            <pc:docMk/>
            <pc:sldMk cId="3541032450" sldId="277"/>
            <ac:spMk id="10" creationId="{E720DB99-7745-4E75-9D96-AAB6D55C531E}"/>
          </ac:spMkLst>
        </pc:spChg>
        <pc:spChg chg="add">
          <ac:chgData name="Sarah Talbert" userId="86e51c85-b678-46b0-ac55-f928fe841015" providerId="ADAL" clId="{D1E16211-2C34-45B9-A335-A31223D9C26D}" dt="2024-06-23T14:38:03.771" v="19921" actId="26606"/>
          <ac:spMkLst>
            <pc:docMk/>
            <pc:sldMk cId="3541032450" sldId="277"/>
            <ac:spMk id="12" creationId="{D68803C4-E159-4360-B7BB-74205C8F782D}"/>
          </ac:spMkLst>
        </pc:spChg>
        <pc:spChg chg="add">
          <ac:chgData name="Sarah Talbert" userId="86e51c85-b678-46b0-ac55-f928fe841015" providerId="ADAL" clId="{D1E16211-2C34-45B9-A335-A31223D9C26D}" dt="2024-06-23T14:38:03.771" v="19921" actId="26606"/>
          <ac:spMkLst>
            <pc:docMk/>
            <pc:sldMk cId="3541032450" sldId="277"/>
            <ac:spMk id="14" creationId="{504B0465-3B07-49BF-BEA7-D81476246293}"/>
          </ac:spMkLst>
        </pc:spChg>
        <pc:spChg chg="add">
          <ac:chgData name="Sarah Talbert" userId="86e51c85-b678-46b0-ac55-f928fe841015" providerId="ADAL" clId="{D1E16211-2C34-45B9-A335-A31223D9C26D}" dt="2024-06-23T14:38:03.771" v="19921" actId="26606"/>
          <ac:spMkLst>
            <pc:docMk/>
            <pc:sldMk cId="3541032450" sldId="277"/>
            <ac:spMk id="16" creationId="{49B7FFA5-14CB-4A4F-9BCC-CA3AA5D9D276}"/>
          </ac:spMkLst>
        </pc:spChg>
        <pc:spChg chg="add">
          <ac:chgData name="Sarah Talbert" userId="86e51c85-b678-46b0-ac55-f928fe841015" providerId="ADAL" clId="{D1E16211-2C34-45B9-A335-A31223D9C26D}" dt="2024-06-23T14:38:03.771" v="19921" actId="26606"/>
          <ac:spMkLst>
            <pc:docMk/>
            <pc:sldMk cId="3541032450" sldId="277"/>
            <ac:spMk id="18" creationId="{04E48745-7512-4EC2-9E20-9092D12150CA}"/>
          </ac:spMkLst>
        </pc:spChg>
      </pc:sldChg>
      <pc:sldChg chg="addSp delSp modSp new mod setBg">
        <pc:chgData name="Sarah Talbert" userId="86e51c85-b678-46b0-ac55-f928fe841015" providerId="ADAL" clId="{D1E16211-2C34-45B9-A335-A31223D9C26D}" dt="2024-06-23T23:51:00.391" v="22744" actId="313"/>
        <pc:sldMkLst>
          <pc:docMk/>
          <pc:sldMk cId="2073499431" sldId="278"/>
        </pc:sldMkLst>
        <pc:spChg chg="mod">
          <ac:chgData name="Sarah Talbert" userId="86e51c85-b678-46b0-ac55-f928fe841015" providerId="ADAL" clId="{D1E16211-2C34-45B9-A335-A31223D9C26D}" dt="2024-06-23T14:48:05.875" v="20355" actId="255"/>
          <ac:spMkLst>
            <pc:docMk/>
            <pc:sldMk cId="2073499431" sldId="278"/>
            <ac:spMk id="2" creationId="{3B8C9992-255D-9B8C-6208-E7350F28662E}"/>
          </ac:spMkLst>
        </pc:spChg>
        <pc:spChg chg="mod">
          <ac:chgData name="Sarah Talbert" userId="86e51c85-b678-46b0-ac55-f928fe841015" providerId="ADAL" clId="{D1E16211-2C34-45B9-A335-A31223D9C26D}" dt="2024-06-23T23:51:00.391" v="22744" actId="313"/>
          <ac:spMkLst>
            <pc:docMk/>
            <pc:sldMk cId="2073499431" sldId="278"/>
            <ac:spMk id="3" creationId="{DF05D388-2CD2-B235-28F6-283CCC389BE0}"/>
          </ac:spMkLst>
        </pc:spChg>
        <pc:spChg chg="add del">
          <ac:chgData name="Sarah Talbert" userId="86e51c85-b678-46b0-ac55-f928fe841015" providerId="ADAL" clId="{D1E16211-2C34-45B9-A335-A31223D9C26D}" dt="2024-06-23T14:38:33.053" v="19927" actId="26606"/>
          <ac:spMkLst>
            <pc:docMk/>
            <pc:sldMk cId="2073499431" sldId="278"/>
            <ac:spMk id="8" creationId="{E009DD9B-5EE2-4C0D-8B2B-351C8C102205}"/>
          </ac:spMkLst>
        </pc:spChg>
        <pc:spChg chg="add del">
          <ac:chgData name="Sarah Talbert" userId="86e51c85-b678-46b0-ac55-f928fe841015" providerId="ADAL" clId="{D1E16211-2C34-45B9-A335-A31223D9C26D}" dt="2024-06-23T14:38:33.053" v="19927" actId="26606"/>
          <ac:spMkLst>
            <pc:docMk/>
            <pc:sldMk cId="2073499431" sldId="278"/>
            <ac:spMk id="10" creationId="{E720DB99-7745-4E75-9D96-AAB6D55C531E}"/>
          </ac:spMkLst>
        </pc:spChg>
        <pc:spChg chg="add del">
          <ac:chgData name="Sarah Talbert" userId="86e51c85-b678-46b0-ac55-f928fe841015" providerId="ADAL" clId="{D1E16211-2C34-45B9-A335-A31223D9C26D}" dt="2024-06-23T14:38:33.053" v="19927" actId="26606"/>
          <ac:spMkLst>
            <pc:docMk/>
            <pc:sldMk cId="2073499431" sldId="278"/>
            <ac:spMk id="12" creationId="{D68803C4-E159-4360-B7BB-74205C8F782D}"/>
          </ac:spMkLst>
        </pc:spChg>
        <pc:spChg chg="add del">
          <ac:chgData name="Sarah Talbert" userId="86e51c85-b678-46b0-ac55-f928fe841015" providerId="ADAL" clId="{D1E16211-2C34-45B9-A335-A31223D9C26D}" dt="2024-06-23T14:38:33.053" v="19927" actId="26606"/>
          <ac:spMkLst>
            <pc:docMk/>
            <pc:sldMk cId="2073499431" sldId="278"/>
            <ac:spMk id="14" creationId="{504B0465-3B07-49BF-BEA7-D81476246293}"/>
          </ac:spMkLst>
        </pc:spChg>
        <pc:spChg chg="add del">
          <ac:chgData name="Sarah Talbert" userId="86e51c85-b678-46b0-ac55-f928fe841015" providerId="ADAL" clId="{D1E16211-2C34-45B9-A335-A31223D9C26D}" dt="2024-06-23T14:38:33.053" v="19927" actId="26606"/>
          <ac:spMkLst>
            <pc:docMk/>
            <pc:sldMk cId="2073499431" sldId="278"/>
            <ac:spMk id="16" creationId="{49B7FFA5-14CB-4A4F-9BCC-CA3AA5D9D276}"/>
          </ac:spMkLst>
        </pc:spChg>
        <pc:spChg chg="add del">
          <ac:chgData name="Sarah Talbert" userId="86e51c85-b678-46b0-ac55-f928fe841015" providerId="ADAL" clId="{D1E16211-2C34-45B9-A335-A31223D9C26D}" dt="2024-06-23T14:38:33.053" v="19927" actId="26606"/>
          <ac:spMkLst>
            <pc:docMk/>
            <pc:sldMk cId="2073499431" sldId="278"/>
            <ac:spMk id="18" creationId="{04E48745-7512-4EC2-9E20-9092D12150CA}"/>
          </ac:spMkLst>
        </pc:spChg>
        <pc:spChg chg="add">
          <ac:chgData name="Sarah Talbert" userId="86e51c85-b678-46b0-ac55-f928fe841015" providerId="ADAL" clId="{D1E16211-2C34-45B9-A335-A31223D9C26D}" dt="2024-06-23T14:38:33.053" v="19927" actId="26606"/>
          <ac:spMkLst>
            <pc:docMk/>
            <pc:sldMk cId="2073499431" sldId="278"/>
            <ac:spMk id="23" creationId="{E009DD9B-5EE2-4C0D-8B2B-351C8C102205}"/>
          </ac:spMkLst>
        </pc:spChg>
        <pc:spChg chg="add">
          <ac:chgData name="Sarah Talbert" userId="86e51c85-b678-46b0-ac55-f928fe841015" providerId="ADAL" clId="{D1E16211-2C34-45B9-A335-A31223D9C26D}" dt="2024-06-23T14:38:33.053" v="19927" actId="26606"/>
          <ac:spMkLst>
            <pc:docMk/>
            <pc:sldMk cId="2073499431" sldId="278"/>
            <ac:spMk id="25" creationId="{E720DB99-7745-4E75-9D96-AAB6D55C531E}"/>
          </ac:spMkLst>
        </pc:spChg>
        <pc:spChg chg="add">
          <ac:chgData name="Sarah Talbert" userId="86e51c85-b678-46b0-ac55-f928fe841015" providerId="ADAL" clId="{D1E16211-2C34-45B9-A335-A31223D9C26D}" dt="2024-06-23T14:38:33.053" v="19927" actId="26606"/>
          <ac:spMkLst>
            <pc:docMk/>
            <pc:sldMk cId="2073499431" sldId="278"/>
            <ac:spMk id="27" creationId="{D68803C4-E159-4360-B7BB-74205C8F782D}"/>
          </ac:spMkLst>
        </pc:spChg>
        <pc:spChg chg="add">
          <ac:chgData name="Sarah Talbert" userId="86e51c85-b678-46b0-ac55-f928fe841015" providerId="ADAL" clId="{D1E16211-2C34-45B9-A335-A31223D9C26D}" dt="2024-06-23T14:38:33.053" v="19927" actId="26606"/>
          <ac:spMkLst>
            <pc:docMk/>
            <pc:sldMk cId="2073499431" sldId="278"/>
            <ac:spMk id="29" creationId="{504B0465-3B07-49BF-BEA7-D81476246293}"/>
          </ac:spMkLst>
        </pc:spChg>
        <pc:spChg chg="add">
          <ac:chgData name="Sarah Talbert" userId="86e51c85-b678-46b0-ac55-f928fe841015" providerId="ADAL" clId="{D1E16211-2C34-45B9-A335-A31223D9C26D}" dt="2024-06-23T14:38:33.053" v="19927" actId="26606"/>
          <ac:spMkLst>
            <pc:docMk/>
            <pc:sldMk cId="2073499431" sldId="278"/>
            <ac:spMk id="31" creationId="{49B7FFA5-14CB-4A4F-9BCC-CA3AA5D9D276}"/>
          </ac:spMkLst>
        </pc:spChg>
        <pc:spChg chg="add">
          <ac:chgData name="Sarah Talbert" userId="86e51c85-b678-46b0-ac55-f928fe841015" providerId="ADAL" clId="{D1E16211-2C34-45B9-A335-A31223D9C26D}" dt="2024-06-23T14:38:33.053" v="19927" actId="26606"/>
          <ac:spMkLst>
            <pc:docMk/>
            <pc:sldMk cId="2073499431" sldId="278"/>
            <ac:spMk id="33" creationId="{04E48745-7512-4EC2-9E20-9092D12150CA}"/>
          </ac:spMkLst>
        </pc:spChg>
      </pc:sldChg>
      <pc:sldChg chg="addSp modSp new mod setBg">
        <pc:chgData name="Sarah Talbert" userId="86e51c85-b678-46b0-ac55-f928fe841015" providerId="ADAL" clId="{D1E16211-2C34-45B9-A335-A31223D9C26D}" dt="2024-06-23T23:55:58.589" v="22919" actId="313"/>
        <pc:sldMkLst>
          <pc:docMk/>
          <pc:sldMk cId="2506918270" sldId="279"/>
        </pc:sldMkLst>
        <pc:spChg chg="mod">
          <ac:chgData name="Sarah Talbert" userId="86e51c85-b678-46b0-ac55-f928fe841015" providerId="ADAL" clId="{D1E16211-2C34-45B9-A335-A31223D9C26D}" dt="2024-06-23T14:48:14.415" v="20356" actId="26606"/>
          <ac:spMkLst>
            <pc:docMk/>
            <pc:sldMk cId="2506918270" sldId="279"/>
            <ac:spMk id="2" creationId="{483C476F-E0B1-393E-E427-FD087D9B609B}"/>
          </ac:spMkLst>
        </pc:spChg>
        <pc:spChg chg="mod">
          <ac:chgData name="Sarah Talbert" userId="86e51c85-b678-46b0-ac55-f928fe841015" providerId="ADAL" clId="{D1E16211-2C34-45B9-A335-A31223D9C26D}" dt="2024-06-23T23:55:58.589" v="22919" actId="313"/>
          <ac:spMkLst>
            <pc:docMk/>
            <pc:sldMk cId="2506918270" sldId="279"/>
            <ac:spMk id="3" creationId="{58C4A1D6-59A0-D47F-5D49-925291F04796}"/>
          </ac:spMkLst>
        </pc:spChg>
        <pc:spChg chg="add">
          <ac:chgData name="Sarah Talbert" userId="86e51c85-b678-46b0-ac55-f928fe841015" providerId="ADAL" clId="{D1E16211-2C34-45B9-A335-A31223D9C26D}" dt="2024-06-23T14:48:14.415" v="20356" actId="26606"/>
          <ac:spMkLst>
            <pc:docMk/>
            <pc:sldMk cId="2506918270" sldId="279"/>
            <ac:spMk id="8" creationId="{E009DD9B-5EE2-4C0D-8B2B-351C8C102205}"/>
          </ac:spMkLst>
        </pc:spChg>
        <pc:spChg chg="add">
          <ac:chgData name="Sarah Talbert" userId="86e51c85-b678-46b0-ac55-f928fe841015" providerId="ADAL" clId="{D1E16211-2C34-45B9-A335-A31223D9C26D}" dt="2024-06-23T14:48:14.415" v="20356" actId="26606"/>
          <ac:spMkLst>
            <pc:docMk/>
            <pc:sldMk cId="2506918270" sldId="279"/>
            <ac:spMk id="10" creationId="{E720DB99-7745-4E75-9D96-AAB6D55C531E}"/>
          </ac:spMkLst>
        </pc:spChg>
        <pc:spChg chg="add">
          <ac:chgData name="Sarah Talbert" userId="86e51c85-b678-46b0-ac55-f928fe841015" providerId="ADAL" clId="{D1E16211-2C34-45B9-A335-A31223D9C26D}" dt="2024-06-23T14:48:14.415" v="20356" actId="26606"/>
          <ac:spMkLst>
            <pc:docMk/>
            <pc:sldMk cId="2506918270" sldId="279"/>
            <ac:spMk id="12" creationId="{D68803C4-E159-4360-B7BB-74205C8F782D}"/>
          </ac:spMkLst>
        </pc:spChg>
        <pc:spChg chg="add">
          <ac:chgData name="Sarah Talbert" userId="86e51c85-b678-46b0-ac55-f928fe841015" providerId="ADAL" clId="{D1E16211-2C34-45B9-A335-A31223D9C26D}" dt="2024-06-23T14:48:14.415" v="20356" actId="26606"/>
          <ac:spMkLst>
            <pc:docMk/>
            <pc:sldMk cId="2506918270" sldId="279"/>
            <ac:spMk id="14" creationId="{504B0465-3B07-49BF-BEA7-D81476246293}"/>
          </ac:spMkLst>
        </pc:spChg>
        <pc:spChg chg="add">
          <ac:chgData name="Sarah Talbert" userId="86e51c85-b678-46b0-ac55-f928fe841015" providerId="ADAL" clId="{D1E16211-2C34-45B9-A335-A31223D9C26D}" dt="2024-06-23T14:48:14.415" v="20356" actId="26606"/>
          <ac:spMkLst>
            <pc:docMk/>
            <pc:sldMk cId="2506918270" sldId="279"/>
            <ac:spMk id="16" creationId="{49B7FFA5-14CB-4A4F-9BCC-CA3AA5D9D276}"/>
          </ac:spMkLst>
        </pc:spChg>
        <pc:spChg chg="add">
          <ac:chgData name="Sarah Talbert" userId="86e51c85-b678-46b0-ac55-f928fe841015" providerId="ADAL" clId="{D1E16211-2C34-45B9-A335-A31223D9C26D}" dt="2024-06-23T14:48:14.415" v="20356" actId="26606"/>
          <ac:spMkLst>
            <pc:docMk/>
            <pc:sldMk cId="2506918270" sldId="279"/>
            <ac:spMk id="18" creationId="{04E48745-7512-4EC2-9E20-9092D12150CA}"/>
          </ac:spMkLst>
        </pc:spChg>
      </pc:sldChg>
      <pc:sldChg chg="addSp modSp new mod ord setBg">
        <pc:chgData name="Sarah Talbert" userId="86e51c85-b678-46b0-ac55-f928fe841015" providerId="ADAL" clId="{D1E16211-2C34-45B9-A335-A31223D9C26D}" dt="2024-06-23T14:37:19.398" v="19916" actId="26606"/>
        <pc:sldMkLst>
          <pc:docMk/>
          <pc:sldMk cId="3347073698" sldId="280"/>
        </pc:sldMkLst>
        <pc:spChg chg="mod">
          <ac:chgData name="Sarah Talbert" userId="86e51c85-b678-46b0-ac55-f928fe841015" providerId="ADAL" clId="{D1E16211-2C34-45B9-A335-A31223D9C26D}" dt="2024-06-23T14:37:19.398" v="19916" actId="26606"/>
          <ac:spMkLst>
            <pc:docMk/>
            <pc:sldMk cId="3347073698" sldId="280"/>
            <ac:spMk id="2" creationId="{A0BC690E-1D76-9CCD-3115-50C0E4B8D521}"/>
          </ac:spMkLst>
        </pc:spChg>
        <pc:spChg chg="mod">
          <ac:chgData name="Sarah Talbert" userId="86e51c85-b678-46b0-ac55-f928fe841015" providerId="ADAL" clId="{D1E16211-2C34-45B9-A335-A31223D9C26D}" dt="2024-06-23T14:37:19.398" v="19916" actId="26606"/>
          <ac:spMkLst>
            <pc:docMk/>
            <pc:sldMk cId="3347073698" sldId="280"/>
            <ac:spMk id="3" creationId="{53170D8E-747A-2D09-40E7-D20F202977F7}"/>
          </ac:spMkLst>
        </pc:spChg>
        <pc:spChg chg="add">
          <ac:chgData name="Sarah Talbert" userId="86e51c85-b678-46b0-ac55-f928fe841015" providerId="ADAL" clId="{D1E16211-2C34-45B9-A335-A31223D9C26D}" dt="2024-06-23T14:37:19.398" v="19916" actId="26606"/>
          <ac:spMkLst>
            <pc:docMk/>
            <pc:sldMk cId="3347073698" sldId="280"/>
            <ac:spMk id="8" creationId="{E009DD9B-5EE2-4C0D-8B2B-351C8C102205}"/>
          </ac:spMkLst>
        </pc:spChg>
        <pc:spChg chg="add">
          <ac:chgData name="Sarah Talbert" userId="86e51c85-b678-46b0-ac55-f928fe841015" providerId="ADAL" clId="{D1E16211-2C34-45B9-A335-A31223D9C26D}" dt="2024-06-23T14:37:19.398" v="19916" actId="26606"/>
          <ac:spMkLst>
            <pc:docMk/>
            <pc:sldMk cId="3347073698" sldId="280"/>
            <ac:spMk id="10" creationId="{E720DB99-7745-4E75-9D96-AAB6D55C531E}"/>
          </ac:spMkLst>
        </pc:spChg>
        <pc:spChg chg="add">
          <ac:chgData name="Sarah Talbert" userId="86e51c85-b678-46b0-ac55-f928fe841015" providerId="ADAL" clId="{D1E16211-2C34-45B9-A335-A31223D9C26D}" dt="2024-06-23T14:37:19.398" v="19916" actId="26606"/>
          <ac:spMkLst>
            <pc:docMk/>
            <pc:sldMk cId="3347073698" sldId="280"/>
            <ac:spMk id="12" creationId="{D68803C4-E159-4360-B7BB-74205C8F782D}"/>
          </ac:spMkLst>
        </pc:spChg>
        <pc:spChg chg="add">
          <ac:chgData name="Sarah Talbert" userId="86e51c85-b678-46b0-ac55-f928fe841015" providerId="ADAL" clId="{D1E16211-2C34-45B9-A335-A31223D9C26D}" dt="2024-06-23T14:37:19.398" v="19916" actId="26606"/>
          <ac:spMkLst>
            <pc:docMk/>
            <pc:sldMk cId="3347073698" sldId="280"/>
            <ac:spMk id="14" creationId="{504B0465-3B07-49BF-BEA7-D81476246293}"/>
          </ac:spMkLst>
        </pc:spChg>
        <pc:spChg chg="add">
          <ac:chgData name="Sarah Talbert" userId="86e51c85-b678-46b0-ac55-f928fe841015" providerId="ADAL" clId="{D1E16211-2C34-45B9-A335-A31223D9C26D}" dt="2024-06-23T14:37:19.398" v="19916" actId="26606"/>
          <ac:spMkLst>
            <pc:docMk/>
            <pc:sldMk cId="3347073698" sldId="280"/>
            <ac:spMk id="16" creationId="{49B7FFA5-14CB-4A4F-9BCC-CA3AA5D9D276}"/>
          </ac:spMkLst>
        </pc:spChg>
        <pc:spChg chg="add">
          <ac:chgData name="Sarah Talbert" userId="86e51c85-b678-46b0-ac55-f928fe841015" providerId="ADAL" clId="{D1E16211-2C34-45B9-A335-A31223D9C26D}" dt="2024-06-23T14:37:19.398" v="19916" actId="26606"/>
          <ac:spMkLst>
            <pc:docMk/>
            <pc:sldMk cId="3347073698" sldId="280"/>
            <ac:spMk id="18" creationId="{04E48745-7512-4EC2-9E20-9092D12150CA}"/>
          </ac:spMkLst>
        </pc:spChg>
      </pc:sldChg>
      <pc:sldChg chg="addSp delSp modSp new mod ord setBg">
        <pc:chgData name="Sarah Talbert" userId="86e51c85-b678-46b0-ac55-f928fe841015" providerId="ADAL" clId="{D1E16211-2C34-45B9-A335-A31223D9C26D}" dt="2024-06-23T14:47:26.021" v="20353" actId="114"/>
        <pc:sldMkLst>
          <pc:docMk/>
          <pc:sldMk cId="418882378" sldId="281"/>
        </pc:sldMkLst>
        <pc:spChg chg="mod">
          <ac:chgData name="Sarah Talbert" userId="86e51c85-b678-46b0-ac55-f928fe841015" providerId="ADAL" clId="{D1E16211-2C34-45B9-A335-A31223D9C26D}" dt="2024-06-23T14:29:06.204" v="19571" actId="26606"/>
          <ac:spMkLst>
            <pc:docMk/>
            <pc:sldMk cId="418882378" sldId="281"/>
            <ac:spMk id="2" creationId="{5115C0CC-EA30-94DF-5422-B8AE9EE2472D}"/>
          </ac:spMkLst>
        </pc:spChg>
        <pc:spChg chg="mod ord">
          <ac:chgData name="Sarah Talbert" userId="86e51c85-b678-46b0-ac55-f928fe841015" providerId="ADAL" clId="{D1E16211-2C34-45B9-A335-A31223D9C26D}" dt="2024-06-23T14:47:26.021" v="20353" actId="114"/>
          <ac:spMkLst>
            <pc:docMk/>
            <pc:sldMk cId="418882378" sldId="281"/>
            <ac:spMk id="3" creationId="{84973AAE-F495-113A-2C30-1F9249481D6D}"/>
          </ac:spMkLst>
        </pc:spChg>
        <pc:spChg chg="add del">
          <ac:chgData name="Sarah Talbert" userId="86e51c85-b678-46b0-ac55-f928fe841015" providerId="ADAL" clId="{D1E16211-2C34-45B9-A335-A31223D9C26D}" dt="2024-06-23T14:29:10.016" v="19573" actId="26606"/>
          <ac:spMkLst>
            <pc:docMk/>
            <pc:sldMk cId="418882378" sldId="281"/>
            <ac:spMk id="6" creationId="{E009DD9B-5EE2-4C0D-8B2B-351C8C102205}"/>
          </ac:spMkLst>
        </pc:spChg>
        <pc:spChg chg="add del">
          <ac:chgData name="Sarah Talbert" userId="86e51c85-b678-46b0-ac55-f928fe841015" providerId="ADAL" clId="{D1E16211-2C34-45B9-A335-A31223D9C26D}" dt="2024-06-23T14:29:10.016" v="19573" actId="26606"/>
          <ac:spMkLst>
            <pc:docMk/>
            <pc:sldMk cId="418882378" sldId="281"/>
            <ac:spMk id="7" creationId="{E720DB99-7745-4E75-9D96-AAB6D55C531E}"/>
          </ac:spMkLst>
        </pc:spChg>
        <pc:spChg chg="add del">
          <ac:chgData name="Sarah Talbert" userId="86e51c85-b678-46b0-ac55-f928fe841015" providerId="ADAL" clId="{D1E16211-2C34-45B9-A335-A31223D9C26D}" dt="2024-06-23T14:29:10.016" v="19573" actId="26606"/>
          <ac:spMkLst>
            <pc:docMk/>
            <pc:sldMk cId="418882378" sldId="281"/>
            <ac:spMk id="8" creationId="{504B0465-3B07-49BF-BEA7-D81476246293}"/>
          </ac:spMkLst>
        </pc:spChg>
        <pc:spChg chg="add del">
          <ac:chgData name="Sarah Talbert" userId="86e51c85-b678-46b0-ac55-f928fe841015" providerId="ADAL" clId="{D1E16211-2C34-45B9-A335-A31223D9C26D}" dt="2024-06-23T14:27:00.436" v="19541" actId="26606"/>
          <ac:spMkLst>
            <pc:docMk/>
            <pc:sldMk cId="418882378" sldId="281"/>
            <ac:spMk id="9" creationId="{1C7FF924-8DA0-4BE9-8C7E-095B0EC13A44}"/>
          </ac:spMkLst>
        </pc:spChg>
        <pc:spChg chg="add del">
          <ac:chgData name="Sarah Talbert" userId="86e51c85-b678-46b0-ac55-f928fe841015" providerId="ADAL" clId="{D1E16211-2C34-45B9-A335-A31223D9C26D}" dt="2024-06-23T14:29:10.016" v="19573" actId="26606"/>
          <ac:spMkLst>
            <pc:docMk/>
            <pc:sldMk cId="418882378" sldId="281"/>
            <ac:spMk id="10" creationId="{49B7FFA5-14CB-4A4F-9BCC-CA3AA5D9D276}"/>
          </ac:spMkLst>
        </pc:spChg>
        <pc:spChg chg="add del">
          <ac:chgData name="Sarah Talbert" userId="86e51c85-b678-46b0-ac55-f928fe841015" providerId="ADAL" clId="{D1E16211-2C34-45B9-A335-A31223D9C26D}" dt="2024-06-23T14:29:10.016" v="19573" actId="26606"/>
          <ac:spMkLst>
            <pc:docMk/>
            <pc:sldMk cId="418882378" sldId="281"/>
            <ac:spMk id="12" creationId="{04E48745-7512-4EC2-9E20-9092D12150CA}"/>
          </ac:spMkLst>
        </pc:spChg>
        <pc:spChg chg="add del">
          <ac:chgData name="Sarah Talbert" userId="86e51c85-b678-46b0-ac55-f928fe841015" providerId="ADAL" clId="{D1E16211-2C34-45B9-A335-A31223D9C26D}" dt="2024-06-23T14:29:10.016" v="19573" actId="26606"/>
          <ac:spMkLst>
            <pc:docMk/>
            <pc:sldMk cId="418882378" sldId="281"/>
            <ac:spMk id="13" creationId="{D68803C4-E159-4360-B7BB-74205C8F782D}"/>
          </ac:spMkLst>
        </pc:spChg>
        <pc:spChg chg="add del">
          <ac:chgData name="Sarah Talbert" userId="86e51c85-b678-46b0-ac55-f928fe841015" providerId="ADAL" clId="{D1E16211-2C34-45B9-A335-A31223D9C26D}" dt="2024-06-23T14:27:03.598" v="19543" actId="26606"/>
          <ac:spMkLst>
            <pc:docMk/>
            <pc:sldMk cId="418882378" sldId="281"/>
            <ac:spMk id="15" creationId="{504B0465-3B07-49BF-BEA7-D81476246293}"/>
          </ac:spMkLst>
        </pc:spChg>
        <pc:spChg chg="add del">
          <ac:chgData name="Sarah Talbert" userId="86e51c85-b678-46b0-ac55-f928fe841015" providerId="ADAL" clId="{D1E16211-2C34-45B9-A335-A31223D9C26D}" dt="2024-06-23T14:27:03.598" v="19543" actId="26606"/>
          <ac:spMkLst>
            <pc:docMk/>
            <pc:sldMk cId="418882378" sldId="281"/>
            <ac:spMk id="16" creationId="{E009DD9B-5EE2-4C0D-8B2B-351C8C102205}"/>
          </ac:spMkLst>
        </pc:spChg>
        <pc:spChg chg="add del">
          <ac:chgData name="Sarah Talbert" userId="86e51c85-b678-46b0-ac55-f928fe841015" providerId="ADAL" clId="{D1E16211-2C34-45B9-A335-A31223D9C26D}" dt="2024-06-23T14:27:03.598" v="19543" actId="26606"/>
          <ac:spMkLst>
            <pc:docMk/>
            <pc:sldMk cId="418882378" sldId="281"/>
            <ac:spMk id="17" creationId="{49B7FFA5-14CB-4A4F-9BCC-CA3AA5D9D276}"/>
          </ac:spMkLst>
        </pc:spChg>
        <pc:spChg chg="add del">
          <ac:chgData name="Sarah Talbert" userId="86e51c85-b678-46b0-ac55-f928fe841015" providerId="ADAL" clId="{D1E16211-2C34-45B9-A335-A31223D9C26D}" dt="2024-06-23T14:27:03.598" v="19543" actId="26606"/>
          <ac:spMkLst>
            <pc:docMk/>
            <pc:sldMk cId="418882378" sldId="281"/>
            <ac:spMk id="18" creationId="{E720DB99-7745-4E75-9D96-AAB6D55C531E}"/>
          </ac:spMkLst>
        </pc:spChg>
        <pc:spChg chg="add del">
          <ac:chgData name="Sarah Talbert" userId="86e51c85-b678-46b0-ac55-f928fe841015" providerId="ADAL" clId="{D1E16211-2C34-45B9-A335-A31223D9C26D}" dt="2024-06-23T14:27:03.598" v="19543" actId="26606"/>
          <ac:spMkLst>
            <pc:docMk/>
            <pc:sldMk cId="418882378" sldId="281"/>
            <ac:spMk id="19" creationId="{04E48745-7512-4EC2-9E20-9092D12150CA}"/>
          </ac:spMkLst>
        </pc:spChg>
        <pc:spChg chg="add del">
          <ac:chgData name="Sarah Talbert" userId="86e51c85-b678-46b0-ac55-f928fe841015" providerId="ADAL" clId="{D1E16211-2C34-45B9-A335-A31223D9C26D}" dt="2024-06-23T14:27:03.598" v="19543" actId="26606"/>
          <ac:spMkLst>
            <pc:docMk/>
            <pc:sldMk cId="418882378" sldId="281"/>
            <ac:spMk id="20" creationId="{D68803C4-E159-4360-B7BB-74205C8F782D}"/>
          </ac:spMkLst>
        </pc:spChg>
        <pc:spChg chg="add del">
          <ac:chgData name="Sarah Talbert" userId="86e51c85-b678-46b0-ac55-f928fe841015" providerId="ADAL" clId="{D1E16211-2C34-45B9-A335-A31223D9C26D}" dt="2024-06-23T14:29:06.204" v="19571" actId="26606"/>
          <ac:spMkLst>
            <pc:docMk/>
            <pc:sldMk cId="418882378" sldId="281"/>
            <ac:spMk id="23" creationId="{D2F9B8D9-2A0F-48A2-AD9F-81D8C4970341}"/>
          </ac:spMkLst>
        </pc:spChg>
        <pc:spChg chg="add del">
          <ac:chgData name="Sarah Talbert" userId="86e51c85-b678-46b0-ac55-f928fe841015" providerId="ADAL" clId="{D1E16211-2C34-45B9-A335-A31223D9C26D}" dt="2024-06-23T14:29:10.016" v="19573" actId="26606"/>
          <ac:spMkLst>
            <pc:docMk/>
            <pc:sldMk cId="418882378" sldId="281"/>
            <ac:spMk id="26" creationId="{49B7FFA5-14CB-4A4F-9BCC-CA3AA5D9D276}"/>
          </ac:spMkLst>
        </pc:spChg>
        <pc:spChg chg="add del">
          <ac:chgData name="Sarah Talbert" userId="86e51c85-b678-46b0-ac55-f928fe841015" providerId="ADAL" clId="{D1E16211-2C34-45B9-A335-A31223D9C26D}" dt="2024-06-23T14:29:10.016" v="19573" actId="26606"/>
          <ac:spMkLst>
            <pc:docMk/>
            <pc:sldMk cId="418882378" sldId="281"/>
            <ac:spMk id="27" creationId="{E009DD9B-5EE2-4C0D-8B2B-351C8C102205}"/>
          </ac:spMkLst>
        </pc:spChg>
        <pc:spChg chg="add del">
          <ac:chgData name="Sarah Talbert" userId="86e51c85-b678-46b0-ac55-f928fe841015" providerId="ADAL" clId="{D1E16211-2C34-45B9-A335-A31223D9C26D}" dt="2024-06-23T14:29:10.016" v="19573" actId="26606"/>
          <ac:spMkLst>
            <pc:docMk/>
            <pc:sldMk cId="418882378" sldId="281"/>
            <ac:spMk id="28" creationId="{04E48745-7512-4EC2-9E20-9092D12150CA}"/>
          </ac:spMkLst>
        </pc:spChg>
        <pc:spChg chg="add del">
          <ac:chgData name="Sarah Talbert" userId="86e51c85-b678-46b0-ac55-f928fe841015" providerId="ADAL" clId="{D1E16211-2C34-45B9-A335-A31223D9C26D}" dt="2024-06-23T14:29:10.016" v="19573" actId="26606"/>
          <ac:spMkLst>
            <pc:docMk/>
            <pc:sldMk cId="418882378" sldId="281"/>
            <ac:spMk id="29" creationId="{E720DB99-7745-4E75-9D96-AAB6D55C531E}"/>
          </ac:spMkLst>
        </pc:spChg>
        <pc:spChg chg="add del">
          <ac:chgData name="Sarah Talbert" userId="86e51c85-b678-46b0-ac55-f928fe841015" providerId="ADAL" clId="{D1E16211-2C34-45B9-A335-A31223D9C26D}" dt="2024-06-23T14:29:10.016" v="19573" actId="26606"/>
          <ac:spMkLst>
            <pc:docMk/>
            <pc:sldMk cId="418882378" sldId="281"/>
            <ac:spMk id="30" creationId="{D68803C4-E159-4360-B7BB-74205C8F782D}"/>
          </ac:spMkLst>
        </pc:spChg>
        <pc:spChg chg="add del">
          <ac:chgData name="Sarah Talbert" userId="86e51c85-b678-46b0-ac55-f928fe841015" providerId="ADAL" clId="{D1E16211-2C34-45B9-A335-A31223D9C26D}" dt="2024-06-23T14:29:10.016" v="19573" actId="26606"/>
          <ac:spMkLst>
            <pc:docMk/>
            <pc:sldMk cId="418882378" sldId="281"/>
            <ac:spMk id="31" creationId="{504B0465-3B07-49BF-BEA7-D81476246293}"/>
          </ac:spMkLst>
        </pc:spChg>
        <pc:grpChg chg="add del">
          <ac:chgData name="Sarah Talbert" userId="86e51c85-b678-46b0-ac55-f928fe841015" providerId="ADAL" clId="{D1E16211-2C34-45B9-A335-A31223D9C26D}" dt="2024-06-23T14:27:00.436" v="19541" actId="26606"/>
          <ac:grpSpMkLst>
            <pc:docMk/>
            <pc:sldMk cId="418882378" sldId="281"/>
            <ac:grpSpMk id="11" creationId="{5029B4A8-2CF0-48DC-B29E-F3B62EDDC445}"/>
          </ac:grpSpMkLst>
        </pc:grpChg>
        <pc:grpChg chg="add del">
          <ac:chgData name="Sarah Talbert" userId="86e51c85-b678-46b0-ac55-f928fe841015" providerId="ADAL" clId="{D1E16211-2C34-45B9-A335-A31223D9C26D}" dt="2024-06-23T14:29:06.204" v="19571" actId="26606"/>
          <ac:grpSpMkLst>
            <pc:docMk/>
            <pc:sldMk cId="418882378" sldId="281"/>
            <ac:grpSpMk id="24" creationId="{0F7E20FF-7DA6-46B7-AB0E-E6CBFDD07292}"/>
          </ac:grpSpMkLst>
        </pc:grpChg>
        <pc:picChg chg="add mod">
          <ac:chgData name="Sarah Talbert" userId="86e51c85-b678-46b0-ac55-f928fe841015" providerId="ADAL" clId="{D1E16211-2C34-45B9-A335-A31223D9C26D}" dt="2024-06-23T14:29:47.856" v="19576" actId="1076"/>
          <ac:picMkLst>
            <pc:docMk/>
            <pc:sldMk cId="418882378" sldId="281"/>
            <ac:picMk id="4" creationId="{B9158084-7CBF-C9E2-53C1-B12122EC88E6}"/>
          </ac:picMkLst>
        </pc:picChg>
      </pc:sldChg>
      <pc:sldChg chg="addSp modSp new mod setBg">
        <pc:chgData name="Sarah Talbert" userId="86e51c85-b678-46b0-ac55-f928fe841015" providerId="ADAL" clId="{D1E16211-2C34-45B9-A335-A31223D9C26D}" dt="2024-06-23T14:47:08.911" v="20352" actId="20577"/>
        <pc:sldMkLst>
          <pc:docMk/>
          <pc:sldMk cId="2642319627" sldId="282"/>
        </pc:sldMkLst>
        <pc:spChg chg="mod">
          <ac:chgData name="Sarah Talbert" userId="86e51c85-b678-46b0-ac55-f928fe841015" providerId="ADAL" clId="{D1E16211-2C34-45B9-A335-A31223D9C26D}" dt="2024-06-23T14:46:40.926" v="20332" actId="20577"/>
          <ac:spMkLst>
            <pc:docMk/>
            <pc:sldMk cId="2642319627" sldId="282"/>
            <ac:spMk id="2" creationId="{25DFE462-B537-2866-6820-B266EF837718}"/>
          </ac:spMkLst>
        </pc:spChg>
        <pc:spChg chg="mod">
          <ac:chgData name="Sarah Talbert" userId="86e51c85-b678-46b0-ac55-f928fe841015" providerId="ADAL" clId="{D1E16211-2C34-45B9-A335-A31223D9C26D}" dt="2024-06-23T14:47:08.911" v="20352" actId="20577"/>
          <ac:spMkLst>
            <pc:docMk/>
            <pc:sldMk cId="2642319627" sldId="282"/>
            <ac:spMk id="3" creationId="{F22FCB6A-4D89-8C8C-0824-4200983EBD55}"/>
          </ac:spMkLst>
        </pc:spChg>
        <pc:spChg chg="add">
          <ac:chgData name="Sarah Talbert" userId="86e51c85-b678-46b0-ac55-f928fe841015" providerId="ADAL" clId="{D1E16211-2C34-45B9-A335-A31223D9C26D}" dt="2024-06-23T14:46:29.462" v="20330" actId="26606"/>
          <ac:spMkLst>
            <pc:docMk/>
            <pc:sldMk cId="2642319627" sldId="282"/>
            <ac:spMk id="8" creationId="{E009DD9B-5EE2-4C0D-8B2B-351C8C102205}"/>
          </ac:spMkLst>
        </pc:spChg>
        <pc:spChg chg="add">
          <ac:chgData name="Sarah Talbert" userId="86e51c85-b678-46b0-ac55-f928fe841015" providerId="ADAL" clId="{D1E16211-2C34-45B9-A335-A31223D9C26D}" dt="2024-06-23T14:46:29.462" v="20330" actId="26606"/>
          <ac:spMkLst>
            <pc:docMk/>
            <pc:sldMk cId="2642319627" sldId="282"/>
            <ac:spMk id="10" creationId="{E720DB99-7745-4E75-9D96-AAB6D55C531E}"/>
          </ac:spMkLst>
        </pc:spChg>
        <pc:spChg chg="add">
          <ac:chgData name="Sarah Talbert" userId="86e51c85-b678-46b0-ac55-f928fe841015" providerId="ADAL" clId="{D1E16211-2C34-45B9-A335-A31223D9C26D}" dt="2024-06-23T14:46:29.462" v="20330" actId="26606"/>
          <ac:spMkLst>
            <pc:docMk/>
            <pc:sldMk cId="2642319627" sldId="282"/>
            <ac:spMk id="12" creationId="{D68803C4-E159-4360-B7BB-74205C8F782D}"/>
          </ac:spMkLst>
        </pc:spChg>
        <pc:spChg chg="add">
          <ac:chgData name="Sarah Talbert" userId="86e51c85-b678-46b0-ac55-f928fe841015" providerId="ADAL" clId="{D1E16211-2C34-45B9-A335-A31223D9C26D}" dt="2024-06-23T14:46:29.462" v="20330" actId="26606"/>
          <ac:spMkLst>
            <pc:docMk/>
            <pc:sldMk cId="2642319627" sldId="282"/>
            <ac:spMk id="14" creationId="{504B0465-3B07-49BF-BEA7-D81476246293}"/>
          </ac:spMkLst>
        </pc:spChg>
        <pc:spChg chg="add">
          <ac:chgData name="Sarah Talbert" userId="86e51c85-b678-46b0-ac55-f928fe841015" providerId="ADAL" clId="{D1E16211-2C34-45B9-A335-A31223D9C26D}" dt="2024-06-23T14:46:29.462" v="20330" actId="26606"/>
          <ac:spMkLst>
            <pc:docMk/>
            <pc:sldMk cId="2642319627" sldId="282"/>
            <ac:spMk id="16" creationId="{49B7FFA5-14CB-4A4F-9BCC-CA3AA5D9D276}"/>
          </ac:spMkLst>
        </pc:spChg>
        <pc:spChg chg="add">
          <ac:chgData name="Sarah Talbert" userId="86e51c85-b678-46b0-ac55-f928fe841015" providerId="ADAL" clId="{D1E16211-2C34-45B9-A335-A31223D9C26D}" dt="2024-06-23T14:46:29.462" v="20330" actId="26606"/>
          <ac:spMkLst>
            <pc:docMk/>
            <pc:sldMk cId="2642319627" sldId="282"/>
            <ac:spMk id="18" creationId="{04E48745-7512-4EC2-9E20-9092D12150CA}"/>
          </ac:spMkLst>
        </pc:spChg>
      </pc:sldChg>
      <pc:sldChg chg="addSp modSp new mod setBg">
        <pc:chgData name="Sarah Talbert" userId="86e51c85-b678-46b0-ac55-f928fe841015" providerId="ADAL" clId="{D1E16211-2C34-45B9-A335-A31223D9C26D}" dt="2024-06-23T15:20:13.909" v="22333" actId="20577"/>
        <pc:sldMkLst>
          <pc:docMk/>
          <pc:sldMk cId="722054576" sldId="283"/>
        </pc:sldMkLst>
        <pc:spChg chg="mod">
          <ac:chgData name="Sarah Talbert" userId="86e51c85-b678-46b0-ac55-f928fe841015" providerId="ADAL" clId="{D1E16211-2C34-45B9-A335-A31223D9C26D}" dt="2024-06-23T15:20:13.909" v="22333" actId="20577"/>
          <ac:spMkLst>
            <pc:docMk/>
            <pc:sldMk cId="722054576" sldId="283"/>
            <ac:spMk id="2" creationId="{40BBC39A-58F7-8BB5-EA8A-277782ECD125}"/>
          </ac:spMkLst>
        </pc:spChg>
        <pc:spChg chg="mod">
          <ac:chgData name="Sarah Talbert" userId="86e51c85-b678-46b0-ac55-f928fe841015" providerId="ADAL" clId="{D1E16211-2C34-45B9-A335-A31223D9C26D}" dt="2024-06-23T15:18:28.866" v="22228" actId="20577"/>
          <ac:spMkLst>
            <pc:docMk/>
            <pc:sldMk cId="722054576" sldId="283"/>
            <ac:spMk id="3" creationId="{48988485-95D9-0112-440C-9CA26BF36733}"/>
          </ac:spMkLst>
        </pc:spChg>
        <pc:spChg chg="add">
          <ac:chgData name="Sarah Talbert" userId="86e51c85-b678-46b0-ac55-f928fe841015" providerId="ADAL" clId="{D1E16211-2C34-45B9-A335-A31223D9C26D}" dt="2024-06-23T14:57:02.272" v="21478" actId="26606"/>
          <ac:spMkLst>
            <pc:docMk/>
            <pc:sldMk cId="722054576" sldId="283"/>
            <ac:spMk id="8" creationId="{E009DD9B-5EE2-4C0D-8B2B-351C8C102205}"/>
          </ac:spMkLst>
        </pc:spChg>
        <pc:spChg chg="add">
          <ac:chgData name="Sarah Talbert" userId="86e51c85-b678-46b0-ac55-f928fe841015" providerId="ADAL" clId="{D1E16211-2C34-45B9-A335-A31223D9C26D}" dt="2024-06-23T14:57:02.272" v="21478" actId="26606"/>
          <ac:spMkLst>
            <pc:docMk/>
            <pc:sldMk cId="722054576" sldId="283"/>
            <ac:spMk id="10" creationId="{E720DB99-7745-4E75-9D96-AAB6D55C531E}"/>
          </ac:spMkLst>
        </pc:spChg>
        <pc:spChg chg="add">
          <ac:chgData name="Sarah Talbert" userId="86e51c85-b678-46b0-ac55-f928fe841015" providerId="ADAL" clId="{D1E16211-2C34-45B9-A335-A31223D9C26D}" dt="2024-06-23T14:57:02.272" v="21478" actId="26606"/>
          <ac:spMkLst>
            <pc:docMk/>
            <pc:sldMk cId="722054576" sldId="283"/>
            <ac:spMk id="12" creationId="{D68803C4-E159-4360-B7BB-74205C8F782D}"/>
          </ac:spMkLst>
        </pc:spChg>
        <pc:spChg chg="add">
          <ac:chgData name="Sarah Talbert" userId="86e51c85-b678-46b0-ac55-f928fe841015" providerId="ADAL" clId="{D1E16211-2C34-45B9-A335-A31223D9C26D}" dt="2024-06-23T14:57:02.272" v="21478" actId="26606"/>
          <ac:spMkLst>
            <pc:docMk/>
            <pc:sldMk cId="722054576" sldId="283"/>
            <ac:spMk id="14" creationId="{504B0465-3B07-49BF-BEA7-D81476246293}"/>
          </ac:spMkLst>
        </pc:spChg>
        <pc:spChg chg="add">
          <ac:chgData name="Sarah Talbert" userId="86e51c85-b678-46b0-ac55-f928fe841015" providerId="ADAL" clId="{D1E16211-2C34-45B9-A335-A31223D9C26D}" dt="2024-06-23T14:57:02.272" v="21478" actId="26606"/>
          <ac:spMkLst>
            <pc:docMk/>
            <pc:sldMk cId="722054576" sldId="283"/>
            <ac:spMk id="16" creationId="{49B7FFA5-14CB-4A4F-9BCC-CA3AA5D9D276}"/>
          </ac:spMkLst>
        </pc:spChg>
        <pc:spChg chg="add">
          <ac:chgData name="Sarah Talbert" userId="86e51c85-b678-46b0-ac55-f928fe841015" providerId="ADAL" clId="{D1E16211-2C34-45B9-A335-A31223D9C26D}" dt="2024-06-23T14:57:02.272" v="21478" actId="26606"/>
          <ac:spMkLst>
            <pc:docMk/>
            <pc:sldMk cId="722054576" sldId="283"/>
            <ac:spMk id="18" creationId="{04E48745-7512-4EC2-9E20-9092D12150CA}"/>
          </ac:spMkLst>
        </pc:spChg>
      </pc:sldChg>
      <pc:sldChg chg="new del">
        <pc:chgData name="Sarah Talbert" userId="86e51c85-b678-46b0-ac55-f928fe841015" providerId="ADAL" clId="{D1E16211-2C34-45B9-A335-A31223D9C26D}" dt="2024-06-23T15:06:01.382" v="21480" actId="2696"/>
        <pc:sldMkLst>
          <pc:docMk/>
          <pc:sldMk cId="1723580593" sldId="284"/>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51F4A-AFF4-457C-8ADE-0612EC5001C1}"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5B9C139-6191-44B2-9957-7C83E6951D04}">
      <dgm:prSet/>
      <dgm:spPr/>
      <dgm:t>
        <a:bodyPr/>
        <a:lstStyle/>
        <a:p>
          <a:pPr>
            <a:lnSpc>
              <a:spcPct val="100000"/>
            </a:lnSpc>
            <a:defRPr b="1"/>
          </a:pPr>
          <a:r>
            <a:rPr lang="en-AU" dirty="0"/>
            <a:t>The professional rules do not cover the field.</a:t>
          </a:r>
          <a:endParaRPr lang="en-US" dirty="0"/>
        </a:p>
      </dgm:t>
    </dgm:pt>
    <dgm:pt modelId="{93A268C6-607F-4F95-A653-E19F9AE46DD2}" type="parTrans" cxnId="{ADA2A287-EF27-4920-AED6-F22306316C90}">
      <dgm:prSet/>
      <dgm:spPr/>
      <dgm:t>
        <a:bodyPr/>
        <a:lstStyle/>
        <a:p>
          <a:endParaRPr lang="en-US"/>
        </a:p>
      </dgm:t>
    </dgm:pt>
    <dgm:pt modelId="{A7606191-B137-4BF0-B1AD-14D3BA774AEF}" type="sibTrans" cxnId="{ADA2A287-EF27-4920-AED6-F22306316C90}">
      <dgm:prSet/>
      <dgm:spPr/>
      <dgm:t>
        <a:bodyPr/>
        <a:lstStyle/>
        <a:p>
          <a:endParaRPr lang="en-US"/>
        </a:p>
      </dgm:t>
    </dgm:pt>
    <dgm:pt modelId="{68B6F190-8DF7-4658-8FB4-86D37246FFA6}">
      <dgm:prSet/>
      <dgm:spPr/>
      <dgm:t>
        <a:bodyPr/>
        <a:lstStyle/>
        <a:p>
          <a:pPr>
            <a:lnSpc>
              <a:spcPct val="100000"/>
            </a:lnSpc>
          </a:pPr>
          <a:endParaRPr lang="en-US" dirty="0"/>
        </a:p>
      </dgm:t>
    </dgm:pt>
    <dgm:pt modelId="{F2638959-9944-4B69-B75A-DD715C3359BE}" type="parTrans" cxnId="{B00F361E-F96C-4607-997F-8A39A6742E39}">
      <dgm:prSet/>
      <dgm:spPr/>
      <dgm:t>
        <a:bodyPr/>
        <a:lstStyle/>
        <a:p>
          <a:endParaRPr lang="en-US"/>
        </a:p>
      </dgm:t>
    </dgm:pt>
    <dgm:pt modelId="{5A8D974F-2560-43DE-A76D-93A4C7D4A968}" type="sibTrans" cxnId="{B00F361E-F96C-4607-997F-8A39A6742E39}">
      <dgm:prSet/>
      <dgm:spPr/>
      <dgm:t>
        <a:bodyPr/>
        <a:lstStyle/>
        <a:p>
          <a:endParaRPr lang="en-US"/>
        </a:p>
      </dgm:t>
    </dgm:pt>
    <dgm:pt modelId="{BA1591A9-768A-4BE5-97D0-9F83ADE33D0D}">
      <dgm:prSet/>
      <dgm:spPr/>
      <dgm:t>
        <a:bodyPr/>
        <a:lstStyle/>
        <a:p>
          <a:pPr>
            <a:lnSpc>
              <a:spcPct val="100000"/>
            </a:lnSpc>
            <a:defRPr b="1"/>
          </a:pPr>
          <a:r>
            <a:rPr lang="en-AU" dirty="0"/>
            <a:t>Your life outside of work is on fire and you make poor decisions.</a:t>
          </a:r>
          <a:endParaRPr lang="en-US" dirty="0"/>
        </a:p>
      </dgm:t>
    </dgm:pt>
    <dgm:pt modelId="{EA084FD5-736D-4FC1-A17B-CB4AA318FD5B}" type="parTrans" cxnId="{6F0F0143-F508-42E0-BFE1-7FE914EFE5C6}">
      <dgm:prSet/>
      <dgm:spPr/>
      <dgm:t>
        <a:bodyPr/>
        <a:lstStyle/>
        <a:p>
          <a:endParaRPr lang="en-US"/>
        </a:p>
      </dgm:t>
    </dgm:pt>
    <dgm:pt modelId="{545427E1-9569-4609-BA33-122700E8B725}" type="sibTrans" cxnId="{6F0F0143-F508-42E0-BFE1-7FE914EFE5C6}">
      <dgm:prSet/>
      <dgm:spPr/>
      <dgm:t>
        <a:bodyPr/>
        <a:lstStyle/>
        <a:p>
          <a:endParaRPr lang="en-US"/>
        </a:p>
      </dgm:t>
    </dgm:pt>
    <dgm:pt modelId="{24D1EFDD-6D47-4DF9-BB98-5DAC126D5A78}">
      <dgm:prSet/>
      <dgm:spPr/>
      <dgm:t>
        <a:bodyPr/>
        <a:lstStyle/>
        <a:p>
          <a:pPr>
            <a:lnSpc>
              <a:spcPct val="100000"/>
            </a:lnSpc>
          </a:pPr>
          <a:endParaRPr lang="en-US" dirty="0"/>
        </a:p>
      </dgm:t>
    </dgm:pt>
    <dgm:pt modelId="{CC3E3711-B0DA-4CA3-B643-4A2982975B7C}" type="parTrans" cxnId="{439E645B-5225-48BB-81BF-08F19C1023CF}">
      <dgm:prSet/>
      <dgm:spPr/>
      <dgm:t>
        <a:bodyPr/>
        <a:lstStyle/>
        <a:p>
          <a:endParaRPr lang="en-US"/>
        </a:p>
      </dgm:t>
    </dgm:pt>
    <dgm:pt modelId="{6CD4E30E-C878-4DAB-A6D2-402C3E942320}" type="sibTrans" cxnId="{439E645B-5225-48BB-81BF-08F19C1023CF}">
      <dgm:prSet/>
      <dgm:spPr/>
      <dgm:t>
        <a:bodyPr/>
        <a:lstStyle/>
        <a:p>
          <a:endParaRPr lang="en-US"/>
        </a:p>
      </dgm:t>
    </dgm:pt>
    <dgm:pt modelId="{E80F4BFC-2BE6-43BF-A769-1F94F7C692F5}">
      <dgm:prSet/>
      <dgm:spPr/>
      <dgm:t>
        <a:bodyPr/>
        <a:lstStyle/>
        <a:p>
          <a:pPr>
            <a:lnSpc>
              <a:spcPct val="100000"/>
            </a:lnSpc>
            <a:defRPr b="1"/>
          </a:pPr>
          <a:r>
            <a:rPr lang="en-AU" dirty="0"/>
            <a:t>You want to win your case at all costs.</a:t>
          </a:r>
          <a:endParaRPr lang="en-US" dirty="0"/>
        </a:p>
      </dgm:t>
    </dgm:pt>
    <dgm:pt modelId="{CF7CDB6C-8845-4ECD-88BA-40E9754405CF}" type="parTrans" cxnId="{FFE558BE-E2EE-465A-AA5E-AB739E236E94}">
      <dgm:prSet/>
      <dgm:spPr/>
      <dgm:t>
        <a:bodyPr/>
        <a:lstStyle/>
        <a:p>
          <a:endParaRPr lang="en-US"/>
        </a:p>
      </dgm:t>
    </dgm:pt>
    <dgm:pt modelId="{310BB074-0334-4F59-AE0C-A7B72B207367}" type="sibTrans" cxnId="{FFE558BE-E2EE-465A-AA5E-AB739E236E94}">
      <dgm:prSet/>
      <dgm:spPr/>
      <dgm:t>
        <a:bodyPr/>
        <a:lstStyle/>
        <a:p>
          <a:endParaRPr lang="en-US"/>
        </a:p>
      </dgm:t>
    </dgm:pt>
    <dgm:pt modelId="{522DE179-C7C3-4BED-A7B2-D7CF885491D8}">
      <dgm:prSet/>
      <dgm:spPr/>
      <dgm:t>
        <a:bodyPr/>
        <a:lstStyle/>
        <a:p>
          <a:pPr>
            <a:lnSpc>
              <a:spcPct val="100000"/>
            </a:lnSpc>
            <a:defRPr b="1"/>
          </a:pPr>
          <a:r>
            <a:rPr lang="en-AU"/>
            <a:t>Your desire to help your client is unchecked.</a:t>
          </a:r>
          <a:endParaRPr lang="en-US"/>
        </a:p>
      </dgm:t>
    </dgm:pt>
    <dgm:pt modelId="{40E118CF-CC4E-47DD-9C60-4CE8874F4586}" type="parTrans" cxnId="{39B835EB-4407-4E42-B745-9AE333C90708}">
      <dgm:prSet/>
      <dgm:spPr/>
      <dgm:t>
        <a:bodyPr/>
        <a:lstStyle/>
        <a:p>
          <a:endParaRPr lang="en-US"/>
        </a:p>
      </dgm:t>
    </dgm:pt>
    <dgm:pt modelId="{FE66E50A-919B-4ED2-A9F5-5C366B4F09B3}" type="sibTrans" cxnId="{39B835EB-4407-4E42-B745-9AE333C90708}">
      <dgm:prSet/>
      <dgm:spPr/>
      <dgm:t>
        <a:bodyPr/>
        <a:lstStyle/>
        <a:p>
          <a:endParaRPr lang="en-US"/>
        </a:p>
      </dgm:t>
    </dgm:pt>
    <dgm:pt modelId="{8E5AB539-8097-40BB-9BB4-9A37565889C6}">
      <dgm:prSet/>
      <dgm:spPr/>
      <dgm:t>
        <a:bodyPr/>
        <a:lstStyle/>
        <a:p>
          <a:pPr>
            <a:lnSpc>
              <a:spcPct val="100000"/>
            </a:lnSpc>
            <a:defRPr b="1"/>
          </a:pPr>
          <a:r>
            <a:rPr lang="en-AU" dirty="0"/>
            <a:t>You are inexperienced and inadequately supervised.</a:t>
          </a:r>
          <a:endParaRPr lang="en-US" dirty="0"/>
        </a:p>
      </dgm:t>
    </dgm:pt>
    <dgm:pt modelId="{CAA02C5B-7960-4C4F-B472-1E7A5748BD54}" type="parTrans" cxnId="{2BF0C0E1-548C-43E2-8574-AF5C41ADA8D8}">
      <dgm:prSet/>
      <dgm:spPr/>
      <dgm:t>
        <a:bodyPr/>
        <a:lstStyle/>
        <a:p>
          <a:endParaRPr lang="en-US"/>
        </a:p>
      </dgm:t>
    </dgm:pt>
    <dgm:pt modelId="{6ECCF488-6C99-49E1-8952-AFDE5EE8257D}" type="sibTrans" cxnId="{2BF0C0E1-548C-43E2-8574-AF5C41ADA8D8}">
      <dgm:prSet/>
      <dgm:spPr/>
      <dgm:t>
        <a:bodyPr/>
        <a:lstStyle/>
        <a:p>
          <a:endParaRPr lang="en-US"/>
        </a:p>
      </dgm:t>
    </dgm:pt>
    <dgm:pt modelId="{E7448FCE-5151-4E11-BE7D-5C4C91E49A4F}">
      <dgm:prSet/>
      <dgm:spPr/>
      <dgm:t>
        <a:bodyPr/>
        <a:lstStyle/>
        <a:p>
          <a:pPr>
            <a:lnSpc>
              <a:spcPct val="100000"/>
            </a:lnSpc>
            <a:defRPr b="1"/>
          </a:pPr>
          <a:r>
            <a:rPr lang="en-AU"/>
            <a:t>Beware the “ethical creep”.</a:t>
          </a:r>
          <a:endParaRPr lang="en-US"/>
        </a:p>
      </dgm:t>
    </dgm:pt>
    <dgm:pt modelId="{B208EDF3-F854-4329-BB7A-4974ADED6A65}" type="parTrans" cxnId="{2778B583-9E9C-417E-843B-6F46288E94C9}">
      <dgm:prSet/>
      <dgm:spPr/>
      <dgm:t>
        <a:bodyPr/>
        <a:lstStyle/>
        <a:p>
          <a:endParaRPr lang="en-US"/>
        </a:p>
      </dgm:t>
    </dgm:pt>
    <dgm:pt modelId="{B464E5C4-4189-4C9F-85EC-C0E5ACD12810}" type="sibTrans" cxnId="{2778B583-9E9C-417E-843B-6F46288E94C9}">
      <dgm:prSet/>
      <dgm:spPr/>
      <dgm:t>
        <a:bodyPr/>
        <a:lstStyle/>
        <a:p>
          <a:endParaRPr lang="en-US"/>
        </a:p>
      </dgm:t>
    </dgm:pt>
    <dgm:pt modelId="{DFBF2CB0-0EA3-4649-BF04-1F4F9935BB78}" type="pres">
      <dgm:prSet presAssocID="{22951F4A-AFF4-457C-8ADE-0612EC5001C1}" presName="root" presStyleCnt="0">
        <dgm:presLayoutVars>
          <dgm:dir/>
          <dgm:resizeHandles val="exact"/>
        </dgm:presLayoutVars>
      </dgm:prSet>
      <dgm:spPr/>
    </dgm:pt>
    <dgm:pt modelId="{F79DD6C8-AE13-4A79-91F3-ABEA050D31BF}" type="pres">
      <dgm:prSet presAssocID="{A5B9C139-6191-44B2-9957-7C83E6951D04}" presName="compNode" presStyleCnt="0"/>
      <dgm:spPr/>
    </dgm:pt>
    <dgm:pt modelId="{C49D3F56-72D1-4193-BBCF-C40E8CB1DBA0}" type="pres">
      <dgm:prSet presAssocID="{A5B9C139-6191-44B2-9957-7C83E6951D0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D86370CA-F3B4-430F-A030-5C5DFD7B6962}" type="pres">
      <dgm:prSet presAssocID="{A5B9C139-6191-44B2-9957-7C83E6951D04}" presName="iconSpace" presStyleCnt="0"/>
      <dgm:spPr/>
    </dgm:pt>
    <dgm:pt modelId="{E3AD88E1-950B-4215-9DF2-D1483E8635CA}" type="pres">
      <dgm:prSet presAssocID="{A5B9C139-6191-44B2-9957-7C83E6951D04}" presName="parTx" presStyleLbl="revTx" presStyleIdx="0" presStyleCnt="12">
        <dgm:presLayoutVars>
          <dgm:chMax val="0"/>
          <dgm:chPref val="0"/>
        </dgm:presLayoutVars>
      </dgm:prSet>
      <dgm:spPr/>
    </dgm:pt>
    <dgm:pt modelId="{CB3D3B75-E883-472E-850B-39207B662BF5}" type="pres">
      <dgm:prSet presAssocID="{A5B9C139-6191-44B2-9957-7C83E6951D04}" presName="txSpace" presStyleCnt="0"/>
      <dgm:spPr/>
    </dgm:pt>
    <dgm:pt modelId="{6F9223BB-9A62-4565-977E-33314B4ED860}" type="pres">
      <dgm:prSet presAssocID="{A5B9C139-6191-44B2-9957-7C83E6951D04}" presName="desTx" presStyleLbl="revTx" presStyleIdx="1" presStyleCnt="12">
        <dgm:presLayoutVars/>
      </dgm:prSet>
      <dgm:spPr/>
    </dgm:pt>
    <dgm:pt modelId="{03D78B30-D565-4888-BF6A-63C6BD0F42B2}" type="pres">
      <dgm:prSet presAssocID="{A7606191-B137-4BF0-B1AD-14D3BA774AEF}" presName="sibTrans" presStyleCnt="0"/>
      <dgm:spPr/>
    </dgm:pt>
    <dgm:pt modelId="{9DFE7B63-365A-46C7-8CDE-16AB0ED52990}" type="pres">
      <dgm:prSet presAssocID="{BA1591A9-768A-4BE5-97D0-9F83ADE33D0D}" presName="compNode" presStyleCnt="0"/>
      <dgm:spPr/>
    </dgm:pt>
    <dgm:pt modelId="{E66068CF-78BA-4267-93C6-0D532A55F92E}" type="pres">
      <dgm:prSet presAssocID="{BA1591A9-768A-4BE5-97D0-9F83ADE33D0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8A2F761E-A7CE-48A4-8AC6-1B55427D69AD}" type="pres">
      <dgm:prSet presAssocID="{BA1591A9-768A-4BE5-97D0-9F83ADE33D0D}" presName="iconSpace" presStyleCnt="0"/>
      <dgm:spPr/>
    </dgm:pt>
    <dgm:pt modelId="{5F5781EC-0112-4FEE-87A7-D8902374B694}" type="pres">
      <dgm:prSet presAssocID="{BA1591A9-768A-4BE5-97D0-9F83ADE33D0D}" presName="parTx" presStyleLbl="revTx" presStyleIdx="2" presStyleCnt="12">
        <dgm:presLayoutVars>
          <dgm:chMax val="0"/>
          <dgm:chPref val="0"/>
        </dgm:presLayoutVars>
      </dgm:prSet>
      <dgm:spPr/>
    </dgm:pt>
    <dgm:pt modelId="{7BF7337B-64F6-4DC3-8BA8-A777BC6E92BC}" type="pres">
      <dgm:prSet presAssocID="{BA1591A9-768A-4BE5-97D0-9F83ADE33D0D}" presName="txSpace" presStyleCnt="0"/>
      <dgm:spPr/>
    </dgm:pt>
    <dgm:pt modelId="{BA5456E0-6921-4EF2-85E2-A14E085A64AA}" type="pres">
      <dgm:prSet presAssocID="{BA1591A9-768A-4BE5-97D0-9F83ADE33D0D}" presName="desTx" presStyleLbl="revTx" presStyleIdx="3" presStyleCnt="12">
        <dgm:presLayoutVars/>
      </dgm:prSet>
      <dgm:spPr/>
    </dgm:pt>
    <dgm:pt modelId="{61241AB5-CEB5-4FF2-B398-FF96CDAA726C}" type="pres">
      <dgm:prSet presAssocID="{545427E1-9569-4609-BA33-122700E8B725}" presName="sibTrans" presStyleCnt="0"/>
      <dgm:spPr/>
    </dgm:pt>
    <dgm:pt modelId="{AD4493F0-C01B-46E6-8C3A-50545690B872}" type="pres">
      <dgm:prSet presAssocID="{E80F4BFC-2BE6-43BF-A769-1F94F7C692F5}" presName="compNode" presStyleCnt="0"/>
      <dgm:spPr/>
    </dgm:pt>
    <dgm:pt modelId="{01C9D0B6-F1C2-42B9-B066-DC8888505708}" type="pres">
      <dgm:prSet presAssocID="{E80F4BFC-2BE6-43BF-A769-1F94F7C692F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EC3E09AD-D89C-4B96-AF51-A10BF61806C1}" type="pres">
      <dgm:prSet presAssocID="{E80F4BFC-2BE6-43BF-A769-1F94F7C692F5}" presName="iconSpace" presStyleCnt="0"/>
      <dgm:spPr/>
    </dgm:pt>
    <dgm:pt modelId="{34047E49-619C-404E-BE01-1DAD6FBFD3B2}" type="pres">
      <dgm:prSet presAssocID="{E80F4BFC-2BE6-43BF-A769-1F94F7C692F5}" presName="parTx" presStyleLbl="revTx" presStyleIdx="4" presStyleCnt="12">
        <dgm:presLayoutVars>
          <dgm:chMax val="0"/>
          <dgm:chPref val="0"/>
        </dgm:presLayoutVars>
      </dgm:prSet>
      <dgm:spPr/>
    </dgm:pt>
    <dgm:pt modelId="{E48A3ACB-3248-4C7E-B269-9E16453324B0}" type="pres">
      <dgm:prSet presAssocID="{E80F4BFC-2BE6-43BF-A769-1F94F7C692F5}" presName="txSpace" presStyleCnt="0"/>
      <dgm:spPr/>
    </dgm:pt>
    <dgm:pt modelId="{95976684-D5B4-4FD4-9985-9D76FDD45EAB}" type="pres">
      <dgm:prSet presAssocID="{E80F4BFC-2BE6-43BF-A769-1F94F7C692F5}" presName="desTx" presStyleLbl="revTx" presStyleIdx="5" presStyleCnt="12">
        <dgm:presLayoutVars/>
      </dgm:prSet>
      <dgm:spPr/>
    </dgm:pt>
    <dgm:pt modelId="{E26DAE67-1CDF-4557-97F4-549EDE9063E3}" type="pres">
      <dgm:prSet presAssocID="{310BB074-0334-4F59-AE0C-A7B72B207367}" presName="sibTrans" presStyleCnt="0"/>
      <dgm:spPr/>
    </dgm:pt>
    <dgm:pt modelId="{8A828BC6-19D9-4F5E-A882-2CACB1448996}" type="pres">
      <dgm:prSet presAssocID="{522DE179-C7C3-4BED-A7B2-D7CF885491D8}" presName="compNode" presStyleCnt="0"/>
      <dgm:spPr/>
    </dgm:pt>
    <dgm:pt modelId="{C5C15F87-4C96-4338-8AD7-CCD250083686}" type="pres">
      <dgm:prSet presAssocID="{522DE179-C7C3-4BED-A7B2-D7CF885491D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AC84DF17-CA39-441C-AC61-8F6E5EAC4930}" type="pres">
      <dgm:prSet presAssocID="{522DE179-C7C3-4BED-A7B2-D7CF885491D8}" presName="iconSpace" presStyleCnt="0"/>
      <dgm:spPr/>
    </dgm:pt>
    <dgm:pt modelId="{D217E3E3-82BC-4ACC-9A6F-FC467C7CCDC3}" type="pres">
      <dgm:prSet presAssocID="{522DE179-C7C3-4BED-A7B2-D7CF885491D8}" presName="parTx" presStyleLbl="revTx" presStyleIdx="6" presStyleCnt="12">
        <dgm:presLayoutVars>
          <dgm:chMax val="0"/>
          <dgm:chPref val="0"/>
        </dgm:presLayoutVars>
      </dgm:prSet>
      <dgm:spPr/>
    </dgm:pt>
    <dgm:pt modelId="{1ED6ED05-E1B6-4D97-8F71-90BDF127411F}" type="pres">
      <dgm:prSet presAssocID="{522DE179-C7C3-4BED-A7B2-D7CF885491D8}" presName="txSpace" presStyleCnt="0"/>
      <dgm:spPr/>
    </dgm:pt>
    <dgm:pt modelId="{8B8EBBC8-E470-4FE6-A9FC-A5BA8AEBA82E}" type="pres">
      <dgm:prSet presAssocID="{522DE179-C7C3-4BED-A7B2-D7CF885491D8}" presName="desTx" presStyleLbl="revTx" presStyleIdx="7" presStyleCnt="12">
        <dgm:presLayoutVars/>
      </dgm:prSet>
      <dgm:spPr/>
    </dgm:pt>
    <dgm:pt modelId="{092FFF7A-1D8C-47BB-85A4-2BCF83522AF9}" type="pres">
      <dgm:prSet presAssocID="{FE66E50A-919B-4ED2-A9F5-5C366B4F09B3}" presName="sibTrans" presStyleCnt="0"/>
      <dgm:spPr/>
    </dgm:pt>
    <dgm:pt modelId="{1CB0EAC5-D847-4FB2-9DBE-32492635CCDF}" type="pres">
      <dgm:prSet presAssocID="{8E5AB539-8097-40BB-9BB4-9A37565889C6}" presName="compNode" presStyleCnt="0"/>
      <dgm:spPr/>
    </dgm:pt>
    <dgm:pt modelId="{A8AEE3AB-0479-4DBB-AA92-BEE9B9CC295A}" type="pres">
      <dgm:prSet presAssocID="{8E5AB539-8097-40BB-9BB4-9A37565889C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of People"/>
        </a:ext>
      </dgm:extLst>
    </dgm:pt>
    <dgm:pt modelId="{D91FEF76-AABC-478F-85DA-79914E5C7046}" type="pres">
      <dgm:prSet presAssocID="{8E5AB539-8097-40BB-9BB4-9A37565889C6}" presName="iconSpace" presStyleCnt="0"/>
      <dgm:spPr/>
    </dgm:pt>
    <dgm:pt modelId="{3AF6A657-1ED6-4263-97FA-D8BE490C736F}" type="pres">
      <dgm:prSet presAssocID="{8E5AB539-8097-40BB-9BB4-9A37565889C6}" presName="parTx" presStyleLbl="revTx" presStyleIdx="8" presStyleCnt="12">
        <dgm:presLayoutVars>
          <dgm:chMax val="0"/>
          <dgm:chPref val="0"/>
        </dgm:presLayoutVars>
      </dgm:prSet>
      <dgm:spPr/>
    </dgm:pt>
    <dgm:pt modelId="{C9F3EB7E-521A-4C26-B8C0-7F948585ADDE}" type="pres">
      <dgm:prSet presAssocID="{8E5AB539-8097-40BB-9BB4-9A37565889C6}" presName="txSpace" presStyleCnt="0"/>
      <dgm:spPr/>
    </dgm:pt>
    <dgm:pt modelId="{27903270-40C2-41B6-A6A5-FA0BD246E906}" type="pres">
      <dgm:prSet presAssocID="{8E5AB539-8097-40BB-9BB4-9A37565889C6}" presName="desTx" presStyleLbl="revTx" presStyleIdx="9" presStyleCnt="12">
        <dgm:presLayoutVars/>
      </dgm:prSet>
      <dgm:spPr/>
    </dgm:pt>
    <dgm:pt modelId="{79DC527A-D154-4D95-94FE-670EFE7816D4}" type="pres">
      <dgm:prSet presAssocID="{6ECCF488-6C99-49E1-8952-AFDE5EE8257D}" presName="sibTrans" presStyleCnt="0"/>
      <dgm:spPr/>
    </dgm:pt>
    <dgm:pt modelId="{AA095F67-D9DF-4D01-A13E-00AB5759379F}" type="pres">
      <dgm:prSet presAssocID="{E7448FCE-5151-4E11-BE7D-5C4C91E49A4F}" presName="compNode" presStyleCnt="0"/>
      <dgm:spPr/>
    </dgm:pt>
    <dgm:pt modelId="{377AED72-926F-4671-95E7-DB0EBDA3DB68}" type="pres">
      <dgm:prSet presAssocID="{E7448FCE-5151-4E11-BE7D-5C4C91E49A4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adioactive Sign"/>
        </a:ext>
      </dgm:extLst>
    </dgm:pt>
    <dgm:pt modelId="{CC537F3C-536E-4DBE-A512-863819503DDB}" type="pres">
      <dgm:prSet presAssocID="{E7448FCE-5151-4E11-BE7D-5C4C91E49A4F}" presName="iconSpace" presStyleCnt="0"/>
      <dgm:spPr/>
    </dgm:pt>
    <dgm:pt modelId="{C6247AA8-373C-4DFA-9C85-163151C5CCEF}" type="pres">
      <dgm:prSet presAssocID="{E7448FCE-5151-4E11-BE7D-5C4C91E49A4F}" presName="parTx" presStyleLbl="revTx" presStyleIdx="10" presStyleCnt="12">
        <dgm:presLayoutVars>
          <dgm:chMax val="0"/>
          <dgm:chPref val="0"/>
        </dgm:presLayoutVars>
      </dgm:prSet>
      <dgm:spPr/>
    </dgm:pt>
    <dgm:pt modelId="{7B416C6E-60B2-4651-B5D7-326A4DA41A05}" type="pres">
      <dgm:prSet presAssocID="{E7448FCE-5151-4E11-BE7D-5C4C91E49A4F}" presName="txSpace" presStyleCnt="0"/>
      <dgm:spPr/>
    </dgm:pt>
    <dgm:pt modelId="{EBA5BAD7-EA93-4124-A17C-B153AF75EB19}" type="pres">
      <dgm:prSet presAssocID="{E7448FCE-5151-4E11-BE7D-5C4C91E49A4F}" presName="desTx" presStyleLbl="revTx" presStyleIdx="11" presStyleCnt="12">
        <dgm:presLayoutVars/>
      </dgm:prSet>
      <dgm:spPr/>
    </dgm:pt>
  </dgm:ptLst>
  <dgm:cxnLst>
    <dgm:cxn modelId="{027CF500-1DDC-4B64-A186-745701F05A88}" type="presOf" srcId="{A5B9C139-6191-44B2-9957-7C83E6951D04}" destId="{E3AD88E1-950B-4215-9DF2-D1483E8635CA}" srcOrd="0" destOrd="0" presId="urn:microsoft.com/office/officeart/2018/2/layout/IconLabelDescriptionList"/>
    <dgm:cxn modelId="{2C27170A-620F-4293-A201-C7BD7D1E30C6}" type="presOf" srcId="{522DE179-C7C3-4BED-A7B2-D7CF885491D8}" destId="{D217E3E3-82BC-4ACC-9A6F-FC467C7CCDC3}" srcOrd="0" destOrd="0" presId="urn:microsoft.com/office/officeart/2018/2/layout/IconLabelDescriptionList"/>
    <dgm:cxn modelId="{B00F361E-F96C-4607-997F-8A39A6742E39}" srcId="{A5B9C139-6191-44B2-9957-7C83E6951D04}" destId="{68B6F190-8DF7-4658-8FB4-86D37246FFA6}" srcOrd="0" destOrd="0" parTransId="{F2638959-9944-4B69-B75A-DD715C3359BE}" sibTransId="{5A8D974F-2560-43DE-A76D-93A4C7D4A968}"/>
    <dgm:cxn modelId="{4D281A2C-7717-4BE0-B9BA-77016FCC3747}" type="presOf" srcId="{22951F4A-AFF4-457C-8ADE-0612EC5001C1}" destId="{DFBF2CB0-0EA3-4649-BF04-1F4F9935BB78}" srcOrd="0" destOrd="0" presId="urn:microsoft.com/office/officeart/2018/2/layout/IconLabelDescriptionList"/>
    <dgm:cxn modelId="{439E645B-5225-48BB-81BF-08F19C1023CF}" srcId="{BA1591A9-768A-4BE5-97D0-9F83ADE33D0D}" destId="{24D1EFDD-6D47-4DF9-BB98-5DAC126D5A78}" srcOrd="0" destOrd="0" parTransId="{CC3E3711-B0DA-4CA3-B643-4A2982975B7C}" sibTransId="{6CD4E30E-C878-4DAB-A6D2-402C3E942320}"/>
    <dgm:cxn modelId="{6F0F0143-F508-42E0-BFE1-7FE914EFE5C6}" srcId="{22951F4A-AFF4-457C-8ADE-0612EC5001C1}" destId="{BA1591A9-768A-4BE5-97D0-9F83ADE33D0D}" srcOrd="1" destOrd="0" parTransId="{EA084FD5-736D-4FC1-A17B-CB4AA318FD5B}" sibTransId="{545427E1-9569-4609-BA33-122700E8B725}"/>
    <dgm:cxn modelId="{E255366A-5C60-4892-8761-7D8017D8083F}" type="presOf" srcId="{68B6F190-8DF7-4658-8FB4-86D37246FFA6}" destId="{6F9223BB-9A62-4565-977E-33314B4ED860}" srcOrd="0" destOrd="0" presId="urn:microsoft.com/office/officeart/2018/2/layout/IconLabelDescriptionList"/>
    <dgm:cxn modelId="{3BA00255-0E3B-4E67-B1A9-C16CF2BA9413}" type="presOf" srcId="{E80F4BFC-2BE6-43BF-A769-1F94F7C692F5}" destId="{34047E49-619C-404E-BE01-1DAD6FBFD3B2}" srcOrd="0" destOrd="0" presId="urn:microsoft.com/office/officeart/2018/2/layout/IconLabelDescriptionList"/>
    <dgm:cxn modelId="{2778B583-9E9C-417E-843B-6F46288E94C9}" srcId="{22951F4A-AFF4-457C-8ADE-0612EC5001C1}" destId="{E7448FCE-5151-4E11-BE7D-5C4C91E49A4F}" srcOrd="5" destOrd="0" parTransId="{B208EDF3-F854-4329-BB7A-4974ADED6A65}" sibTransId="{B464E5C4-4189-4C9F-85EC-C0E5ACD12810}"/>
    <dgm:cxn modelId="{76544A86-9DEA-41B7-BC97-A0881266022F}" type="presOf" srcId="{E7448FCE-5151-4E11-BE7D-5C4C91E49A4F}" destId="{C6247AA8-373C-4DFA-9C85-163151C5CCEF}" srcOrd="0" destOrd="0" presId="urn:microsoft.com/office/officeart/2018/2/layout/IconLabelDescriptionList"/>
    <dgm:cxn modelId="{ADA2A287-EF27-4920-AED6-F22306316C90}" srcId="{22951F4A-AFF4-457C-8ADE-0612EC5001C1}" destId="{A5B9C139-6191-44B2-9957-7C83E6951D04}" srcOrd="0" destOrd="0" parTransId="{93A268C6-607F-4F95-A653-E19F9AE46DD2}" sibTransId="{A7606191-B137-4BF0-B1AD-14D3BA774AEF}"/>
    <dgm:cxn modelId="{B65E5591-CA6F-4E65-BCF1-FD9AB3B24073}" type="presOf" srcId="{BA1591A9-768A-4BE5-97D0-9F83ADE33D0D}" destId="{5F5781EC-0112-4FEE-87A7-D8902374B694}" srcOrd="0" destOrd="0" presId="urn:microsoft.com/office/officeart/2018/2/layout/IconLabelDescriptionList"/>
    <dgm:cxn modelId="{6B13EDA0-853F-41CF-B344-25F6B943260D}" type="presOf" srcId="{24D1EFDD-6D47-4DF9-BB98-5DAC126D5A78}" destId="{BA5456E0-6921-4EF2-85E2-A14E085A64AA}" srcOrd="0" destOrd="0" presId="urn:microsoft.com/office/officeart/2018/2/layout/IconLabelDescriptionList"/>
    <dgm:cxn modelId="{FFE558BE-E2EE-465A-AA5E-AB739E236E94}" srcId="{22951F4A-AFF4-457C-8ADE-0612EC5001C1}" destId="{E80F4BFC-2BE6-43BF-A769-1F94F7C692F5}" srcOrd="2" destOrd="0" parTransId="{CF7CDB6C-8845-4ECD-88BA-40E9754405CF}" sibTransId="{310BB074-0334-4F59-AE0C-A7B72B207367}"/>
    <dgm:cxn modelId="{A868BFE1-6A67-4BAB-B921-9E8DA54ABDD6}" type="presOf" srcId="{8E5AB539-8097-40BB-9BB4-9A37565889C6}" destId="{3AF6A657-1ED6-4263-97FA-D8BE490C736F}" srcOrd="0" destOrd="0" presId="urn:microsoft.com/office/officeart/2018/2/layout/IconLabelDescriptionList"/>
    <dgm:cxn modelId="{2BF0C0E1-548C-43E2-8574-AF5C41ADA8D8}" srcId="{22951F4A-AFF4-457C-8ADE-0612EC5001C1}" destId="{8E5AB539-8097-40BB-9BB4-9A37565889C6}" srcOrd="4" destOrd="0" parTransId="{CAA02C5B-7960-4C4F-B472-1E7A5748BD54}" sibTransId="{6ECCF488-6C99-49E1-8952-AFDE5EE8257D}"/>
    <dgm:cxn modelId="{39B835EB-4407-4E42-B745-9AE333C90708}" srcId="{22951F4A-AFF4-457C-8ADE-0612EC5001C1}" destId="{522DE179-C7C3-4BED-A7B2-D7CF885491D8}" srcOrd="3" destOrd="0" parTransId="{40E118CF-CC4E-47DD-9C60-4CE8874F4586}" sibTransId="{FE66E50A-919B-4ED2-A9F5-5C366B4F09B3}"/>
    <dgm:cxn modelId="{8E4B0379-3011-4B7D-9618-42DF6B1C45D7}" type="presParOf" srcId="{DFBF2CB0-0EA3-4649-BF04-1F4F9935BB78}" destId="{F79DD6C8-AE13-4A79-91F3-ABEA050D31BF}" srcOrd="0" destOrd="0" presId="urn:microsoft.com/office/officeart/2018/2/layout/IconLabelDescriptionList"/>
    <dgm:cxn modelId="{3E869488-725A-405F-BEAF-98043134D4CC}" type="presParOf" srcId="{F79DD6C8-AE13-4A79-91F3-ABEA050D31BF}" destId="{C49D3F56-72D1-4193-BBCF-C40E8CB1DBA0}" srcOrd="0" destOrd="0" presId="urn:microsoft.com/office/officeart/2018/2/layout/IconLabelDescriptionList"/>
    <dgm:cxn modelId="{0FA580E1-F983-44DD-951F-AA8E5FDB5A27}" type="presParOf" srcId="{F79DD6C8-AE13-4A79-91F3-ABEA050D31BF}" destId="{D86370CA-F3B4-430F-A030-5C5DFD7B6962}" srcOrd="1" destOrd="0" presId="urn:microsoft.com/office/officeart/2018/2/layout/IconLabelDescriptionList"/>
    <dgm:cxn modelId="{813D6A03-1179-4B9F-85CF-C90E540A43AC}" type="presParOf" srcId="{F79DD6C8-AE13-4A79-91F3-ABEA050D31BF}" destId="{E3AD88E1-950B-4215-9DF2-D1483E8635CA}" srcOrd="2" destOrd="0" presId="urn:microsoft.com/office/officeart/2018/2/layout/IconLabelDescriptionList"/>
    <dgm:cxn modelId="{1BA0CA78-8004-4A8D-A3FF-D6761D5A9E4A}" type="presParOf" srcId="{F79DD6C8-AE13-4A79-91F3-ABEA050D31BF}" destId="{CB3D3B75-E883-472E-850B-39207B662BF5}" srcOrd="3" destOrd="0" presId="urn:microsoft.com/office/officeart/2018/2/layout/IconLabelDescriptionList"/>
    <dgm:cxn modelId="{A60D2E89-1E6F-4DD0-95E6-272812248575}" type="presParOf" srcId="{F79DD6C8-AE13-4A79-91F3-ABEA050D31BF}" destId="{6F9223BB-9A62-4565-977E-33314B4ED860}" srcOrd="4" destOrd="0" presId="urn:microsoft.com/office/officeart/2018/2/layout/IconLabelDescriptionList"/>
    <dgm:cxn modelId="{6EB4C20C-890E-4744-BE68-76B0A0D5684E}" type="presParOf" srcId="{DFBF2CB0-0EA3-4649-BF04-1F4F9935BB78}" destId="{03D78B30-D565-4888-BF6A-63C6BD0F42B2}" srcOrd="1" destOrd="0" presId="urn:microsoft.com/office/officeart/2018/2/layout/IconLabelDescriptionList"/>
    <dgm:cxn modelId="{62855112-29CF-400F-BD09-7B6C902A8257}" type="presParOf" srcId="{DFBF2CB0-0EA3-4649-BF04-1F4F9935BB78}" destId="{9DFE7B63-365A-46C7-8CDE-16AB0ED52990}" srcOrd="2" destOrd="0" presId="urn:microsoft.com/office/officeart/2018/2/layout/IconLabelDescriptionList"/>
    <dgm:cxn modelId="{88B34CD4-6234-492E-A2D3-531CECD32DF9}" type="presParOf" srcId="{9DFE7B63-365A-46C7-8CDE-16AB0ED52990}" destId="{E66068CF-78BA-4267-93C6-0D532A55F92E}" srcOrd="0" destOrd="0" presId="urn:microsoft.com/office/officeart/2018/2/layout/IconLabelDescriptionList"/>
    <dgm:cxn modelId="{3213CA25-D65E-43A6-8F19-B2D5EC663D89}" type="presParOf" srcId="{9DFE7B63-365A-46C7-8CDE-16AB0ED52990}" destId="{8A2F761E-A7CE-48A4-8AC6-1B55427D69AD}" srcOrd="1" destOrd="0" presId="urn:microsoft.com/office/officeart/2018/2/layout/IconLabelDescriptionList"/>
    <dgm:cxn modelId="{74708E4E-255D-4A10-A154-05690E385EDB}" type="presParOf" srcId="{9DFE7B63-365A-46C7-8CDE-16AB0ED52990}" destId="{5F5781EC-0112-4FEE-87A7-D8902374B694}" srcOrd="2" destOrd="0" presId="urn:microsoft.com/office/officeart/2018/2/layout/IconLabelDescriptionList"/>
    <dgm:cxn modelId="{401E170D-9FE6-4B7F-9050-57B6B80E2442}" type="presParOf" srcId="{9DFE7B63-365A-46C7-8CDE-16AB0ED52990}" destId="{7BF7337B-64F6-4DC3-8BA8-A777BC6E92BC}" srcOrd="3" destOrd="0" presId="urn:microsoft.com/office/officeart/2018/2/layout/IconLabelDescriptionList"/>
    <dgm:cxn modelId="{0A2DBFFC-4F3C-416C-BBF8-B47982E86865}" type="presParOf" srcId="{9DFE7B63-365A-46C7-8CDE-16AB0ED52990}" destId="{BA5456E0-6921-4EF2-85E2-A14E085A64AA}" srcOrd="4" destOrd="0" presId="urn:microsoft.com/office/officeart/2018/2/layout/IconLabelDescriptionList"/>
    <dgm:cxn modelId="{441B09DB-20B6-4EE7-A32A-28C71FB776EE}" type="presParOf" srcId="{DFBF2CB0-0EA3-4649-BF04-1F4F9935BB78}" destId="{61241AB5-CEB5-4FF2-B398-FF96CDAA726C}" srcOrd="3" destOrd="0" presId="urn:microsoft.com/office/officeart/2018/2/layout/IconLabelDescriptionList"/>
    <dgm:cxn modelId="{69D06ECA-31D2-4C8C-9834-8BCD8D822015}" type="presParOf" srcId="{DFBF2CB0-0EA3-4649-BF04-1F4F9935BB78}" destId="{AD4493F0-C01B-46E6-8C3A-50545690B872}" srcOrd="4" destOrd="0" presId="urn:microsoft.com/office/officeart/2018/2/layout/IconLabelDescriptionList"/>
    <dgm:cxn modelId="{49A35E9A-07F8-4617-8F51-1CA5C142D34A}" type="presParOf" srcId="{AD4493F0-C01B-46E6-8C3A-50545690B872}" destId="{01C9D0B6-F1C2-42B9-B066-DC8888505708}" srcOrd="0" destOrd="0" presId="urn:microsoft.com/office/officeart/2018/2/layout/IconLabelDescriptionList"/>
    <dgm:cxn modelId="{7323B7FD-D387-43ED-9AF9-FF8A6976C76F}" type="presParOf" srcId="{AD4493F0-C01B-46E6-8C3A-50545690B872}" destId="{EC3E09AD-D89C-4B96-AF51-A10BF61806C1}" srcOrd="1" destOrd="0" presId="urn:microsoft.com/office/officeart/2018/2/layout/IconLabelDescriptionList"/>
    <dgm:cxn modelId="{37D75430-2CC0-4DDF-BCB8-8949BF36A3ED}" type="presParOf" srcId="{AD4493F0-C01B-46E6-8C3A-50545690B872}" destId="{34047E49-619C-404E-BE01-1DAD6FBFD3B2}" srcOrd="2" destOrd="0" presId="urn:microsoft.com/office/officeart/2018/2/layout/IconLabelDescriptionList"/>
    <dgm:cxn modelId="{B843D31F-295F-4337-B125-8508D0872275}" type="presParOf" srcId="{AD4493F0-C01B-46E6-8C3A-50545690B872}" destId="{E48A3ACB-3248-4C7E-B269-9E16453324B0}" srcOrd="3" destOrd="0" presId="urn:microsoft.com/office/officeart/2018/2/layout/IconLabelDescriptionList"/>
    <dgm:cxn modelId="{C1454E2A-CE4F-4652-BE96-71B7CC4719E2}" type="presParOf" srcId="{AD4493F0-C01B-46E6-8C3A-50545690B872}" destId="{95976684-D5B4-4FD4-9985-9D76FDD45EAB}" srcOrd="4" destOrd="0" presId="urn:microsoft.com/office/officeart/2018/2/layout/IconLabelDescriptionList"/>
    <dgm:cxn modelId="{76DFF714-2215-4DD5-84C5-EA0DBA12DA0A}" type="presParOf" srcId="{DFBF2CB0-0EA3-4649-BF04-1F4F9935BB78}" destId="{E26DAE67-1CDF-4557-97F4-549EDE9063E3}" srcOrd="5" destOrd="0" presId="urn:microsoft.com/office/officeart/2018/2/layout/IconLabelDescriptionList"/>
    <dgm:cxn modelId="{F61C4B86-F180-44DA-A2DE-572AEF2A91C9}" type="presParOf" srcId="{DFBF2CB0-0EA3-4649-BF04-1F4F9935BB78}" destId="{8A828BC6-19D9-4F5E-A882-2CACB1448996}" srcOrd="6" destOrd="0" presId="urn:microsoft.com/office/officeart/2018/2/layout/IconLabelDescriptionList"/>
    <dgm:cxn modelId="{6EAD4CD6-0EEB-42DE-A296-0AE7F4848C8B}" type="presParOf" srcId="{8A828BC6-19D9-4F5E-A882-2CACB1448996}" destId="{C5C15F87-4C96-4338-8AD7-CCD250083686}" srcOrd="0" destOrd="0" presId="urn:microsoft.com/office/officeart/2018/2/layout/IconLabelDescriptionList"/>
    <dgm:cxn modelId="{08F71361-8B7D-45EA-A42D-FA1712002764}" type="presParOf" srcId="{8A828BC6-19D9-4F5E-A882-2CACB1448996}" destId="{AC84DF17-CA39-441C-AC61-8F6E5EAC4930}" srcOrd="1" destOrd="0" presId="urn:microsoft.com/office/officeart/2018/2/layout/IconLabelDescriptionList"/>
    <dgm:cxn modelId="{BC15E0D5-8E08-4EA7-B166-A6DCB4C38E70}" type="presParOf" srcId="{8A828BC6-19D9-4F5E-A882-2CACB1448996}" destId="{D217E3E3-82BC-4ACC-9A6F-FC467C7CCDC3}" srcOrd="2" destOrd="0" presId="urn:microsoft.com/office/officeart/2018/2/layout/IconLabelDescriptionList"/>
    <dgm:cxn modelId="{B4C5C841-725A-4BC5-BB93-0BD97D152115}" type="presParOf" srcId="{8A828BC6-19D9-4F5E-A882-2CACB1448996}" destId="{1ED6ED05-E1B6-4D97-8F71-90BDF127411F}" srcOrd="3" destOrd="0" presId="urn:microsoft.com/office/officeart/2018/2/layout/IconLabelDescriptionList"/>
    <dgm:cxn modelId="{C70C8D4F-11DA-4286-B936-11E8EF011011}" type="presParOf" srcId="{8A828BC6-19D9-4F5E-A882-2CACB1448996}" destId="{8B8EBBC8-E470-4FE6-A9FC-A5BA8AEBA82E}" srcOrd="4" destOrd="0" presId="urn:microsoft.com/office/officeart/2018/2/layout/IconLabelDescriptionList"/>
    <dgm:cxn modelId="{490C91AA-B74C-445D-A57A-794F85EF34DB}" type="presParOf" srcId="{DFBF2CB0-0EA3-4649-BF04-1F4F9935BB78}" destId="{092FFF7A-1D8C-47BB-85A4-2BCF83522AF9}" srcOrd="7" destOrd="0" presId="urn:microsoft.com/office/officeart/2018/2/layout/IconLabelDescriptionList"/>
    <dgm:cxn modelId="{C66D79C2-0619-4732-9A2E-E75ADC3726AD}" type="presParOf" srcId="{DFBF2CB0-0EA3-4649-BF04-1F4F9935BB78}" destId="{1CB0EAC5-D847-4FB2-9DBE-32492635CCDF}" srcOrd="8" destOrd="0" presId="urn:microsoft.com/office/officeart/2018/2/layout/IconLabelDescriptionList"/>
    <dgm:cxn modelId="{4F765CD5-092F-4E8D-8909-77659ACB9373}" type="presParOf" srcId="{1CB0EAC5-D847-4FB2-9DBE-32492635CCDF}" destId="{A8AEE3AB-0479-4DBB-AA92-BEE9B9CC295A}" srcOrd="0" destOrd="0" presId="urn:microsoft.com/office/officeart/2018/2/layout/IconLabelDescriptionList"/>
    <dgm:cxn modelId="{3F9814C4-FAF4-4378-84CB-81AA574BA504}" type="presParOf" srcId="{1CB0EAC5-D847-4FB2-9DBE-32492635CCDF}" destId="{D91FEF76-AABC-478F-85DA-79914E5C7046}" srcOrd="1" destOrd="0" presId="urn:microsoft.com/office/officeart/2018/2/layout/IconLabelDescriptionList"/>
    <dgm:cxn modelId="{7B9BB6F8-557D-4964-9E50-F2C47C3ACF18}" type="presParOf" srcId="{1CB0EAC5-D847-4FB2-9DBE-32492635CCDF}" destId="{3AF6A657-1ED6-4263-97FA-D8BE490C736F}" srcOrd="2" destOrd="0" presId="urn:microsoft.com/office/officeart/2018/2/layout/IconLabelDescriptionList"/>
    <dgm:cxn modelId="{F858A14D-2C71-42EF-8BA2-67DB1B74272B}" type="presParOf" srcId="{1CB0EAC5-D847-4FB2-9DBE-32492635CCDF}" destId="{C9F3EB7E-521A-4C26-B8C0-7F948585ADDE}" srcOrd="3" destOrd="0" presId="urn:microsoft.com/office/officeart/2018/2/layout/IconLabelDescriptionList"/>
    <dgm:cxn modelId="{419DDDBE-C3AA-4672-9D2D-3FD16DC4D89F}" type="presParOf" srcId="{1CB0EAC5-D847-4FB2-9DBE-32492635CCDF}" destId="{27903270-40C2-41B6-A6A5-FA0BD246E906}" srcOrd="4" destOrd="0" presId="urn:microsoft.com/office/officeart/2018/2/layout/IconLabelDescriptionList"/>
    <dgm:cxn modelId="{AA4C4259-706E-420D-9B94-819C1A2021FE}" type="presParOf" srcId="{DFBF2CB0-0EA3-4649-BF04-1F4F9935BB78}" destId="{79DC527A-D154-4D95-94FE-670EFE7816D4}" srcOrd="9" destOrd="0" presId="urn:microsoft.com/office/officeart/2018/2/layout/IconLabelDescriptionList"/>
    <dgm:cxn modelId="{F2272140-AC1B-4902-BF76-9746A28CEA83}" type="presParOf" srcId="{DFBF2CB0-0EA3-4649-BF04-1F4F9935BB78}" destId="{AA095F67-D9DF-4D01-A13E-00AB5759379F}" srcOrd="10" destOrd="0" presId="urn:microsoft.com/office/officeart/2018/2/layout/IconLabelDescriptionList"/>
    <dgm:cxn modelId="{0DA9A83F-E976-47F3-8EAB-93FBEBCE1F87}" type="presParOf" srcId="{AA095F67-D9DF-4D01-A13E-00AB5759379F}" destId="{377AED72-926F-4671-95E7-DB0EBDA3DB68}" srcOrd="0" destOrd="0" presId="urn:microsoft.com/office/officeart/2018/2/layout/IconLabelDescriptionList"/>
    <dgm:cxn modelId="{1E673C8F-558A-45ED-9EFB-7DE71BED6494}" type="presParOf" srcId="{AA095F67-D9DF-4D01-A13E-00AB5759379F}" destId="{CC537F3C-536E-4DBE-A512-863819503DDB}" srcOrd="1" destOrd="0" presId="urn:microsoft.com/office/officeart/2018/2/layout/IconLabelDescriptionList"/>
    <dgm:cxn modelId="{5FCD5671-36E1-41BC-A1FD-3682378CEA8E}" type="presParOf" srcId="{AA095F67-D9DF-4D01-A13E-00AB5759379F}" destId="{C6247AA8-373C-4DFA-9C85-163151C5CCEF}" srcOrd="2" destOrd="0" presId="urn:microsoft.com/office/officeart/2018/2/layout/IconLabelDescriptionList"/>
    <dgm:cxn modelId="{4D6B01B4-FC08-4ADB-B572-FC7F3A5A7FA0}" type="presParOf" srcId="{AA095F67-D9DF-4D01-A13E-00AB5759379F}" destId="{7B416C6E-60B2-4651-B5D7-326A4DA41A05}" srcOrd="3" destOrd="0" presId="urn:microsoft.com/office/officeart/2018/2/layout/IconLabelDescriptionList"/>
    <dgm:cxn modelId="{AB66098F-D3A7-45B3-84AF-2EC262C41FC1}" type="presParOf" srcId="{AA095F67-D9DF-4D01-A13E-00AB5759379F}" destId="{EBA5BAD7-EA93-4124-A17C-B153AF75EB19}" srcOrd="4" destOrd="0" presId="urn:microsoft.com/office/officeart/2018/2/layout/IconLabelDescription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D3F56-72D1-4193-BBCF-C40E8CB1DBA0}">
      <dsp:nvSpPr>
        <dsp:cNvPr id="0" name=""/>
        <dsp:cNvSpPr/>
      </dsp:nvSpPr>
      <dsp:spPr>
        <a:xfrm>
          <a:off x="9180" y="156584"/>
          <a:ext cx="511129" cy="5111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AD88E1-950B-4215-9DF2-D1483E8635CA}">
      <dsp:nvSpPr>
        <dsp:cNvPr id="0" name=""/>
        <dsp:cNvSpPr/>
      </dsp:nvSpPr>
      <dsp:spPr>
        <a:xfrm>
          <a:off x="9180" y="748049"/>
          <a:ext cx="1460369" cy="1045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AU" sz="1400" kern="1200" dirty="0"/>
            <a:t>The professional rules do not cover the field.</a:t>
          </a:r>
          <a:endParaRPr lang="en-US" sz="1400" kern="1200" dirty="0"/>
        </a:p>
      </dsp:txBody>
      <dsp:txXfrm>
        <a:off x="9180" y="748049"/>
        <a:ext cx="1460369" cy="1045465"/>
      </dsp:txXfrm>
    </dsp:sp>
    <dsp:sp modelId="{6F9223BB-9A62-4565-977E-33314B4ED860}">
      <dsp:nvSpPr>
        <dsp:cNvPr id="0" name=""/>
        <dsp:cNvSpPr/>
      </dsp:nvSpPr>
      <dsp:spPr>
        <a:xfrm>
          <a:off x="9180" y="1830880"/>
          <a:ext cx="1460369" cy="19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endParaRPr lang="en-US" sz="1100" kern="1200" dirty="0"/>
        </a:p>
      </dsp:txBody>
      <dsp:txXfrm>
        <a:off x="9180" y="1830880"/>
        <a:ext cx="1460369" cy="193963"/>
      </dsp:txXfrm>
    </dsp:sp>
    <dsp:sp modelId="{E66068CF-78BA-4267-93C6-0D532A55F92E}">
      <dsp:nvSpPr>
        <dsp:cNvPr id="0" name=""/>
        <dsp:cNvSpPr/>
      </dsp:nvSpPr>
      <dsp:spPr>
        <a:xfrm>
          <a:off x="1725114" y="156584"/>
          <a:ext cx="511129" cy="5111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5781EC-0112-4FEE-87A7-D8902374B694}">
      <dsp:nvSpPr>
        <dsp:cNvPr id="0" name=""/>
        <dsp:cNvSpPr/>
      </dsp:nvSpPr>
      <dsp:spPr>
        <a:xfrm>
          <a:off x="1725114" y="748049"/>
          <a:ext cx="1460369" cy="1045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AU" sz="1400" kern="1200" dirty="0"/>
            <a:t>Your life outside of work is on fire and you make poor decisions.</a:t>
          </a:r>
          <a:endParaRPr lang="en-US" sz="1400" kern="1200" dirty="0"/>
        </a:p>
      </dsp:txBody>
      <dsp:txXfrm>
        <a:off x="1725114" y="748049"/>
        <a:ext cx="1460369" cy="1045465"/>
      </dsp:txXfrm>
    </dsp:sp>
    <dsp:sp modelId="{BA5456E0-6921-4EF2-85E2-A14E085A64AA}">
      <dsp:nvSpPr>
        <dsp:cNvPr id="0" name=""/>
        <dsp:cNvSpPr/>
      </dsp:nvSpPr>
      <dsp:spPr>
        <a:xfrm>
          <a:off x="1725114" y="1830880"/>
          <a:ext cx="1460369" cy="19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endParaRPr lang="en-US" sz="1100" kern="1200" dirty="0"/>
        </a:p>
      </dsp:txBody>
      <dsp:txXfrm>
        <a:off x="1725114" y="1830880"/>
        <a:ext cx="1460369" cy="193963"/>
      </dsp:txXfrm>
    </dsp:sp>
    <dsp:sp modelId="{01C9D0B6-F1C2-42B9-B066-DC8888505708}">
      <dsp:nvSpPr>
        <dsp:cNvPr id="0" name=""/>
        <dsp:cNvSpPr/>
      </dsp:nvSpPr>
      <dsp:spPr>
        <a:xfrm>
          <a:off x="3441048" y="156584"/>
          <a:ext cx="511129" cy="5111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047E49-619C-404E-BE01-1DAD6FBFD3B2}">
      <dsp:nvSpPr>
        <dsp:cNvPr id="0" name=""/>
        <dsp:cNvSpPr/>
      </dsp:nvSpPr>
      <dsp:spPr>
        <a:xfrm>
          <a:off x="3441048" y="748049"/>
          <a:ext cx="1460369" cy="1045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AU" sz="1400" kern="1200" dirty="0"/>
            <a:t>You want to win your case at all costs.</a:t>
          </a:r>
          <a:endParaRPr lang="en-US" sz="1400" kern="1200" dirty="0"/>
        </a:p>
      </dsp:txBody>
      <dsp:txXfrm>
        <a:off x="3441048" y="748049"/>
        <a:ext cx="1460369" cy="1045465"/>
      </dsp:txXfrm>
    </dsp:sp>
    <dsp:sp modelId="{95976684-D5B4-4FD4-9985-9D76FDD45EAB}">
      <dsp:nvSpPr>
        <dsp:cNvPr id="0" name=""/>
        <dsp:cNvSpPr/>
      </dsp:nvSpPr>
      <dsp:spPr>
        <a:xfrm>
          <a:off x="3441048" y="1830880"/>
          <a:ext cx="1460369" cy="193963"/>
        </a:xfrm>
        <a:prstGeom prst="rect">
          <a:avLst/>
        </a:prstGeom>
        <a:noFill/>
        <a:ln>
          <a:noFill/>
        </a:ln>
        <a:effectLst/>
      </dsp:spPr>
      <dsp:style>
        <a:lnRef idx="0">
          <a:scrgbClr r="0" g="0" b="0"/>
        </a:lnRef>
        <a:fillRef idx="0">
          <a:scrgbClr r="0" g="0" b="0"/>
        </a:fillRef>
        <a:effectRef idx="0">
          <a:scrgbClr r="0" g="0" b="0"/>
        </a:effectRef>
        <a:fontRef idx="minor"/>
      </dsp:style>
    </dsp:sp>
    <dsp:sp modelId="{C5C15F87-4C96-4338-8AD7-CCD250083686}">
      <dsp:nvSpPr>
        <dsp:cNvPr id="0" name=""/>
        <dsp:cNvSpPr/>
      </dsp:nvSpPr>
      <dsp:spPr>
        <a:xfrm>
          <a:off x="5156982" y="156584"/>
          <a:ext cx="511129" cy="5111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17E3E3-82BC-4ACC-9A6F-FC467C7CCDC3}">
      <dsp:nvSpPr>
        <dsp:cNvPr id="0" name=""/>
        <dsp:cNvSpPr/>
      </dsp:nvSpPr>
      <dsp:spPr>
        <a:xfrm>
          <a:off x="5156982" y="748049"/>
          <a:ext cx="1460369" cy="1045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AU" sz="1400" kern="1200"/>
            <a:t>Your desire to help your client is unchecked.</a:t>
          </a:r>
          <a:endParaRPr lang="en-US" sz="1400" kern="1200"/>
        </a:p>
      </dsp:txBody>
      <dsp:txXfrm>
        <a:off x="5156982" y="748049"/>
        <a:ext cx="1460369" cy="1045465"/>
      </dsp:txXfrm>
    </dsp:sp>
    <dsp:sp modelId="{8B8EBBC8-E470-4FE6-A9FC-A5BA8AEBA82E}">
      <dsp:nvSpPr>
        <dsp:cNvPr id="0" name=""/>
        <dsp:cNvSpPr/>
      </dsp:nvSpPr>
      <dsp:spPr>
        <a:xfrm>
          <a:off x="5156982" y="1830880"/>
          <a:ext cx="1460369" cy="193963"/>
        </a:xfrm>
        <a:prstGeom prst="rect">
          <a:avLst/>
        </a:prstGeom>
        <a:noFill/>
        <a:ln>
          <a:noFill/>
        </a:ln>
        <a:effectLst/>
      </dsp:spPr>
      <dsp:style>
        <a:lnRef idx="0">
          <a:scrgbClr r="0" g="0" b="0"/>
        </a:lnRef>
        <a:fillRef idx="0">
          <a:scrgbClr r="0" g="0" b="0"/>
        </a:fillRef>
        <a:effectRef idx="0">
          <a:scrgbClr r="0" g="0" b="0"/>
        </a:effectRef>
        <a:fontRef idx="minor"/>
      </dsp:style>
    </dsp:sp>
    <dsp:sp modelId="{A8AEE3AB-0479-4DBB-AA92-BEE9B9CC295A}">
      <dsp:nvSpPr>
        <dsp:cNvPr id="0" name=""/>
        <dsp:cNvSpPr/>
      </dsp:nvSpPr>
      <dsp:spPr>
        <a:xfrm>
          <a:off x="6872916" y="156584"/>
          <a:ext cx="511129" cy="51112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F6A657-1ED6-4263-97FA-D8BE490C736F}">
      <dsp:nvSpPr>
        <dsp:cNvPr id="0" name=""/>
        <dsp:cNvSpPr/>
      </dsp:nvSpPr>
      <dsp:spPr>
        <a:xfrm>
          <a:off x="6872916" y="748049"/>
          <a:ext cx="1460369" cy="1045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AU" sz="1400" kern="1200" dirty="0"/>
            <a:t>You are inexperienced and inadequately supervised.</a:t>
          </a:r>
          <a:endParaRPr lang="en-US" sz="1400" kern="1200" dirty="0"/>
        </a:p>
      </dsp:txBody>
      <dsp:txXfrm>
        <a:off x="6872916" y="748049"/>
        <a:ext cx="1460369" cy="1045465"/>
      </dsp:txXfrm>
    </dsp:sp>
    <dsp:sp modelId="{27903270-40C2-41B6-A6A5-FA0BD246E906}">
      <dsp:nvSpPr>
        <dsp:cNvPr id="0" name=""/>
        <dsp:cNvSpPr/>
      </dsp:nvSpPr>
      <dsp:spPr>
        <a:xfrm>
          <a:off x="6872916" y="1830880"/>
          <a:ext cx="1460369" cy="193963"/>
        </a:xfrm>
        <a:prstGeom prst="rect">
          <a:avLst/>
        </a:prstGeom>
        <a:noFill/>
        <a:ln>
          <a:noFill/>
        </a:ln>
        <a:effectLst/>
      </dsp:spPr>
      <dsp:style>
        <a:lnRef idx="0">
          <a:scrgbClr r="0" g="0" b="0"/>
        </a:lnRef>
        <a:fillRef idx="0">
          <a:scrgbClr r="0" g="0" b="0"/>
        </a:fillRef>
        <a:effectRef idx="0">
          <a:scrgbClr r="0" g="0" b="0"/>
        </a:effectRef>
        <a:fontRef idx="minor"/>
      </dsp:style>
    </dsp:sp>
    <dsp:sp modelId="{377AED72-926F-4671-95E7-DB0EBDA3DB68}">
      <dsp:nvSpPr>
        <dsp:cNvPr id="0" name=""/>
        <dsp:cNvSpPr/>
      </dsp:nvSpPr>
      <dsp:spPr>
        <a:xfrm>
          <a:off x="8588850" y="156584"/>
          <a:ext cx="511129" cy="51112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247AA8-373C-4DFA-9C85-163151C5CCEF}">
      <dsp:nvSpPr>
        <dsp:cNvPr id="0" name=""/>
        <dsp:cNvSpPr/>
      </dsp:nvSpPr>
      <dsp:spPr>
        <a:xfrm>
          <a:off x="8588850" y="748049"/>
          <a:ext cx="1460369" cy="1045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AU" sz="1400" kern="1200"/>
            <a:t>Beware the “ethical creep”.</a:t>
          </a:r>
          <a:endParaRPr lang="en-US" sz="1400" kern="1200"/>
        </a:p>
      </dsp:txBody>
      <dsp:txXfrm>
        <a:off x="8588850" y="748049"/>
        <a:ext cx="1460369" cy="1045465"/>
      </dsp:txXfrm>
    </dsp:sp>
    <dsp:sp modelId="{EBA5BAD7-EA93-4124-A17C-B153AF75EB19}">
      <dsp:nvSpPr>
        <dsp:cNvPr id="0" name=""/>
        <dsp:cNvSpPr/>
      </dsp:nvSpPr>
      <dsp:spPr>
        <a:xfrm>
          <a:off x="8588850" y="1830880"/>
          <a:ext cx="1460369" cy="19396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C0D136-5719-4A8E-96B5-973D34FE10EE}" type="datetimeFigureOut">
              <a:rPr lang="en-AU" smtClean="0"/>
              <a:t>25/06/2024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0D73CDE-80AE-4D2C-B01F-034F23B75990}" type="slidenum">
              <a:rPr lang="en-AU" smtClean="0"/>
              <a:t>‹#›</a:t>
            </a:fld>
            <a:endParaRPr lang="en-AU"/>
          </a:p>
        </p:txBody>
      </p:sp>
    </p:spTree>
    <p:extLst>
      <p:ext uri="{BB962C8B-B14F-4D97-AF65-F5344CB8AC3E}">
        <p14:creationId xmlns:p14="http://schemas.microsoft.com/office/powerpoint/2010/main" val="187051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0D136-5719-4A8E-96B5-973D34FE10EE}" type="datetimeFigureOut">
              <a:rPr lang="en-AU" smtClean="0"/>
              <a:t>25/06/2024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0D73CDE-80AE-4D2C-B01F-034F23B75990}" type="slidenum">
              <a:rPr lang="en-AU" smtClean="0"/>
              <a:t>‹#›</a:t>
            </a:fld>
            <a:endParaRPr lang="en-AU"/>
          </a:p>
        </p:txBody>
      </p:sp>
    </p:spTree>
    <p:extLst>
      <p:ext uri="{BB962C8B-B14F-4D97-AF65-F5344CB8AC3E}">
        <p14:creationId xmlns:p14="http://schemas.microsoft.com/office/powerpoint/2010/main" val="144931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0D136-5719-4A8E-96B5-973D34FE10EE}" type="datetimeFigureOut">
              <a:rPr lang="en-AU" smtClean="0"/>
              <a:t>25/06/2024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0D73CDE-80AE-4D2C-B01F-034F23B75990}" type="slidenum">
              <a:rPr lang="en-AU" smtClean="0"/>
              <a:t>‹#›</a:t>
            </a:fld>
            <a:endParaRPr lang="en-AU"/>
          </a:p>
        </p:txBody>
      </p:sp>
    </p:spTree>
    <p:extLst>
      <p:ext uri="{BB962C8B-B14F-4D97-AF65-F5344CB8AC3E}">
        <p14:creationId xmlns:p14="http://schemas.microsoft.com/office/powerpoint/2010/main" val="58508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0D136-5719-4A8E-96B5-973D34FE10EE}" type="datetimeFigureOut">
              <a:rPr lang="en-AU" smtClean="0"/>
              <a:t>25/06/2024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0D73CDE-80AE-4D2C-B01F-034F23B75990}" type="slidenum">
              <a:rPr lang="en-AU" smtClean="0"/>
              <a:t>‹#›</a:t>
            </a:fld>
            <a:endParaRPr lang="en-AU"/>
          </a:p>
        </p:txBody>
      </p:sp>
    </p:spTree>
    <p:extLst>
      <p:ext uri="{BB962C8B-B14F-4D97-AF65-F5344CB8AC3E}">
        <p14:creationId xmlns:p14="http://schemas.microsoft.com/office/powerpoint/2010/main" val="71691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FC0D136-5719-4A8E-96B5-973D34FE10EE}" type="datetimeFigureOut">
              <a:rPr lang="en-AU" smtClean="0"/>
              <a:t>25/06/2024</a:t>
            </a:fld>
            <a:endParaRPr lang="en-AU"/>
          </a:p>
        </p:txBody>
      </p:sp>
      <p:sp>
        <p:nvSpPr>
          <p:cNvPr id="5" name="Footer Placeholder 4"/>
          <p:cNvSpPr>
            <a:spLocks noGrp="1"/>
          </p:cNvSpPr>
          <p:nvPr>
            <p:ph type="ftr" sz="quarter" idx="11"/>
          </p:nvPr>
        </p:nvSpPr>
        <p:spPr>
          <a:xfrm>
            <a:off x="2182708" y="6272784"/>
            <a:ext cx="6327648" cy="365125"/>
          </a:xfrm>
        </p:spPr>
        <p:txBody>
          <a:bodyPr/>
          <a:lstStyle/>
          <a:p>
            <a:endParaRPr lang="en-AU"/>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0D73CDE-80AE-4D2C-B01F-034F23B75990}" type="slidenum">
              <a:rPr lang="en-AU" smtClean="0"/>
              <a:t>‹#›</a:t>
            </a:fld>
            <a:endParaRPr lang="en-AU"/>
          </a:p>
        </p:txBody>
      </p:sp>
    </p:spTree>
    <p:extLst>
      <p:ext uri="{BB962C8B-B14F-4D97-AF65-F5344CB8AC3E}">
        <p14:creationId xmlns:p14="http://schemas.microsoft.com/office/powerpoint/2010/main" val="1097249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0D136-5719-4A8E-96B5-973D34FE10EE}" type="datetimeFigureOut">
              <a:rPr lang="en-AU" smtClean="0"/>
              <a:t>25/06/2024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0D73CDE-80AE-4D2C-B01F-034F23B75990}" type="slidenum">
              <a:rPr lang="en-AU" smtClean="0"/>
              <a:t>‹#›</a:t>
            </a:fld>
            <a:endParaRPr lang="en-AU"/>
          </a:p>
        </p:txBody>
      </p:sp>
    </p:spTree>
    <p:extLst>
      <p:ext uri="{BB962C8B-B14F-4D97-AF65-F5344CB8AC3E}">
        <p14:creationId xmlns:p14="http://schemas.microsoft.com/office/powerpoint/2010/main" val="2705741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C0D136-5719-4A8E-96B5-973D34FE10EE}" type="datetimeFigureOut">
              <a:rPr lang="en-AU" smtClean="0"/>
              <a:t>25/06/2024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0D73CDE-80AE-4D2C-B01F-034F23B75990}" type="slidenum">
              <a:rPr lang="en-AU" smtClean="0"/>
              <a:t>‹#›</a:t>
            </a:fld>
            <a:endParaRPr lang="en-AU"/>
          </a:p>
        </p:txBody>
      </p:sp>
    </p:spTree>
    <p:extLst>
      <p:ext uri="{BB962C8B-B14F-4D97-AF65-F5344CB8AC3E}">
        <p14:creationId xmlns:p14="http://schemas.microsoft.com/office/powerpoint/2010/main" val="1562908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C0D136-5719-4A8E-96B5-973D34FE10EE}" type="datetimeFigureOut">
              <a:rPr lang="en-AU" smtClean="0"/>
              <a:t>25/06/2024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0D73CDE-80AE-4D2C-B01F-034F23B75990}" type="slidenum">
              <a:rPr lang="en-AU" smtClean="0"/>
              <a:t>‹#›</a:t>
            </a:fld>
            <a:endParaRPr lang="en-AU"/>
          </a:p>
        </p:txBody>
      </p:sp>
    </p:spTree>
    <p:extLst>
      <p:ext uri="{BB962C8B-B14F-4D97-AF65-F5344CB8AC3E}">
        <p14:creationId xmlns:p14="http://schemas.microsoft.com/office/powerpoint/2010/main" val="9370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0D136-5719-4A8E-96B5-973D34FE10EE}" type="datetimeFigureOut">
              <a:rPr lang="en-AU" smtClean="0"/>
              <a:t>25/06/2024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0D73CDE-80AE-4D2C-B01F-034F23B75990}" type="slidenum">
              <a:rPr lang="en-AU" smtClean="0"/>
              <a:t>‹#›</a:t>
            </a:fld>
            <a:endParaRPr lang="en-AU"/>
          </a:p>
        </p:txBody>
      </p:sp>
    </p:spTree>
    <p:extLst>
      <p:ext uri="{BB962C8B-B14F-4D97-AF65-F5344CB8AC3E}">
        <p14:creationId xmlns:p14="http://schemas.microsoft.com/office/powerpoint/2010/main" val="293600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C0D136-5719-4A8E-96B5-973D34FE10EE}" type="datetimeFigureOut">
              <a:rPr lang="en-AU" smtClean="0"/>
              <a:t>25/06/2024</a:t>
            </a:fld>
            <a:endParaRPr lang="en-AU"/>
          </a:p>
        </p:txBody>
      </p:sp>
      <p:sp>
        <p:nvSpPr>
          <p:cNvPr id="6" name="Footer Placeholder 5"/>
          <p:cNvSpPr>
            <a:spLocks noGrp="1"/>
          </p:cNvSpPr>
          <p:nvPr>
            <p:ph type="ftr" sz="quarter" idx="11"/>
          </p:nvPr>
        </p:nvSpPr>
        <p:spPr/>
        <p:txBody>
          <a:bodyPr/>
          <a:lstStyle/>
          <a:p>
            <a:endParaRPr lang="en-AU"/>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0D73CDE-80AE-4D2C-B01F-034F23B75990}" type="slidenum">
              <a:rPr lang="en-AU" smtClean="0"/>
              <a:t>‹#›</a:t>
            </a:fld>
            <a:endParaRPr lang="en-AU"/>
          </a:p>
        </p:txBody>
      </p:sp>
    </p:spTree>
    <p:extLst>
      <p:ext uri="{BB962C8B-B14F-4D97-AF65-F5344CB8AC3E}">
        <p14:creationId xmlns:p14="http://schemas.microsoft.com/office/powerpoint/2010/main" val="74400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C0D136-5719-4A8E-96B5-973D34FE10EE}" type="datetimeFigureOut">
              <a:rPr lang="en-AU" smtClean="0"/>
              <a:t>25/06/2024</a:t>
            </a:fld>
            <a:endParaRPr lang="en-AU"/>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0D73CDE-80AE-4D2C-B01F-034F23B75990}" type="slidenum">
              <a:rPr lang="en-AU" smtClean="0"/>
              <a:t>‹#›</a:t>
            </a:fld>
            <a:endParaRPr lang="en-AU"/>
          </a:p>
        </p:txBody>
      </p:sp>
    </p:spTree>
    <p:extLst>
      <p:ext uri="{BB962C8B-B14F-4D97-AF65-F5344CB8AC3E}">
        <p14:creationId xmlns:p14="http://schemas.microsoft.com/office/powerpoint/2010/main" val="2354809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FC0D136-5719-4A8E-96B5-973D34FE10EE}" type="datetimeFigureOut">
              <a:rPr lang="en-AU" smtClean="0"/>
              <a:t>25/06/2024</a:t>
            </a:fld>
            <a:endParaRPr lang="en-AU"/>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AU"/>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0D73CDE-80AE-4D2C-B01F-034F23B75990}" type="slidenum">
              <a:rPr lang="en-AU" smtClean="0"/>
              <a:t>‹#›</a:t>
            </a:fld>
            <a:endParaRPr lang="en-AU"/>
          </a:p>
        </p:txBody>
      </p:sp>
    </p:spTree>
    <p:extLst>
      <p:ext uri="{BB962C8B-B14F-4D97-AF65-F5344CB8AC3E}">
        <p14:creationId xmlns:p14="http://schemas.microsoft.com/office/powerpoint/2010/main" val="216957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A02E-EDD3-A610-323E-95C08C0489DC}"/>
              </a:ext>
            </a:extLst>
          </p:cNvPr>
          <p:cNvSpPr>
            <a:spLocks noGrp="1"/>
          </p:cNvSpPr>
          <p:nvPr>
            <p:ph type="ctrTitle"/>
          </p:nvPr>
        </p:nvSpPr>
        <p:spPr/>
        <p:txBody>
          <a:bodyPr/>
          <a:lstStyle/>
          <a:p>
            <a:r>
              <a:rPr lang="en-AU" sz="8000" dirty="0" err="1"/>
              <a:t>ETHICal</a:t>
            </a:r>
            <a:r>
              <a:rPr lang="en-AU" sz="8000" dirty="0"/>
              <a:t> nightmares*–TALES FROM THE PUBLIC DEFENDERS**</a:t>
            </a:r>
          </a:p>
        </p:txBody>
      </p:sp>
      <p:sp>
        <p:nvSpPr>
          <p:cNvPr id="3" name="Subtitle 2">
            <a:extLst>
              <a:ext uri="{FF2B5EF4-FFF2-40B4-BE49-F238E27FC236}">
                <a16:creationId xmlns:a16="http://schemas.microsoft.com/office/drawing/2014/main" id="{D84B470D-E525-8A9D-D97E-B4444C2A16FB}"/>
              </a:ext>
            </a:extLst>
          </p:cNvPr>
          <p:cNvSpPr>
            <a:spLocks noGrp="1"/>
          </p:cNvSpPr>
          <p:nvPr>
            <p:ph type="subTitle" idx="1"/>
          </p:nvPr>
        </p:nvSpPr>
        <p:spPr/>
        <p:txBody>
          <a:bodyPr>
            <a:normAutofit lnSpcReduction="10000"/>
          </a:bodyPr>
          <a:lstStyle/>
          <a:p>
            <a:r>
              <a:rPr lang="en-AU" dirty="0"/>
              <a:t>* A very unpleasant or frightening experience or prospect.</a:t>
            </a:r>
          </a:p>
          <a:p>
            <a:r>
              <a:rPr lang="en-AU" dirty="0"/>
              <a:t>**Based loosely on ‘Tales from the Crypt’ a</a:t>
            </a:r>
            <a:r>
              <a:rPr lang="en-AU" dirty="0">
                <a:solidFill>
                  <a:srgbClr val="202124"/>
                </a:solidFill>
              </a:rPr>
              <a:t> 1989 horror story anthology series. </a:t>
            </a:r>
          </a:p>
        </p:txBody>
      </p:sp>
    </p:spTree>
    <p:extLst>
      <p:ext uri="{BB962C8B-B14F-4D97-AF65-F5344CB8AC3E}">
        <p14:creationId xmlns:p14="http://schemas.microsoft.com/office/powerpoint/2010/main" val="2437696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BC690E-1D76-9CCD-3115-50C0E4B8D521}"/>
              </a:ext>
            </a:extLst>
          </p:cNvPr>
          <p:cNvSpPr>
            <a:spLocks noGrp="1"/>
          </p:cNvSpPr>
          <p:nvPr>
            <p:ph type="title"/>
          </p:nvPr>
        </p:nvSpPr>
        <p:spPr>
          <a:xfrm>
            <a:off x="1069848" y="484632"/>
            <a:ext cx="10058400" cy="1609344"/>
          </a:xfrm>
        </p:spPr>
        <p:txBody>
          <a:bodyPr>
            <a:normAutofit/>
          </a:bodyPr>
          <a:lstStyle/>
          <a:p>
            <a:r>
              <a:rPr lang="en-AU" dirty="0"/>
              <a:t>ongoing issues with discourteous and abusive lawyers (cont’d)</a:t>
            </a:r>
          </a:p>
        </p:txBody>
      </p:sp>
      <p:sp>
        <p:nvSpPr>
          <p:cNvPr id="3" name="Content Placeholder 2">
            <a:extLst>
              <a:ext uri="{FF2B5EF4-FFF2-40B4-BE49-F238E27FC236}">
                <a16:creationId xmlns:a16="http://schemas.microsoft.com/office/drawing/2014/main" id="{53170D8E-747A-2D09-40E7-D20F202977F7}"/>
              </a:ext>
            </a:extLst>
          </p:cNvPr>
          <p:cNvSpPr>
            <a:spLocks noGrp="1"/>
          </p:cNvSpPr>
          <p:nvPr>
            <p:ph idx="1"/>
          </p:nvPr>
        </p:nvSpPr>
        <p:spPr>
          <a:xfrm>
            <a:off x="1069848" y="2320412"/>
            <a:ext cx="10058400" cy="3851787"/>
          </a:xfrm>
        </p:spPr>
        <p:txBody>
          <a:bodyPr>
            <a:normAutofit/>
          </a:bodyPr>
          <a:lstStyle/>
          <a:p>
            <a:r>
              <a:rPr lang="en-AU" sz="1500" dirty="0"/>
              <a:t>In </a:t>
            </a:r>
            <a:r>
              <a:rPr lang="en-AU" sz="1500" i="1" dirty="0"/>
              <a:t>Legal Services Commissioner v </a:t>
            </a:r>
            <a:r>
              <a:rPr lang="en-AU" sz="1500" i="1" dirty="0" err="1"/>
              <a:t>Potkonyak</a:t>
            </a:r>
            <a:r>
              <a:rPr lang="en-AU" sz="1500" i="1" dirty="0"/>
              <a:t> </a:t>
            </a:r>
            <a:r>
              <a:rPr lang="en-AU" sz="1500" dirty="0"/>
              <a:t>[2017] NSWCATOD 74 </a:t>
            </a:r>
          </a:p>
          <a:p>
            <a:pPr marL="0" indent="0">
              <a:buNone/>
            </a:pPr>
            <a:r>
              <a:rPr lang="en-AU" sz="1500" i="1" dirty="0"/>
              <a:t>“He submitted that the Director-General was engaging in an abuse of process and stated it was below his dignity to take part in proceedings on this kind.”</a:t>
            </a:r>
          </a:p>
          <a:p>
            <a:pPr marL="0" indent="0">
              <a:buNone/>
            </a:pPr>
            <a:r>
              <a:rPr lang="en-AU" sz="1500" i="1" dirty="0"/>
              <a:t> “He submitted to the court that ‘my impression is that your Honour had really made up his mind and we are wasting our time and money here’ and that ‘overruling my objection so easily off the cuff tells me that well your Honour is bent”.</a:t>
            </a:r>
            <a:endParaRPr lang="en-AU" sz="1500" dirty="0"/>
          </a:p>
          <a:p>
            <a:pPr marL="0" indent="0">
              <a:buNone/>
            </a:pPr>
            <a:r>
              <a:rPr lang="en-AU" sz="1500" i="1" dirty="0"/>
              <a:t> “Why doesn’t your Honour make the orders that we go home, wasting everybody’s time.”</a:t>
            </a:r>
          </a:p>
          <a:p>
            <a:r>
              <a:rPr lang="en-AU" sz="1500" dirty="0"/>
              <a:t>In </a:t>
            </a:r>
            <a:r>
              <a:rPr lang="en-AU" sz="1500" i="1" dirty="0"/>
              <a:t>Council of the Law Society of NSW v Griffin </a:t>
            </a:r>
            <a:r>
              <a:rPr lang="en-AU" sz="1500" dirty="0"/>
              <a:t>[2016] NSWCATOD 40 – practitioner sent a letter to the Judge requesting the Judge vary his decision, making serious allegations that the Judge had:</a:t>
            </a:r>
          </a:p>
          <a:p>
            <a:pPr lvl="1"/>
            <a:r>
              <a:rPr lang="en-AU" sz="1500" dirty="0"/>
              <a:t>acted vindictively; </a:t>
            </a:r>
          </a:p>
          <a:p>
            <a:pPr lvl="1"/>
            <a:r>
              <a:rPr lang="en-AU" sz="1500" dirty="0"/>
              <a:t>may not have written the judgment himself; and </a:t>
            </a:r>
          </a:p>
          <a:p>
            <a:pPr lvl="1"/>
            <a:r>
              <a:rPr lang="en-AU" sz="1500" dirty="0"/>
              <a:t>acted without good faith and with bias.</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4707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F4B4-D59F-043D-D919-117148972FB9}"/>
              </a:ext>
            </a:extLst>
          </p:cNvPr>
          <p:cNvSpPr>
            <a:spLocks noGrp="1"/>
          </p:cNvSpPr>
          <p:nvPr>
            <p:ph type="title"/>
          </p:nvPr>
        </p:nvSpPr>
        <p:spPr>
          <a:xfrm>
            <a:off x="1069848" y="484632"/>
            <a:ext cx="10058400" cy="1609344"/>
          </a:xfrm>
        </p:spPr>
        <p:txBody>
          <a:bodyPr>
            <a:normAutofit/>
          </a:bodyPr>
          <a:lstStyle/>
          <a:p>
            <a:r>
              <a:rPr lang="en-AU"/>
              <a:t>How to approach an ethical issue.</a:t>
            </a:r>
          </a:p>
        </p:txBody>
      </p:sp>
      <p:sp>
        <p:nvSpPr>
          <p:cNvPr id="39" name="Content Placeholder 2">
            <a:extLst>
              <a:ext uri="{FF2B5EF4-FFF2-40B4-BE49-F238E27FC236}">
                <a16:creationId xmlns:a16="http://schemas.microsoft.com/office/drawing/2014/main" id="{76FB4B0E-CD57-CAB5-B4E2-87F9C2CFD44E}"/>
              </a:ext>
            </a:extLst>
          </p:cNvPr>
          <p:cNvSpPr>
            <a:spLocks noGrp="1"/>
          </p:cNvSpPr>
          <p:nvPr>
            <p:ph idx="1"/>
          </p:nvPr>
        </p:nvSpPr>
        <p:spPr>
          <a:xfrm>
            <a:off x="1069848" y="2121408"/>
            <a:ext cx="4773168" cy="4050792"/>
          </a:xfrm>
        </p:spPr>
        <p:txBody>
          <a:bodyPr>
            <a:normAutofit/>
          </a:bodyPr>
          <a:lstStyle/>
          <a:p>
            <a:pPr marL="457200" indent="-457200">
              <a:buAutoNum type="arabicPeriod"/>
            </a:pPr>
            <a:r>
              <a:rPr lang="en-AU" sz="1700" dirty="0"/>
              <a:t>Be intuitive. What does my gut say?</a:t>
            </a:r>
          </a:p>
          <a:p>
            <a:pPr marL="457200" indent="-457200">
              <a:buAutoNum type="arabicPeriod"/>
            </a:pPr>
            <a:r>
              <a:rPr lang="en-AU" sz="1700" dirty="0"/>
              <a:t>Be smart. Do I need to act on this issue right now? </a:t>
            </a:r>
          </a:p>
          <a:p>
            <a:pPr marL="457200" indent="-457200">
              <a:buAutoNum type="arabicPeriod"/>
            </a:pPr>
            <a:r>
              <a:rPr lang="en-AU" sz="1700" dirty="0"/>
              <a:t>Be a lawyer. What do my professional rules say?</a:t>
            </a:r>
          </a:p>
          <a:p>
            <a:pPr marL="457200" indent="-457200">
              <a:buAutoNum type="arabicPeriod"/>
            </a:pPr>
            <a:r>
              <a:rPr lang="en-AU" sz="1700" dirty="0"/>
              <a:t>Phone a friend. What do my colleagues say?</a:t>
            </a:r>
          </a:p>
          <a:p>
            <a:pPr marL="457200" indent="-457200">
              <a:buAutoNum type="arabicPeriod"/>
            </a:pPr>
            <a:r>
              <a:rPr lang="en-AU" sz="1700" dirty="0"/>
              <a:t>Escalate. What does the Law Society or the Public Defender’s (or any experienced Barrister) say?</a:t>
            </a:r>
          </a:p>
          <a:p>
            <a:pPr marL="457200" indent="-457200">
              <a:buAutoNum type="arabicPeriod"/>
            </a:pPr>
            <a:r>
              <a:rPr lang="en-AU" sz="1700" dirty="0"/>
              <a:t>Document it. File note your decision and reasoning.</a:t>
            </a:r>
          </a:p>
          <a:p>
            <a:pPr marL="457200" indent="-457200">
              <a:buAutoNum type="arabicPeriod"/>
            </a:pPr>
            <a:r>
              <a:rPr lang="en-AU" sz="1700" dirty="0"/>
              <a:t>Move on. </a:t>
            </a:r>
          </a:p>
          <a:p>
            <a:pPr marL="0" indent="0">
              <a:buNone/>
            </a:pPr>
            <a:endParaRPr lang="en-AU" sz="1700" dirty="0"/>
          </a:p>
        </p:txBody>
      </p:sp>
      <p:pic>
        <p:nvPicPr>
          <p:cNvPr id="4" name="Picture 2" descr="EthicsLand™ Cartoons - Diligent Compliance and Ethics Training – Resource  Library">
            <a:extLst>
              <a:ext uri="{FF2B5EF4-FFF2-40B4-BE49-F238E27FC236}">
                <a16:creationId xmlns:a16="http://schemas.microsoft.com/office/drawing/2014/main" id="{362A3921-8A7D-9858-E458-671992B14E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26429" y="2696940"/>
            <a:ext cx="6035285" cy="206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5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DFB2-793E-BE24-4941-7357B14C555E}"/>
              </a:ext>
            </a:extLst>
          </p:cNvPr>
          <p:cNvSpPr>
            <a:spLocks noGrp="1"/>
          </p:cNvSpPr>
          <p:nvPr>
            <p:ph type="title"/>
          </p:nvPr>
        </p:nvSpPr>
        <p:spPr/>
        <p:txBody>
          <a:bodyPr/>
          <a:lstStyle/>
          <a:p>
            <a:r>
              <a:rPr lang="en-AU" dirty="0"/>
              <a:t>REAL LIFE NIGHTMARES </a:t>
            </a:r>
            <a:br>
              <a:rPr lang="en-AU" dirty="0"/>
            </a:br>
            <a:r>
              <a:rPr lang="en-AU" dirty="0"/>
              <a:t>– TALES FROM THE PUBLIC DEFENDERS</a:t>
            </a:r>
          </a:p>
        </p:txBody>
      </p:sp>
      <p:pic>
        <p:nvPicPr>
          <p:cNvPr id="7170" name="Picture 2" descr="Bad Lawyer Stock Illustrations – 433 Bad Lawyer Stock ...">
            <a:extLst>
              <a:ext uri="{FF2B5EF4-FFF2-40B4-BE49-F238E27FC236}">
                <a16:creationId xmlns:a16="http://schemas.microsoft.com/office/drawing/2014/main" id="{7B5E2FB5-8160-703A-5EF5-7C18619B28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91097" y="2093976"/>
            <a:ext cx="4978556" cy="4051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usiness Ethics Cartoons on Instagram: “Business Ethics Cartoon 130” |  Business ethics, Ethics, Cartoon">
            <a:extLst>
              <a:ext uri="{FF2B5EF4-FFF2-40B4-BE49-F238E27FC236}">
                <a16:creationId xmlns:a16="http://schemas.microsoft.com/office/drawing/2014/main" id="{80404EA0-F25C-81BA-794B-93D3260AB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202" y="2162176"/>
            <a:ext cx="4051300" cy="405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481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51F3776-6DD3-3544-89A2-9FE60F950451}"/>
              </a:ext>
            </a:extLst>
          </p:cNvPr>
          <p:cNvSpPr>
            <a:spLocks noGrp="1"/>
          </p:cNvSpPr>
          <p:nvPr>
            <p:ph type="title"/>
          </p:nvPr>
        </p:nvSpPr>
        <p:spPr>
          <a:xfrm>
            <a:off x="1069848" y="484632"/>
            <a:ext cx="10058400" cy="1609344"/>
          </a:xfrm>
        </p:spPr>
        <p:txBody>
          <a:bodyPr>
            <a:normAutofit/>
          </a:bodyPr>
          <a:lstStyle/>
          <a:p>
            <a:r>
              <a:rPr lang="en-AU" dirty="0"/>
              <a:t>Real life nightmare 1</a:t>
            </a:r>
            <a:br>
              <a:rPr lang="en-AU" dirty="0"/>
            </a:br>
            <a:r>
              <a:rPr lang="en-AU" dirty="0"/>
              <a:t>A mass casualty event</a:t>
            </a:r>
          </a:p>
        </p:txBody>
      </p:sp>
      <p:sp>
        <p:nvSpPr>
          <p:cNvPr id="3" name="Content Placeholder 2">
            <a:extLst>
              <a:ext uri="{FF2B5EF4-FFF2-40B4-BE49-F238E27FC236}">
                <a16:creationId xmlns:a16="http://schemas.microsoft.com/office/drawing/2014/main" id="{393E3D2B-8741-1FF6-A521-A235C579756F}"/>
              </a:ext>
            </a:extLst>
          </p:cNvPr>
          <p:cNvSpPr>
            <a:spLocks noGrp="1"/>
          </p:cNvSpPr>
          <p:nvPr>
            <p:ph idx="1"/>
          </p:nvPr>
        </p:nvSpPr>
        <p:spPr>
          <a:xfrm>
            <a:off x="1069848" y="2320412"/>
            <a:ext cx="10058400" cy="3851787"/>
          </a:xfrm>
        </p:spPr>
        <p:txBody>
          <a:bodyPr>
            <a:normAutofit/>
          </a:bodyPr>
          <a:lstStyle/>
          <a:p>
            <a:pPr marL="0" indent="0">
              <a:buNone/>
            </a:pPr>
            <a:r>
              <a:rPr lang="en-AU" sz="1600" dirty="0"/>
              <a:t>A PD was representing Client A in a high-risk offender matter, instructed by Legal Aid. His cell mate was represented by Legal Aid. One of the live issues was future risk. </a:t>
            </a:r>
          </a:p>
          <a:p>
            <a:pPr marL="0" indent="0">
              <a:buNone/>
            </a:pPr>
            <a:r>
              <a:rPr lang="en-AU" sz="1600" dirty="0"/>
              <a:t>His cell mate told his lawyer that Client A had told him that when he was released, he was going to commit a mass casualty event. </a:t>
            </a:r>
          </a:p>
          <a:p>
            <a:pPr marL="0" indent="0">
              <a:buNone/>
            </a:pPr>
            <a:r>
              <a:rPr lang="en-AU" sz="1600" dirty="0"/>
              <a:t>This was threat was credible and within Client A’s capabilities. </a:t>
            </a:r>
          </a:p>
          <a:p>
            <a:pPr marL="0" indent="0">
              <a:buNone/>
            </a:pPr>
            <a:r>
              <a:rPr lang="en-AU" sz="1600" dirty="0"/>
              <a:t>Client A’s lawyer called the PD and told them of this development.</a:t>
            </a:r>
          </a:p>
          <a:p>
            <a:pPr marL="0" indent="0">
              <a:buNone/>
            </a:pPr>
            <a:r>
              <a:rPr lang="en-AU" sz="1600" dirty="0"/>
              <a:t>The PD put the phone down and thought “another day in paradise”. </a:t>
            </a:r>
          </a:p>
          <a:p>
            <a:pPr marL="0" indent="0">
              <a:buNone/>
            </a:pPr>
            <a:r>
              <a:rPr lang="en-AU" sz="1600" dirty="0"/>
              <a:t>Let’s talk about what the PD did next, apart from having a lie down.</a:t>
            </a:r>
          </a:p>
          <a:p>
            <a:pPr marL="0" indent="0">
              <a:buNone/>
            </a:pPr>
            <a:endParaRPr lang="en-AU" sz="16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2737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E08AEB0-9B4A-4361-C7FA-4E3474D8699B}"/>
              </a:ext>
            </a:extLst>
          </p:cNvPr>
          <p:cNvSpPr>
            <a:spLocks noGrp="1"/>
          </p:cNvSpPr>
          <p:nvPr>
            <p:ph type="title"/>
          </p:nvPr>
        </p:nvSpPr>
        <p:spPr>
          <a:xfrm>
            <a:off x="1069848" y="484632"/>
            <a:ext cx="10058400" cy="1609344"/>
          </a:xfrm>
        </p:spPr>
        <p:txBody>
          <a:bodyPr>
            <a:normAutofit/>
          </a:bodyPr>
          <a:lstStyle/>
          <a:p>
            <a:r>
              <a:rPr lang="en-AU" sz="4600"/>
              <a:t>Real life nightmare 2</a:t>
            </a:r>
            <a:br>
              <a:rPr lang="en-AU" sz="4600"/>
            </a:br>
            <a:r>
              <a:rPr lang="en-AU" sz="4600"/>
              <a:t>I act for you, and you, and you. Oh, you too.</a:t>
            </a:r>
          </a:p>
        </p:txBody>
      </p:sp>
      <p:sp>
        <p:nvSpPr>
          <p:cNvPr id="3" name="Content Placeholder 2">
            <a:extLst>
              <a:ext uri="{FF2B5EF4-FFF2-40B4-BE49-F238E27FC236}">
                <a16:creationId xmlns:a16="http://schemas.microsoft.com/office/drawing/2014/main" id="{3EA4A531-7CED-7AAC-F715-02E4B3250F72}"/>
              </a:ext>
            </a:extLst>
          </p:cNvPr>
          <p:cNvSpPr>
            <a:spLocks noGrp="1"/>
          </p:cNvSpPr>
          <p:nvPr>
            <p:ph idx="1"/>
          </p:nvPr>
        </p:nvSpPr>
        <p:spPr>
          <a:xfrm>
            <a:off x="1069848" y="2320412"/>
            <a:ext cx="10058400" cy="3851787"/>
          </a:xfrm>
        </p:spPr>
        <p:txBody>
          <a:bodyPr>
            <a:normAutofit/>
          </a:bodyPr>
          <a:lstStyle/>
          <a:p>
            <a:pPr marL="0" indent="0">
              <a:buNone/>
            </a:pPr>
            <a:r>
              <a:rPr lang="en-AU" sz="1700" dirty="0"/>
              <a:t>A private solicitor with a Legal Aid grant called her PD in a quandary. </a:t>
            </a:r>
          </a:p>
          <a:p>
            <a:pPr marL="0" indent="0">
              <a:buNone/>
            </a:pPr>
            <a:r>
              <a:rPr lang="en-AU" sz="1700" dirty="0"/>
              <a:t>She had recently instructed the PD in a high profile murder trial in which the client had suddenly qualified for Legal Aid. The matter was already listed for trial. </a:t>
            </a:r>
          </a:p>
          <a:p>
            <a:pPr marL="0" indent="0">
              <a:buNone/>
            </a:pPr>
            <a:r>
              <a:rPr lang="en-AU" sz="1700" dirty="0"/>
              <a:t>There had been some recent conferences with the client in which it became clear that based on the ERISPs of the co-accused and the client’s instructions, that the co-accused would likely need to be cross-examined at trial if they gave evidence. </a:t>
            </a:r>
          </a:p>
          <a:p>
            <a:pPr marL="0" indent="0">
              <a:buNone/>
            </a:pPr>
            <a:r>
              <a:rPr lang="en-AU" sz="1700" dirty="0"/>
              <a:t>The Crown had also given notice that some other witnesses would be called to give evidence who had previously been sentenced for affray arising from the same events. </a:t>
            </a:r>
          </a:p>
          <a:p>
            <a:pPr marL="0" indent="0">
              <a:buNone/>
            </a:pPr>
            <a:r>
              <a:rPr lang="en-AU" sz="1700" dirty="0"/>
              <a:t>The solicitor explained to the Public Defender that she had previously acted for two of the co-accused up until committal. She had also acted for the three clients who had been sentenced for affray. </a:t>
            </a:r>
          </a:p>
          <a:p>
            <a:pPr marL="0" indent="0">
              <a:buNone/>
            </a:pPr>
            <a:r>
              <a:rPr lang="en-AU" sz="1700" dirty="0"/>
              <a:t>Let’s talk about the advice that was given.</a:t>
            </a:r>
          </a:p>
          <a:p>
            <a:pPr marL="0" indent="0">
              <a:buNone/>
            </a:pPr>
            <a:endParaRPr lang="en-AU" sz="1700" dirty="0"/>
          </a:p>
          <a:p>
            <a:pPr marL="0" indent="0">
              <a:buNone/>
            </a:pPr>
            <a:endParaRPr lang="en-AU" sz="17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6020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489C4-2CD0-E405-8E8E-56927DEE5767}"/>
              </a:ext>
            </a:extLst>
          </p:cNvPr>
          <p:cNvSpPr>
            <a:spLocks noGrp="1"/>
          </p:cNvSpPr>
          <p:nvPr>
            <p:ph type="title"/>
          </p:nvPr>
        </p:nvSpPr>
        <p:spPr/>
        <p:txBody>
          <a:bodyPr/>
          <a:lstStyle/>
          <a:p>
            <a:r>
              <a:rPr lang="en-AU" dirty="0"/>
              <a:t>Real life nightmare 3</a:t>
            </a:r>
            <a:br>
              <a:rPr lang="en-AU" dirty="0"/>
            </a:br>
            <a:r>
              <a:rPr lang="en-AU" dirty="0"/>
              <a:t>sex, lies and videotape</a:t>
            </a:r>
          </a:p>
        </p:txBody>
      </p:sp>
      <p:sp>
        <p:nvSpPr>
          <p:cNvPr id="3" name="Content Placeholder 2">
            <a:extLst>
              <a:ext uri="{FF2B5EF4-FFF2-40B4-BE49-F238E27FC236}">
                <a16:creationId xmlns:a16="http://schemas.microsoft.com/office/drawing/2014/main" id="{A280E095-715B-A82E-D31A-52E6EB7B7534}"/>
              </a:ext>
            </a:extLst>
          </p:cNvPr>
          <p:cNvSpPr>
            <a:spLocks noGrp="1"/>
          </p:cNvSpPr>
          <p:nvPr>
            <p:ph idx="1"/>
          </p:nvPr>
        </p:nvSpPr>
        <p:spPr/>
        <p:txBody>
          <a:bodyPr>
            <a:normAutofit/>
          </a:bodyPr>
          <a:lstStyle/>
          <a:p>
            <a:pPr marL="0" indent="0">
              <a:buNone/>
            </a:pPr>
            <a:r>
              <a:rPr lang="en-AU" dirty="0"/>
              <a:t>A PD and a Legal Aid lawyer were representing a client charged with a sexual assault offence. It was not in dispute that the client and the complainant had sexual intercourse on a single occasion (and only once, ever). Consent was in issue.</a:t>
            </a:r>
          </a:p>
          <a:p>
            <a:pPr marL="0" indent="0">
              <a:buNone/>
            </a:pPr>
            <a:r>
              <a:rPr lang="en-AU" dirty="0"/>
              <a:t>In the week leading up to the trial, the client started to ask questions like: “what impact would it have on my case if I had a recording of the sexual intercourse and it showed that the complainant was consenting?” The PD advised the client that such evidence would be exculpatory. </a:t>
            </a:r>
          </a:p>
          <a:p>
            <a:pPr marL="0" indent="0">
              <a:buNone/>
            </a:pPr>
            <a:r>
              <a:rPr lang="en-AU" dirty="0"/>
              <a:t>Within a few days, the client produced a recording which was clearly of him having sexual intercourse with someone who he instructed was the complainant. The legal team had not seen the complainant and do not know if this is correct, but he is adamant. </a:t>
            </a:r>
          </a:p>
          <a:p>
            <a:pPr marL="0" indent="0">
              <a:buNone/>
            </a:pPr>
            <a:r>
              <a:rPr lang="en-AU" dirty="0"/>
              <a:t>Let’s talk about what happened.</a:t>
            </a:r>
          </a:p>
        </p:txBody>
      </p:sp>
      <p:pic>
        <p:nvPicPr>
          <p:cNvPr id="4" name="Picture 2" descr="defense lawyer evil twin By rmay | Media &amp; Culture Cartoon | TOONPOOL">
            <a:extLst>
              <a:ext uri="{FF2B5EF4-FFF2-40B4-BE49-F238E27FC236}">
                <a16:creationId xmlns:a16="http://schemas.microsoft.com/office/drawing/2014/main" id="{D147CD98-42E6-CB37-5057-7141E93CD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241" y="285749"/>
            <a:ext cx="2400533" cy="1713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75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027336D-B8D2-641F-B6E8-927148722F6E}"/>
              </a:ext>
            </a:extLst>
          </p:cNvPr>
          <p:cNvSpPr>
            <a:spLocks noGrp="1"/>
          </p:cNvSpPr>
          <p:nvPr>
            <p:ph type="title"/>
          </p:nvPr>
        </p:nvSpPr>
        <p:spPr>
          <a:xfrm>
            <a:off x="1069848" y="484632"/>
            <a:ext cx="10058400" cy="1609344"/>
          </a:xfrm>
        </p:spPr>
        <p:txBody>
          <a:bodyPr>
            <a:normAutofit/>
          </a:bodyPr>
          <a:lstStyle/>
          <a:p>
            <a:r>
              <a:rPr lang="en-AU" dirty="0"/>
              <a:t>Real life nightmare 4</a:t>
            </a:r>
            <a:br>
              <a:rPr lang="en-AU" dirty="0"/>
            </a:br>
            <a:r>
              <a:rPr lang="en-AU" dirty="0"/>
              <a:t>INDECENT PROPOSAL</a:t>
            </a:r>
          </a:p>
        </p:txBody>
      </p:sp>
      <p:sp>
        <p:nvSpPr>
          <p:cNvPr id="3" name="Content Placeholder 2">
            <a:extLst>
              <a:ext uri="{FF2B5EF4-FFF2-40B4-BE49-F238E27FC236}">
                <a16:creationId xmlns:a16="http://schemas.microsoft.com/office/drawing/2014/main" id="{F38F6BF6-142C-B51F-6AD6-5C8413C05E78}"/>
              </a:ext>
            </a:extLst>
          </p:cNvPr>
          <p:cNvSpPr>
            <a:spLocks noGrp="1"/>
          </p:cNvSpPr>
          <p:nvPr>
            <p:ph idx="1"/>
          </p:nvPr>
        </p:nvSpPr>
        <p:spPr>
          <a:xfrm>
            <a:off x="1069848" y="2320412"/>
            <a:ext cx="10058400" cy="3851787"/>
          </a:xfrm>
        </p:spPr>
        <p:txBody>
          <a:bodyPr>
            <a:normAutofit lnSpcReduction="10000"/>
          </a:bodyPr>
          <a:lstStyle/>
          <a:p>
            <a:pPr marL="0" indent="0">
              <a:buNone/>
            </a:pPr>
            <a:r>
              <a:rPr lang="en-AU" sz="1700" dirty="0"/>
              <a:t>A solicitor called a PD after Court in a state of high distress. </a:t>
            </a:r>
          </a:p>
          <a:p>
            <a:pPr marL="0" indent="0">
              <a:buNone/>
            </a:pPr>
            <a:r>
              <a:rPr lang="en-AU" sz="1700" dirty="0"/>
              <a:t>Earlier that day, he had appeared in a DV hearing. Before Court, he saw the complainant outside having a smoke. He introduced himself and asked if they could talk, telling her that the prosecutor would have no problem with it, it was totally normal and there was no property in witnesses. </a:t>
            </a:r>
          </a:p>
          <a:p>
            <a:pPr marL="0" indent="0">
              <a:buNone/>
            </a:pPr>
            <a:r>
              <a:rPr lang="en-AU" sz="1700" dirty="0"/>
              <a:t> What he had meant to do was ask some questions about a previous incident with her father which was somehow relevant to his client’s case. However, before he went into this, he told the complainant that he needed to ask questions because this was making things very hard for his client who was going to lose his job, would be unable to pay her child support and that it was very important for everyone that she didn’t tell porky pies or bad consequences would flow.</a:t>
            </a:r>
          </a:p>
          <a:p>
            <a:pPr marL="0" indent="0">
              <a:buNone/>
            </a:pPr>
            <a:r>
              <a:rPr lang="en-AU" sz="1700" dirty="0"/>
              <a:t>The complainant then told the prosecutor that she did not want to be involved anymore because she was worried about what the solicitor had said. The prosecutor then took a statement from the complainant about this and told the solicitor to expect a complaint or criminal charge.  </a:t>
            </a:r>
          </a:p>
          <a:p>
            <a:pPr marL="0" indent="0">
              <a:buNone/>
            </a:pPr>
            <a:r>
              <a:rPr lang="en-AU" sz="1700" dirty="0"/>
              <a:t>He says he doesn’t understand what he did wrong. </a:t>
            </a:r>
          </a:p>
          <a:p>
            <a:pPr marL="0" indent="0">
              <a:buNone/>
            </a:pPr>
            <a:r>
              <a:rPr lang="en-AU" sz="1700" dirty="0"/>
              <a:t>Let’s talk about the advice that was given.</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41032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B8C9992-255D-9B8C-6208-E7350F28662E}"/>
              </a:ext>
            </a:extLst>
          </p:cNvPr>
          <p:cNvSpPr>
            <a:spLocks noGrp="1"/>
          </p:cNvSpPr>
          <p:nvPr>
            <p:ph type="title"/>
          </p:nvPr>
        </p:nvSpPr>
        <p:spPr>
          <a:xfrm>
            <a:off x="1069848" y="484632"/>
            <a:ext cx="10058400" cy="1609344"/>
          </a:xfrm>
        </p:spPr>
        <p:txBody>
          <a:bodyPr>
            <a:normAutofit/>
          </a:bodyPr>
          <a:lstStyle/>
          <a:p>
            <a:r>
              <a:rPr lang="en-AU" sz="4400" dirty="0"/>
              <a:t>REAL LIFE NIGHTMARE 5</a:t>
            </a:r>
            <a:br>
              <a:rPr lang="en-AU" sz="4400" dirty="0"/>
            </a:br>
            <a:r>
              <a:rPr lang="en-AU" sz="4400" dirty="0"/>
              <a:t>Inspector gadget</a:t>
            </a:r>
          </a:p>
        </p:txBody>
      </p:sp>
      <p:sp>
        <p:nvSpPr>
          <p:cNvPr id="3" name="Content Placeholder 2">
            <a:extLst>
              <a:ext uri="{FF2B5EF4-FFF2-40B4-BE49-F238E27FC236}">
                <a16:creationId xmlns:a16="http://schemas.microsoft.com/office/drawing/2014/main" id="{DF05D388-2CD2-B235-28F6-283CCC389BE0}"/>
              </a:ext>
            </a:extLst>
          </p:cNvPr>
          <p:cNvSpPr>
            <a:spLocks noGrp="1"/>
          </p:cNvSpPr>
          <p:nvPr>
            <p:ph idx="1"/>
          </p:nvPr>
        </p:nvSpPr>
        <p:spPr>
          <a:xfrm>
            <a:off x="1069848" y="2320412"/>
            <a:ext cx="10058400" cy="3851787"/>
          </a:xfrm>
        </p:spPr>
        <p:txBody>
          <a:bodyPr>
            <a:normAutofit lnSpcReduction="10000"/>
          </a:bodyPr>
          <a:lstStyle/>
          <a:p>
            <a:pPr marL="0" indent="0">
              <a:buNone/>
            </a:pPr>
            <a:r>
              <a:rPr lang="en-AU" dirty="0"/>
              <a:t>A solicitor sought advice from a PD about an uncomfortable conversation she just had with a client acted for and was awaiting sentence.</a:t>
            </a:r>
          </a:p>
          <a:p>
            <a:pPr marL="0" indent="0">
              <a:buNone/>
            </a:pPr>
            <a:r>
              <a:rPr lang="en-AU" dirty="0"/>
              <a:t>The client called her asking for help to get his phone back from the Police. During the phone call, the client mentioned that he needed the phone back to organise work and he was sick of being unemployed for the last 6 months.</a:t>
            </a:r>
          </a:p>
          <a:p>
            <a:pPr marL="0" indent="0">
              <a:buNone/>
            </a:pPr>
            <a:r>
              <a:rPr lang="en-AU" dirty="0"/>
              <a:t>This puzzled the solicitor because two weeks earlier she had tendered during sentencing proceedings a letter from a landscaper telling the court that the client was working with them. </a:t>
            </a:r>
          </a:p>
          <a:p>
            <a:pPr marL="0" indent="0">
              <a:buNone/>
            </a:pPr>
            <a:r>
              <a:rPr lang="en-AU" dirty="0"/>
              <a:t>She had concerns about the letter when she received it but just tendered it anyway.</a:t>
            </a:r>
          </a:p>
          <a:p>
            <a:pPr marL="0" indent="0">
              <a:buNone/>
            </a:pPr>
            <a:r>
              <a:rPr lang="en-AU" dirty="0"/>
              <a:t>She wanted to know if she had a duty to work out whether she had tendered a false document. </a:t>
            </a:r>
          </a:p>
          <a:p>
            <a:pPr marL="0" indent="0">
              <a:buNone/>
            </a:pPr>
            <a:r>
              <a:rPr lang="en-AU" dirty="0"/>
              <a:t>Let’s talk about the advice that was given.</a:t>
            </a:r>
          </a:p>
        </p:txBody>
      </p:sp>
      <p:sp>
        <p:nvSpPr>
          <p:cNvPr id="31" name="Oval 3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73499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3C476F-E0B1-393E-E427-FD087D9B609B}"/>
              </a:ext>
            </a:extLst>
          </p:cNvPr>
          <p:cNvSpPr>
            <a:spLocks noGrp="1"/>
          </p:cNvSpPr>
          <p:nvPr>
            <p:ph type="title"/>
          </p:nvPr>
        </p:nvSpPr>
        <p:spPr>
          <a:xfrm>
            <a:off x="1069848" y="484632"/>
            <a:ext cx="10058400" cy="1609344"/>
          </a:xfrm>
        </p:spPr>
        <p:txBody>
          <a:bodyPr>
            <a:normAutofit/>
          </a:bodyPr>
          <a:lstStyle/>
          <a:p>
            <a:r>
              <a:rPr lang="en-AU" dirty="0"/>
              <a:t>Real life nightmare 6</a:t>
            </a:r>
            <a:br>
              <a:rPr lang="en-AU" dirty="0"/>
            </a:br>
            <a:r>
              <a:rPr lang="en-AU" dirty="0"/>
              <a:t>silence of the lambs</a:t>
            </a:r>
          </a:p>
        </p:txBody>
      </p:sp>
      <p:sp>
        <p:nvSpPr>
          <p:cNvPr id="3" name="Content Placeholder 2">
            <a:extLst>
              <a:ext uri="{FF2B5EF4-FFF2-40B4-BE49-F238E27FC236}">
                <a16:creationId xmlns:a16="http://schemas.microsoft.com/office/drawing/2014/main" id="{58C4A1D6-59A0-D47F-5D49-925291F04796}"/>
              </a:ext>
            </a:extLst>
          </p:cNvPr>
          <p:cNvSpPr>
            <a:spLocks noGrp="1"/>
          </p:cNvSpPr>
          <p:nvPr>
            <p:ph idx="1"/>
          </p:nvPr>
        </p:nvSpPr>
        <p:spPr>
          <a:xfrm>
            <a:off x="1069848" y="2320412"/>
            <a:ext cx="10058400" cy="3851787"/>
          </a:xfrm>
        </p:spPr>
        <p:txBody>
          <a:bodyPr>
            <a:normAutofit/>
          </a:bodyPr>
          <a:lstStyle/>
          <a:p>
            <a:pPr marL="0" indent="0">
              <a:buNone/>
            </a:pPr>
            <a:r>
              <a:rPr lang="en-AU" sz="1600" dirty="0"/>
              <a:t>A solicitor called a PD in the middle of a hearing. </a:t>
            </a:r>
          </a:p>
          <a:p>
            <a:pPr marL="0" indent="0">
              <a:buNone/>
            </a:pPr>
            <a:r>
              <a:rPr lang="en-AU" sz="1600" dirty="0"/>
              <a:t>During the hearing that day, the prosecutor had submitted to the court that the accused had no criminal history and tendered his NSW record showing as much. </a:t>
            </a:r>
          </a:p>
          <a:p>
            <a:pPr marL="0" indent="0">
              <a:buNone/>
            </a:pPr>
            <a:r>
              <a:rPr lang="en-AU" sz="1600" dirty="0"/>
              <a:t>However, the solicitor knew that the client had lived for some time in QLD and according to the client had quite an extensive out of state criminal history.</a:t>
            </a:r>
          </a:p>
          <a:p>
            <a:pPr marL="0" indent="0">
              <a:buNone/>
            </a:pPr>
            <a:r>
              <a:rPr lang="en-AU" sz="1600" dirty="0"/>
              <a:t>When the prosecutor tendered the (no) record, the solicitor stared steadfastly down at the bar table and said nothing. </a:t>
            </a:r>
          </a:p>
          <a:p>
            <a:pPr marL="0" indent="0">
              <a:buNone/>
            </a:pPr>
            <a:r>
              <a:rPr lang="en-AU" sz="1600" dirty="0"/>
              <a:t>When his client gave evidence, his client spoke about some phone calls he had with the complainant when he was in QLD but they were only short calls because of “the control freaks in lock-up”. The Magistrate later asked the solicitor if his client had a criminal history in QLD. The solicitor said, “I have no evidence about that.” The solicitor wanted to know whether he needed to go back in and say something more. </a:t>
            </a:r>
          </a:p>
          <a:p>
            <a:pPr marL="0" indent="0">
              <a:buNone/>
            </a:pPr>
            <a:r>
              <a:rPr lang="en-AU" sz="1600"/>
              <a:t>Let’s </a:t>
            </a:r>
            <a:r>
              <a:rPr lang="en-AU" sz="1600" dirty="0"/>
              <a:t>talk about the advice that was given.</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06918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0BBC39A-58F7-8BB5-EA8A-277782ECD125}"/>
              </a:ext>
            </a:extLst>
          </p:cNvPr>
          <p:cNvSpPr>
            <a:spLocks noGrp="1"/>
          </p:cNvSpPr>
          <p:nvPr>
            <p:ph type="title"/>
          </p:nvPr>
        </p:nvSpPr>
        <p:spPr>
          <a:xfrm>
            <a:off x="1069848" y="484632"/>
            <a:ext cx="10058400" cy="1609344"/>
          </a:xfrm>
        </p:spPr>
        <p:txBody>
          <a:bodyPr>
            <a:normAutofit/>
          </a:bodyPr>
          <a:lstStyle/>
          <a:p>
            <a:r>
              <a:rPr lang="en-AU" dirty="0"/>
              <a:t>REAL LIFE NIGHTMARE 7 </a:t>
            </a:r>
            <a:br>
              <a:rPr lang="en-AU" dirty="0"/>
            </a:br>
            <a:r>
              <a:rPr lang="en-AU" dirty="0"/>
              <a:t>SHOULD I STAY OR SHOULD I GO NOW?</a:t>
            </a:r>
          </a:p>
        </p:txBody>
      </p:sp>
      <p:sp>
        <p:nvSpPr>
          <p:cNvPr id="3" name="Content Placeholder 2">
            <a:extLst>
              <a:ext uri="{FF2B5EF4-FFF2-40B4-BE49-F238E27FC236}">
                <a16:creationId xmlns:a16="http://schemas.microsoft.com/office/drawing/2014/main" id="{48988485-95D9-0112-440C-9CA26BF36733}"/>
              </a:ext>
            </a:extLst>
          </p:cNvPr>
          <p:cNvSpPr>
            <a:spLocks noGrp="1"/>
          </p:cNvSpPr>
          <p:nvPr>
            <p:ph idx="1"/>
          </p:nvPr>
        </p:nvSpPr>
        <p:spPr>
          <a:xfrm>
            <a:off x="1069848" y="2320412"/>
            <a:ext cx="10058400" cy="3851787"/>
          </a:xfrm>
        </p:spPr>
        <p:txBody>
          <a:bodyPr>
            <a:normAutofit fontScale="92500" lnSpcReduction="10000"/>
          </a:bodyPr>
          <a:lstStyle/>
          <a:p>
            <a:pPr marL="0" indent="0">
              <a:buNone/>
            </a:pPr>
            <a:r>
              <a:rPr lang="en-AU" sz="1900" dirty="0"/>
              <a:t>A Legal Aid solicitor emailed a PD asking a tricky question. </a:t>
            </a:r>
          </a:p>
          <a:p>
            <a:pPr marL="0" indent="0">
              <a:buNone/>
            </a:pPr>
            <a:r>
              <a:rPr lang="en-AU" sz="1900" dirty="0"/>
              <a:t>She had a client who had entered a plea of guilty to dangerous driving causing GBH. She had advised the client from the outset about the meaning of GBH and that the injuries outlined in the facts may not amount to GBH. For various practical reasons, the client chose to enter a plea of guilty. The backup charges were withdrawn.</a:t>
            </a:r>
          </a:p>
          <a:p>
            <a:pPr marL="0" indent="0">
              <a:buNone/>
            </a:pPr>
            <a:r>
              <a:rPr lang="en-AU" sz="1900" dirty="0"/>
              <a:t>On sentence, her Honour queried whether GBH was made out in the facts and suggested she may reject the plea but gave the prosecution additional time to serve further material about the injuries. </a:t>
            </a:r>
          </a:p>
          <a:p>
            <a:pPr marL="0" indent="0">
              <a:buNone/>
            </a:pPr>
            <a:r>
              <a:rPr lang="en-AU" sz="1900" dirty="0"/>
              <a:t>That material was served but it was still question about about the GBH. </a:t>
            </a:r>
          </a:p>
          <a:p>
            <a:pPr marL="0" indent="0">
              <a:buNone/>
            </a:pPr>
            <a:r>
              <a:rPr lang="en-AU" sz="1900" dirty="0"/>
              <a:t>The solicitor wanted to know she could argue that the material in the new report didn’t amount to GBH or was she conflicted given that she entered the plea on behalf of the client originally (accepting the element of GBH). </a:t>
            </a:r>
          </a:p>
          <a:p>
            <a:pPr marL="0" indent="0">
              <a:buNone/>
            </a:pPr>
            <a:r>
              <a:rPr lang="en-AU" sz="1900" dirty="0"/>
              <a:t>Let’s talk about the advice that was given.</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2205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0AD6CC7-A5D6-6014-C883-249BFCC86243}"/>
              </a:ext>
            </a:extLst>
          </p:cNvPr>
          <p:cNvSpPr>
            <a:spLocks noGrp="1"/>
          </p:cNvSpPr>
          <p:nvPr>
            <p:ph type="title"/>
          </p:nvPr>
        </p:nvSpPr>
        <p:spPr>
          <a:xfrm>
            <a:off x="1069848" y="484632"/>
            <a:ext cx="10058400" cy="1609344"/>
          </a:xfrm>
        </p:spPr>
        <p:txBody>
          <a:bodyPr>
            <a:normAutofit/>
          </a:bodyPr>
          <a:lstStyle/>
          <a:p>
            <a:r>
              <a:rPr lang="en-AU" dirty="0"/>
              <a:t>Ethics matter.</a:t>
            </a:r>
          </a:p>
        </p:txBody>
      </p:sp>
      <p:sp>
        <p:nvSpPr>
          <p:cNvPr id="3" name="Content Placeholder 2">
            <a:extLst>
              <a:ext uri="{FF2B5EF4-FFF2-40B4-BE49-F238E27FC236}">
                <a16:creationId xmlns:a16="http://schemas.microsoft.com/office/drawing/2014/main" id="{B30699BE-F8E5-3D95-3458-959135EAD6F9}"/>
              </a:ext>
            </a:extLst>
          </p:cNvPr>
          <p:cNvSpPr>
            <a:spLocks noGrp="1"/>
          </p:cNvSpPr>
          <p:nvPr>
            <p:ph idx="1"/>
          </p:nvPr>
        </p:nvSpPr>
        <p:spPr>
          <a:xfrm>
            <a:off x="1069848" y="2320412"/>
            <a:ext cx="10058400" cy="3851787"/>
          </a:xfrm>
        </p:spPr>
        <p:txBody>
          <a:bodyPr>
            <a:normAutofit lnSpcReduction="10000"/>
          </a:bodyPr>
          <a:lstStyle/>
          <a:p>
            <a:pPr marL="0" indent="0">
              <a:buNone/>
            </a:pPr>
            <a:r>
              <a:rPr lang="en-AU" b="0" i="0" dirty="0">
                <a:effectLst/>
                <a:latin typeface="Futura"/>
              </a:rPr>
              <a:t>A reputation for proper, ethical conduct is one of the most important assets a lawyer can have. </a:t>
            </a:r>
          </a:p>
          <a:p>
            <a:r>
              <a:rPr lang="en-AU" b="0" i="0" dirty="0">
                <a:effectLst/>
                <a:latin typeface="Futura"/>
              </a:rPr>
              <a:t>Reputation, reputation, reputation! O, I have lost my reputation! I have lost the immortal part of myself, and what remains is bestial.</a:t>
            </a:r>
            <a:br>
              <a:rPr lang="en-AU" dirty="0"/>
            </a:br>
            <a:r>
              <a:rPr lang="en-AU" b="0" i="0" dirty="0">
                <a:effectLst/>
                <a:latin typeface="Futura"/>
              </a:rPr>
              <a:t>(“Othello” per Cassio, Act 2 Scene 3)</a:t>
            </a:r>
          </a:p>
          <a:p>
            <a:pPr marL="0" indent="0">
              <a:buNone/>
            </a:pPr>
            <a:endParaRPr lang="en-AU" b="0" i="0" dirty="0">
              <a:effectLst/>
              <a:latin typeface="Futura"/>
            </a:endParaRPr>
          </a:p>
          <a:p>
            <a:r>
              <a:rPr lang="en-AU" dirty="0">
                <a:latin typeface="Futura"/>
              </a:rPr>
              <a:t>It take many good deeds to build a good reputation, and only one bad deed to lose it. (Benjamin Franklin)</a:t>
            </a:r>
          </a:p>
          <a:p>
            <a:endParaRPr lang="en-AU" dirty="0">
              <a:latin typeface="Futura"/>
            </a:endParaRPr>
          </a:p>
          <a:p>
            <a:r>
              <a:rPr lang="en-AU" dirty="0">
                <a:latin typeface="Futura"/>
              </a:rPr>
              <a:t>One can survive everything, nowadays, except death, and live down everything except a good reputation. (Oscar Wilde)</a:t>
            </a:r>
            <a:endParaRPr lang="en-AU"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001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2A924-282A-3C12-C82A-A9F608EED8A9}"/>
              </a:ext>
            </a:extLst>
          </p:cNvPr>
          <p:cNvSpPr>
            <a:spLocks noGrp="1"/>
          </p:cNvSpPr>
          <p:nvPr>
            <p:ph type="title"/>
          </p:nvPr>
        </p:nvSpPr>
        <p:spPr>
          <a:xfrm>
            <a:off x="4935793" y="484632"/>
            <a:ext cx="6607277" cy="2144268"/>
          </a:xfrm>
        </p:spPr>
        <p:txBody>
          <a:bodyPr>
            <a:noAutofit/>
          </a:bodyPr>
          <a:lstStyle/>
          <a:p>
            <a:r>
              <a:rPr lang="en-AU" sz="4400" dirty="0"/>
              <a:t>A note about client’s pleading guilty when they’re not and pleading not guilty when they are</a:t>
            </a:r>
          </a:p>
        </p:txBody>
      </p:sp>
      <p:pic>
        <p:nvPicPr>
          <p:cNvPr id="5122" name="Picture 2" descr="I thought I was guilty...">
            <a:extLst>
              <a:ext uri="{FF2B5EF4-FFF2-40B4-BE49-F238E27FC236}">
                <a16:creationId xmlns:a16="http://schemas.microsoft.com/office/drawing/2014/main" id="{488E649C-EAE4-00B8-685F-4BC278E804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1069" y="640081"/>
            <a:ext cx="2767174" cy="27136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You are guilty">
            <a:extLst>
              <a:ext uri="{FF2B5EF4-FFF2-40B4-BE49-F238E27FC236}">
                <a16:creationId xmlns:a16="http://schemas.microsoft.com/office/drawing/2014/main" id="{60AB788A-A82A-B4D9-CC3E-4B17AF645D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0709" y="3514563"/>
            <a:ext cx="3067895" cy="2707929"/>
          </a:xfrm>
          <a:prstGeom prst="rect">
            <a:avLst/>
          </a:prstGeom>
          <a:noFill/>
          <a:extLst>
            <a:ext uri="{909E8E84-426E-40DD-AFC4-6F175D3DCCD1}">
              <a14:hiddenFill xmlns:a14="http://schemas.microsoft.com/office/drawing/2010/main">
                <a:solidFill>
                  <a:srgbClr val="FFFFFF"/>
                </a:solidFill>
              </a14:hiddenFill>
            </a:ext>
          </a:extLst>
        </p:spPr>
      </p:pic>
      <p:sp>
        <p:nvSpPr>
          <p:cNvPr id="5141" name="Content Placeholder 5127">
            <a:extLst>
              <a:ext uri="{FF2B5EF4-FFF2-40B4-BE49-F238E27FC236}">
                <a16:creationId xmlns:a16="http://schemas.microsoft.com/office/drawing/2014/main" id="{900C6DC5-4396-3D30-E6EB-D68378F17490}"/>
              </a:ext>
            </a:extLst>
          </p:cNvPr>
          <p:cNvSpPr>
            <a:spLocks noGrp="1"/>
          </p:cNvSpPr>
          <p:nvPr>
            <p:ph idx="1"/>
          </p:nvPr>
        </p:nvSpPr>
        <p:spPr>
          <a:xfrm>
            <a:off x="4935794" y="2121408"/>
            <a:ext cx="6607276" cy="4050792"/>
          </a:xfrm>
        </p:spPr>
        <p:txBody>
          <a:bodyPr>
            <a:normAutofit/>
          </a:bodyPr>
          <a:lstStyle/>
          <a:p>
            <a:endParaRPr lang="en-US" dirty="0"/>
          </a:p>
          <a:p>
            <a:endParaRPr lang="en-US" dirty="0"/>
          </a:p>
          <a:p>
            <a:r>
              <a:rPr lang="en-US" dirty="0"/>
              <a:t>Common issues.</a:t>
            </a:r>
          </a:p>
          <a:p>
            <a:r>
              <a:rPr lang="en-US" dirty="0"/>
              <a:t>One situation covered by the professional conduct rules, the other is not. </a:t>
            </a:r>
          </a:p>
          <a:p>
            <a:r>
              <a:rPr lang="en-US" dirty="0"/>
              <a:t>2011 Paper by Benjamin Bickford (then ALS) “Convenience Pleas” </a:t>
            </a:r>
          </a:p>
          <a:p>
            <a:r>
              <a:rPr lang="en-US" dirty="0"/>
              <a:t>Emphasis on taking care and obtaining written instructions.</a:t>
            </a:r>
            <a:br>
              <a:rPr lang="en-US" dirty="0"/>
            </a:br>
            <a:endParaRPr lang="en-US" dirty="0"/>
          </a:p>
        </p:txBody>
      </p:sp>
    </p:spTree>
    <p:extLst>
      <p:ext uri="{BB962C8B-B14F-4D97-AF65-F5344CB8AC3E}">
        <p14:creationId xmlns:p14="http://schemas.microsoft.com/office/powerpoint/2010/main" val="2831150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904A-8FE7-2A1B-50A3-0E674E6D092C}"/>
              </a:ext>
            </a:extLst>
          </p:cNvPr>
          <p:cNvSpPr>
            <a:spLocks noGrp="1"/>
          </p:cNvSpPr>
          <p:nvPr>
            <p:ph type="title"/>
          </p:nvPr>
        </p:nvSpPr>
        <p:spPr/>
        <p:txBody>
          <a:bodyPr/>
          <a:lstStyle/>
          <a:p>
            <a:endParaRPr lang="en-AU" dirty="0"/>
          </a:p>
        </p:txBody>
      </p:sp>
      <p:pic>
        <p:nvPicPr>
          <p:cNvPr id="10242" name="Picture 2" descr="Honey Cartoon #8504 - ANDERTOONS">
            <a:extLst>
              <a:ext uri="{FF2B5EF4-FFF2-40B4-BE49-F238E27FC236}">
                <a16:creationId xmlns:a16="http://schemas.microsoft.com/office/drawing/2014/main" id="{8F620FFE-6D0B-E9F7-7BC0-F66CBB5688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92525" y="1289304"/>
            <a:ext cx="4051300" cy="405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695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0B5D-6F58-4A12-E313-349BA91621B9}"/>
              </a:ext>
            </a:extLst>
          </p:cNvPr>
          <p:cNvSpPr>
            <a:spLocks noGrp="1"/>
          </p:cNvSpPr>
          <p:nvPr>
            <p:ph type="title"/>
          </p:nvPr>
        </p:nvSpPr>
        <p:spPr>
          <a:xfrm>
            <a:off x="4935793" y="484632"/>
            <a:ext cx="6607277" cy="1609344"/>
          </a:xfrm>
        </p:spPr>
        <p:txBody>
          <a:bodyPr>
            <a:normAutofit/>
          </a:bodyPr>
          <a:lstStyle/>
          <a:p>
            <a:r>
              <a:rPr lang="en-AU"/>
              <a:t>The honourable profession. </a:t>
            </a:r>
          </a:p>
        </p:txBody>
      </p:sp>
      <p:pic>
        <p:nvPicPr>
          <p:cNvPr id="1030" name="Picture 6" descr="Lionel Hutz Law Quotes">
            <a:extLst>
              <a:ext uri="{FF2B5EF4-FFF2-40B4-BE49-F238E27FC236}">
                <a16:creationId xmlns:a16="http://schemas.microsoft.com/office/drawing/2014/main" id="{6D0A3BE0-6842-B523-6E52-5505DA73D9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9339" y="640081"/>
            <a:ext cx="1770634" cy="27136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etter Call Saul – @bettercallsaulquotes on Tumblr">
            <a:extLst>
              <a:ext uri="{FF2B5EF4-FFF2-40B4-BE49-F238E27FC236}">
                <a16:creationId xmlns:a16="http://schemas.microsoft.com/office/drawing/2014/main" id="{C2C76045-1956-8466-9FB1-5D8C14C93F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3514563"/>
            <a:ext cx="4001315" cy="2250739"/>
          </a:xfrm>
          <a:prstGeom prst="rect">
            <a:avLst/>
          </a:prstGeom>
          <a:noFill/>
          <a:extLst>
            <a:ext uri="{909E8E84-426E-40DD-AFC4-6F175D3DCCD1}">
              <a14:hiddenFill xmlns:a14="http://schemas.microsoft.com/office/drawing/2010/main">
                <a:solidFill>
                  <a:srgbClr val="FFFFFF"/>
                </a:solidFill>
              </a14:hiddenFill>
            </a:ext>
          </a:extLst>
        </p:spPr>
      </p:pic>
      <p:sp>
        <p:nvSpPr>
          <p:cNvPr id="1040" name="Content Placeholder 1037">
            <a:extLst>
              <a:ext uri="{FF2B5EF4-FFF2-40B4-BE49-F238E27FC236}">
                <a16:creationId xmlns:a16="http://schemas.microsoft.com/office/drawing/2014/main" id="{997A15D7-2AA6-B0F9-CF4C-E5F7F1278E46}"/>
              </a:ext>
            </a:extLst>
          </p:cNvPr>
          <p:cNvSpPr>
            <a:spLocks noGrp="1"/>
          </p:cNvSpPr>
          <p:nvPr>
            <p:ph idx="1"/>
          </p:nvPr>
        </p:nvSpPr>
        <p:spPr>
          <a:xfrm>
            <a:off x="4935794" y="2121408"/>
            <a:ext cx="6607276" cy="4050792"/>
          </a:xfrm>
        </p:spPr>
        <p:txBody>
          <a:bodyPr>
            <a:normAutofit/>
          </a:bodyPr>
          <a:lstStyle/>
          <a:p>
            <a:pPr marL="274320" lvl="1" indent="0">
              <a:buNone/>
            </a:pPr>
            <a:r>
              <a:rPr lang="en-AU" sz="1100" dirty="0"/>
              <a:t>Lawyers Weekly asked a few years ago – why do people hate lawyers? </a:t>
            </a:r>
          </a:p>
          <a:p>
            <a:pPr marL="274320" lvl="1" indent="0">
              <a:buNone/>
            </a:pPr>
            <a:r>
              <a:rPr lang="en-AU" sz="1100" dirty="0"/>
              <a:t>A sample of comments on that article:</a:t>
            </a:r>
          </a:p>
          <a:p>
            <a:pPr lvl="1"/>
            <a:r>
              <a:rPr lang="en-AU" sz="1100" dirty="0"/>
              <a:t>“Money motivated shysters”</a:t>
            </a:r>
          </a:p>
          <a:p>
            <a:pPr lvl="1"/>
            <a:r>
              <a:rPr lang="en-AU" sz="1100" dirty="0"/>
              <a:t>“They outright lie, most will hide, distort, stretch or otherwise bastardise the truth.” </a:t>
            </a:r>
          </a:p>
          <a:p>
            <a:pPr lvl="1"/>
            <a:r>
              <a:rPr lang="en-AU" sz="1100" dirty="0"/>
              <a:t>“Lawyers are pompous, manipulative, disingenuous, arrogant, two faced, patronising, and greedy.  There is nothing to like.”</a:t>
            </a:r>
          </a:p>
          <a:p>
            <a:pPr lvl="1"/>
            <a:r>
              <a:rPr lang="en-AU" sz="1100" dirty="0"/>
              <a:t>“Lawyers have turned into the intellectual servants of the rich, the cultural equivalent to court jesters of a bygone era.”</a:t>
            </a:r>
          </a:p>
          <a:p>
            <a:pPr lvl="1"/>
            <a:r>
              <a:rPr lang="en-AU" sz="1100" dirty="0"/>
              <a:t>“People hate lawyers because they are spiritually bankrupt – many of them lie with so much ease – as if it were a bodily function”. </a:t>
            </a:r>
          </a:p>
          <a:p>
            <a:pPr lvl="1"/>
            <a:r>
              <a:rPr lang="en-AU" sz="1100" dirty="0"/>
              <a:t>“People hate lawyers because they are lying low life con artists who rip people off”.</a:t>
            </a:r>
          </a:p>
          <a:p>
            <a:pPr lvl="1"/>
            <a:r>
              <a:rPr lang="en-AU" sz="1100" dirty="0"/>
              <a:t>“Lawyers are like nuclear weapons. You only need one because the other side had one and the world would be a better place without them.”</a:t>
            </a:r>
          </a:p>
          <a:p>
            <a:pPr lvl="1"/>
            <a:r>
              <a:rPr lang="en-AU" sz="1100" dirty="0"/>
              <a:t>“They will lie, distort and make false accusations just to win a case. Truth is irrelevant.”</a:t>
            </a:r>
          </a:p>
          <a:p>
            <a:pPr lvl="1"/>
            <a:r>
              <a:rPr lang="en-AU" sz="1100" dirty="0"/>
              <a:t>“They call it a vigorous defence, to everyone else, it’s just plain lying”. </a:t>
            </a:r>
          </a:p>
          <a:p>
            <a:pPr lvl="1"/>
            <a:r>
              <a:rPr lang="en-AU" sz="1100" dirty="0"/>
              <a:t>“I am a horrible lawyer and quite a jerk, most of the time”.</a:t>
            </a:r>
          </a:p>
          <a:p>
            <a:endParaRPr lang="en-US" sz="1100" dirty="0"/>
          </a:p>
        </p:txBody>
      </p:sp>
    </p:spTree>
    <p:extLst>
      <p:ext uri="{BB962C8B-B14F-4D97-AF65-F5344CB8AC3E}">
        <p14:creationId xmlns:p14="http://schemas.microsoft.com/office/powerpoint/2010/main" val="2221885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D9FC-0EFC-DD47-D2FF-B0AAF0597F9D}"/>
              </a:ext>
            </a:extLst>
          </p:cNvPr>
          <p:cNvSpPr>
            <a:spLocks noGrp="1"/>
          </p:cNvSpPr>
          <p:nvPr>
            <p:ph type="title"/>
          </p:nvPr>
        </p:nvSpPr>
        <p:spPr>
          <a:xfrm>
            <a:off x="1069848" y="484632"/>
            <a:ext cx="10058400" cy="1609344"/>
          </a:xfrm>
        </p:spPr>
        <p:txBody>
          <a:bodyPr>
            <a:normAutofit fontScale="90000"/>
          </a:bodyPr>
          <a:lstStyle/>
          <a:p>
            <a:br>
              <a:rPr lang="en-AU" dirty="0"/>
            </a:br>
            <a:br>
              <a:rPr lang="en-AU" dirty="0"/>
            </a:br>
            <a:r>
              <a:rPr lang="en-AU" dirty="0"/>
              <a:t>WHY DO THINGS GO WRONG?</a:t>
            </a:r>
            <a:br>
              <a:rPr lang="en-AU" dirty="0"/>
            </a:br>
            <a:br>
              <a:rPr lang="en-AU" dirty="0"/>
            </a:br>
            <a:endParaRPr lang="en-AU" dirty="0"/>
          </a:p>
        </p:txBody>
      </p:sp>
      <p:sp>
        <p:nvSpPr>
          <p:cNvPr id="54" name="Rectangle 33">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2">
            <a:extLst>
              <a:ext uri="{FF2B5EF4-FFF2-40B4-BE49-F238E27FC236}">
                <a16:creationId xmlns:a16="http://schemas.microsoft.com/office/drawing/2014/main" id="{60F19A68-275B-5C9F-C0C9-4645F74F0882}"/>
              </a:ext>
            </a:extLst>
          </p:cNvPr>
          <p:cNvGraphicFramePr>
            <a:graphicFrameLocks noGrp="1"/>
          </p:cNvGraphicFramePr>
          <p:nvPr>
            <p:ph idx="1"/>
            <p:extLst>
              <p:ext uri="{D42A27DB-BD31-4B8C-83A1-F6EECF244321}">
                <p14:modId xmlns:p14="http://schemas.microsoft.com/office/powerpoint/2010/main" val="2160161517"/>
              </p:ext>
            </p:extLst>
          </p:nvPr>
        </p:nvGraphicFramePr>
        <p:xfrm>
          <a:off x="1069975" y="2385391"/>
          <a:ext cx="10058400" cy="2181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44953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DF10E90-8B97-61E2-00D3-B1C743C5F263}"/>
              </a:ext>
            </a:extLst>
          </p:cNvPr>
          <p:cNvSpPr>
            <a:spLocks noGrp="1"/>
          </p:cNvSpPr>
          <p:nvPr>
            <p:ph type="title"/>
          </p:nvPr>
        </p:nvSpPr>
        <p:spPr>
          <a:xfrm>
            <a:off x="1069848" y="484632"/>
            <a:ext cx="10058400" cy="1609344"/>
          </a:xfrm>
        </p:spPr>
        <p:txBody>
          <a:bodyPr>
            <a:normAutofit/>
          </a:bodyPr>
          <a:lstStyle/>
          <a:p>
            <a:r>
              <a:rPr lang="en-AU" dirty="0"/>
              <a:t>ETHICS is not ALWAYS easy</a:t>
            </a:r>
          </a:p>
        </p:txBody>
      </p:sp>
      <p:pic>
        <p:nvPicPr>
          <p:cNvPr id="4" name="Picture 2">
            <a:extLst>
              <a:ext uri="{FF2B5EF4-FFF2-40B4-BE49-F238E27FC236}">
                <a16:creationId xmlns:a16="http://schemas.microsoft.com/office/drawing/2014/main" id="{5F765E03-F08D-D969-0C5E-E4DDB885E2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012" b="-4"/>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5800499-939A-D0AB-AB5A-DEEB714BD3B1}"/>
              </a:ext>
            </a:extLst>
          </p:cNvPr>
          <p:cNvSpPr>
            <a:spLocks noGrp="1"/>
          </p:cNvSpPr>
          <p:nvPr>
            <p:ph idx="1"/>
          </p:nvPr>
        </p:nvSpPr>
        <p:spPr>
          <a:xfrm>
            <a:off x="6496216" y="2320412"/>
            <a:ext cx="4632031" cy="3851787"/>
          </a:xfrm>
        </p:spPr>
        <p:txBody>
          <a:bodyPr anchor="ctr">
            <a:normAutofit/>
          </a:bodyPr>
          <a:lstStyle/>
          <a:p>
            <a:r>
              <a:rPr lang="en-AU" dirty="0"/>
              <a:t>The professional conduct rules are taught as a blueprint but when applied in practice can blur into a pool of grey. </a:t>
            </a:r>
          </a:p>
          <a:p>
            <a:r>
              <a:rPr lang="en-AU" i="1" dirty="0"/>
              <a:t>Legal Profession Uniform Law Australian Solicitors’ Conduct Rules 2015</a:t>
            </a:r>
          </a:p>
          <a:p>
            <a:r>
              <a:rPr lang="en-AU" i="1" dirty="0"/>
              <a:t>Legal Profession Uniform Conduct (Barristers) Rules 2015</a:t>
            </a:r>
          </a:p>
          <a:p>
            <a:r>
              <a:rPr lang="en-AU" i="1" dirty="0"/>
              <a:t>Legal Profession Uniform Legal Practice (Solicitors) Rules 2015</a:t>
            </a:r>
          </a:p>
          <a:p>
            <a:pPr marL="0" indent="0">
              <a:buNone/>
            </a:pPr>
            <a:endParaRPr lang="en-AU" dirty="0"/>
          </a:p>
        </p:txBody>
      </p:sp>
      <p:sp>
        <p:nvSpPr>
          <p:cNvPr id="31" name="Oval 3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93826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55E322C-A5A5-9503-1267-6CD8920067DC}"/>
              </a:ext>
            </a:extLst>
          </p:cNvPr>
          <p:cNvSpPr>
            <a:spLocks noGrp="1"/>
          </p:cNvSpPr>
          <p:nvPr>
            <p:ph type="title"/>
          </p:nvPr>
        </p:nvSpPr>
        <p:spPr>
          <a:xfrm>
            <a:off x="1069848" y="484632"/>
            <a:ext cx="10058400" cy="1609344"/>
          </a:xfrm>
        </p:spPr>
        <p:txBody>
          <a:bodyPr>
            <a:normAutofit/>
          </a:bodyPr>
          <a:lstStyle/>
          <a:p>
            <a:r>
              <a:rPr lang="en-AU" dirty="0"/>
              <a:t>Two major sore points </a:t>
            </a:r>
          </a:p>
        </p:txBody>
      </p:sp>
      <p:sp>
        <p:nvSpPr>
          <p:cNvPr id="3" name="Content Placeholder 2">
            <a:extLst>
              <a:ext uri="{FF2B5EF4-FFF2-40B4-BE49-F238E27FC236}">
                <a16:creationId xmlns:a16="http://schemas.microsoft.com/office/drawing/2014/main" id="{B7CF0EA5-C651-8B74-76CF-0AA93F3181C4}"/>
              </a:ext>
            </a:extLst>
          </p:cNvPr>
          <p:cNvSpPr>
            <a:spLocks noGrp="1"/>
          </p:cNvSpPr>
          <p:nvPr>
            <p:ph idx="1"/>
          </p:nvPr>
        </p:nvSpPr>
        <p:spPr>
          <a:xfrm>
            <a:off x="1069848" y="2320412"/>
            <a:ext cx="10058400" cy="3851787"/>
          </a:xfrm>
        </p:spPr>
        <p:txBody>
          <a:bodyPr>
            <a:noAutofit/>
          </a:bodyPr>
          <a:lstStyle/>
          <a:p>
            <a:r>
              <a:rPr lang="en-AU" sz="1600" dirty="0"/>
              <a:t>Duty to the court v duty to the client.</a:t>
            </a:r>
          </a:p>
          <a:p>
            <a:pPr marL="0" indent="0">
              <a:buNone/>
            </a:pPr>
            <a:r>
              <a:rPr lang="en-AU" sz="1600" dirty="0">
                <a:effectLst/>
                <a:ea typeface="Calibri" panose="020F0502020204030204" pitchFamily="34" charset="0"/>
                <a:cs typeface="Times New Roman" panose="02020603050405020304" pitchFamily="18" charset="0"/>
              </a:rPr>
              <a:t>In Giannarelli v Wraith (1988) 165 CLR 543 Mason CJ said at 556:</a:t>
            </a:r>
          </a:p>
          <a:p>
            <a:pPr marL="0" indent="0">
              <a:buNone/>
            </a:pPr>
            <a:r>
              <a:rPr lang="en-AU" sz="1600" i="1" dirty="0">
                <a:ea typeface="Calibri" panose="020F0502020204030204" pitchFamily="34" charset="0"/>
                <a:cs typeface="Times New Roman" panose="02020603050405020304" pitchFamily="18" charset="0"/>
              </a:rPr>
              <a:t>“The performance by counsel of his paramount duty to the court will require him to act in a variety of ways to the possible disadvantage of his client. Counsel must not mislead the court, cast unjustifiable aspersions on any party or witness or withhold documents and authorities which detract from his client’s case. And, if he notes an irregularity in the conduct of a criminal trial, he must take the point so that it can be remedied, instead of keeping the point up his sleeve and using it as a ground for appeal.”</a:t>
            </a:r>
            <a:endParaRPr lang="en-AU" sz="1600" i="1" dirty="0"/>
          </a:p>
          <a:p>
            <a:pPr marL="0" indent="0">
              <a:buNone/>
            </a:pPr>
            <a:r>
              <a:rPr lang="en-AU" sz="1600" dirty="0">
                <a:effectLst/>
                <a:ea typeface="Calibri" panose="020F0502020204030204" pitchFamily="34" charset="0"/>
                <a:cs typeface="Times New Roman" panose="02020603050405020304" pitchFamily="18" charset="0"/>
              </a:rPr>
              <a:t> </a:t>
            </a:r>
            <a:r>
              <a:rPr lang="en-AU" sz="1600" dirty="0"/>
              <a:t>Decisions often must be made quickly </a:t>
            </a:r>
          </a:p>
          <a:p>
            <a:r>
              <a:rPr lang="en-AU" sz="1600" i="1" dirty="0">
                <a:effectLst/>
                <a:ea typeface="Calibri" panose="020F0502020204030204" pitchFamily="34" charset="0"/>
                <a:cs typeface="Times New Roman" panose="02020603050405020304" pitchFamily="18" charset="0"/>
              </a:rPr>
              <a:t>“Any judge who is invited to make or contemplates making an order arising out of an advocate’s conduct of court proceedings must make full allowance for the fact that an advocate in court, like a commander in battle, often has to make decisions quickly and under pressure, in the </a:t>
            </a:r>
            <a:r>
              <a:rPr lang="en-AU" sz="1600" b="1" i="1" dirty="0">
                <a:effectLst/>
                <a:ea typeface="Calibri" panose="020F0502020204030204" pitchFamily="34" charset="0"/>
                <a:cs typeface="Times New Roman" panose="02020603050405020304" pitchFamily="18" charset="0"/>
              </a:rPr>
              <a:t>fog of war </a:t>
            </a:r>
            <a:r>
              <a:rPr lang="en-AU" sz="1600" i="1" dirty="0">
                <a:effectLst/>
                <a:ea typeface="Calibri" panose="020F0502020204030204" pitchFamily="34" charset="0"/>
                <a:cs typeface="Times New Roman" panose="02020603050405020304" pitchFamily="18" charset="0"/>
              </a:rPr>
              <a:t>and ignorant of developments on the other side of the hill. Mistakes will inevitably be made, things done which the outcome shows to have been unwise. But advocacy is more an art than a science. </a:t>
            </a:r>
            <a:r>
              <a:rPr lang="en-AU" sz="1600" b="1" i="1" dirty="0">
                <a:effectLst/>
                <a:ea typeface="Calibri" panose="020F0502020204030204" pitchFamily="34" charset="0"/>
                <a:cs typeface="Times New Roman" panose="02020603050405020304" pitchFamily="18" charset="0"/>
              </a:rPr>
              <a:t>It cannot be conducted according to formulae” </a:t>
            </a:r>
          </a:p>
          <a:p>
            <a:pPr marL="0" indent="0">
              <a:buNone/>
            </a:pPr>
            <a:r>
              <a:rPr lang="en-AU" sz="1600" dirty="0">
                <a:effectLst/>
                <a:ea typeface="Calibri" panose="020F0502020204030204" pitchFamily="34" charset="0"/>
                <a:cs typeface="Times New Roman" panose="02020603050405020304" pitchFamily="18" charset="0"/>
              </a:rPr>
              <a:t>– poetically put by one Lord Bingham of Cornhill in </a:t>
            </a:r>
            <a:r>
              <a:rPr lang="en-AU" sz="1600" i="1" dirty="0" err="1">
                <a:effectLst/>
                <a:ea typeface="Calibri" panose="020F0502020204030204" pitchFamily="34" charset="0"/>
                <a:cs typeface="Times New Roman" panose="02020603050405020304" pitchFamily="18" charset="0"/>
              </a:rPr>
              <a:t>Ridehalgh</a:t>
            </a:r>
            <a:r>
              <a:rPr lang="en-AU" sz="1600" i="1" dirty="0">
                <a:effectLst/>
                <a:ea typeface="Calibri" panose="020F0502020204030204" pitchFamily="34" charset="0"/>
                <a:cs typeface="Times New Roman" panose="02020603050405020304" pitchFamily="18" charset="0"/>
              </a:rPr>
              <a:t> v </a:t>
            </a:r>
            <a:r>
              <a:rPr lang="en-AU" sz="1600" i="1" dirty="0" err="1">
                <a:effectLst/>
                <a:ea typeface="Calibri" panose="020F0502020204030204" pitchFamily="34" charset="0"/>
                <a:cs typeface="Times New Roman" panose="02020603050405020304" pitchFamily="18" charset="0"/>
              </a:rPr>
              <a:t>Horsefield</a:t>
            </a:r>
            <a:r>
              <a:rPr lang="en-AU" sz="1600" i="1" dirty="0">
                <a:effectLst/>
                <a:ea typeface="Calibri" panose="020F0502020204030204" pitchFamily="34" charset="0"/>
                <a:cs typeface="Times New Roman" panose="02020603050405020304" pitchFamily="18" charset="0"/>
              </a:rPr>
              <a:t> </a:t>
            </a:r>
            <a:r>
              <a:rPr lang="en-AU" sz="1600" dirty="0">
                <a:effectLst/>
                <a:ea typeface="Calibri" panose="020F0502020204030204" pitchFamily="34" charset="0"/>
                <a:cs typeface="Times New Roman" panose="02020603050405020304" pitchFamily="18" charset="0"/>
              </a:rPr>
              <a:t>[1994] Ch.205.</a:t>
            </a:r>
            <a:endParaRPr lang="en-AU" sz="16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9674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59F5C2C-E987-B211-75E4-90A020065AD7}"/>
              </a:ext>
            </a:extLst>
          </p:cNvPr>
          <p:cNvSpPr>
            <a:spLocks noGrp="1"/>
          </p:cNvSpPr>
          <p:nvPr>
            <p:ph type="title"/>
          </p:nvPr>
        </p:nvSpPr>
        <p:spPr>
          <a:xfrm>
            <a:off x="1069848" y="484632"/>
            <a:ext cx="10058400" cy="1609344"/>
          </a:xfrm>
        </p:spPr>
        <p:txBody>
          <a:bodyPr>
            <a:normAutofit/>
          </a:bodyPr>
          <a:lstStyle/>
          <a:p>
            <a:r>
              <a:rPr lang="en-AU" dirty="0"/>
              <a:t>ALTHOUGH, SOME LINES ARE BRIGHT</a:t>
            </a:r>
          </a:p>
        </p:txBody>
      </p:sp>
      <p:sp>
        <p:nvSpPr>
          <p:cNvPr id="3" name="Content Placeholder 2">
            <a:extLst>
              <a:ext uri="{FF2B5EF4-FFF2-40B4-BE49-F238E27FC236}">
                <a16:creationId xmlns:a16="http://schemas.microsoft.com/office/drawing/2014/main" id="{5EAAFCF5-A142-F11F-DFF0-967BB5A541BF}"/>
              </a:ext>
            </a:extLst>
          </p:cNvPr>
          <p:cNvSpPr>
            <a:spLocks noGrp="1"/>
          </p:cNvSpPr>
          <p:nvPr>
            <p:ph idx="1"/>
          </p:nvPr>
        </p:nvSpPr>
        <p:spPr>
          <a:xfrm>
            <a:off x="1069848" y="2320412"/>
            <a:ext cx="10058400" cy="3851787"/>
          </a:xfrm>
        </p:spPr>
        <p:txBody>
          <a:bodyPr>
            <a:normAutofit lnSpcReduction="10000"/>
          </a:bodyPr>
          <a:lstStyle/>
          <a:p>
            <a:pPr marL="0" indent="0">
              <a:buNone/>
            </a:pPr>
            <a:r>
              <a:rPr lang="en-AU" dirty="0"/>
              <a:t>Don’t do these obvious things (which amazingly are things lawyers do and get in trouble for at the NCAT all the time)</a:t>
            </a:r>
          </a:p>
          <a:p>
            <a:r>
              <a:rPr lang="en-AU" dirty="0"/>
              <a:t>Don’t commit a crime. </a:t>
            </a:r>
          </a:p>
          <a:p>
            <a:r>
              <a:rPr lang="en-AU" dirty="0"/>
              <a:t>Don’t falsely witness affidavits. </a:t>
            </a:r>
          </a:p>
          <a:p>
            <a:r>
              <a:rPr lang="en-AU" dirty="0"/>
              <a:t>Don’t swear affidavits in which you say false things. </a:t>
            </a:r>
          </a:p>
          <a:p>
            <a:r>
              <a:rPr lang="en-AU" dirty="0"/>
              <a:t>Don’t steal or borrow money from your clients. </a:t>
            </a:r>
          </a:p>
          <a:p>
            <a:r>
              <a:rPr lang="en-AU" dirty="0"/>
              <a:t>Don’t do dodgy things with trust accounts.</a:t>
            </a:r>
          </a:p>
          <a:p>
            <a:r>
              <a:rPr lang="en-AU" dirty="0"/>
              <a:t>Don’t sexually harass your staff or volunteers. Or anyone else for that matter! </a:t>
            </a:r>
          </a:p>
          <a:p>
            <a:r>
              <a:rPr lang="en-AU" dirty="0"/>
              <a:t>Don’t abuse your colleagues. Or the Court. Or your opposition.</a:t>
            </a:r>
          </a:p>
          <a:p>
            <a:r>
              <a:rPr lang="en-AU" dirty="0"/>
              <a:t>Don’t lie to the Law Society, especially if they are investigating you. </a:t>
            </a:r>
          </a:p>
          <a:p>
            <a:pPr marL="0" indent="0">
              <a:buNone/>
            </a:pPr>
            <a:endParaRPr lang="en-AU"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98132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5DFE462-B537-2866-6820-B266EF837718}"/>
              </a:ext>
            </a:extLst>
          </p:cNvPr>
          <p:cNvSpPr>
            <a:spLocks noGrp="1"/>
          </p:cNvSpPr>
          <p:nvPr>
            <p:ph type="title"/>
          </p:nvPr>
        </p:nvSpPr>
        <p:spPr>
          <a:xfrm>
            <a:off x="1069848" y="484632"/>
            <a:ext cx="10058400" cy="1609344"/>
          </a:xfrm>
        </p:spPr>
        <p:txBody>
          <a:bodyPr>
            <a:normAutofit/>
          </a:bodyPr>
          <a:lstStyle/>
          <a:p>
            <a:r>
              <a:rPr lang="en-AU" dirty="0" err="1"/>
              <a:t>CIVility</a:t>
            </a:r>
            <a:r>
              <a:rPr lang="en-AU" dirty="0"/>
              <a:t>, courtesy and proper communications</a:t>
            </a:r>
          </a:p>
        </p:txBody>
      </p:sp>
      <p:sp>
        <p:nvSpPr>
          <p:cNvPr id="3" name="Content Placeholder 2">
            <a:extLst>
              <a:ext uri="{FF2B5EF4-FFF2-40B4-BE49-F238E27FC236}">
                <a16:creationId xmlns:a16="http://schemas.microsoft.com/office/drawing/2014/main" id="{F22FCB6A-4D89-8C8C-0824-4200983EBD55}"/>
              </a:ext>
            </a:extLst>
          </p:cNvPr>
          <p:cNvSpPr>
            <a:spLocks noGrp="1"/>
          </p:cNvSpPr>
          <p:nvPr>
            <p:ph idx="1"/>
          </p:nvPr>
        </p:nvSpPr>
        <p:spPr>
          <a:xfrm>
            <a:off x="1069848" y="2320412"/>
            <a:ext cx="10058400" cy="3851787"/>
          </a:xfrm>
        </p:spPr>
        <p:txBody>
          <a:bodyPr>
            <a:normAutofit/>
          </a:bodyPr>
          <a:lstStyle/>
          <a:p>
            <a:r>
              <a:rPr lang="en-AU" sz="1500" b="0" i="0" dirty="0">
                <a:effectLst/>
              </a:rPr>
              <a:t>In</a:t>
            </a:r>
            <a:r>
              <a:rPr lang="en-AU" sz="1500" dirty="0"/>
              <a:t>civility, lack of courtesy and improper communication can amount to professional misconduct. </a:t>
            </a:r>
          </a:p>
          <a:p>
            <a:r>
              <a:rPr lang="en-AU" sz="1500" dirty="0"/>
              <a:t>Examples include:</a:t>
            </a:r>
            <a:endParaRPr lang="en-AU" sz="1500" b="0" i="0" dirty="0">
              <a:effectLst/>
            </a:endParaRPr>
          </a:p>
          <a:p>
            <a:pPr lvl="1">
              <a:buFont typeface="Arial" panose="020B0604020202020204" pitchFamily="34" charset="0"/>
              <a:buChar char="•"/>
            </a:pPr>
            <a:r>
              <a:rPr lang="en-AU" sz="1500" b="0" i="0" dirty="0">
                <a:effectLst/>
              </a:rPr>
              <a:t>using offensive or provocative language, including swearing at a client or fellow practitioner;</a:t>
            </a:r>
          </a:p>
          <a:p>
            <a:pPr lvl="1">
              <a:buFont typeface="Arial" panose="020B0604020202020204" pitchFamily="34" charset="0"/>
              <a:buChar char="•"/>
            </a:pPr>
            <a:r>
              <a:rPr lang="en-AU" sz="1500" b="0" i="0" dirty="0">
                <a:effectLst/>
              </a:rPr>
              <a:t>discriminating against a client or a fellow practitioner;</a:t>
            </a:r>
          </a:p>
          <a:p>
            <a:pPr lvl="1">
              <a:buFont typeface="Arial" panose="020B0604020202020204" pitchFamily="34" charset="0"/>
              <a:buChar char="•"/>
            </a:pPr>
            <a:r>
              <a:rPr lang="en-AU" sz="1500" b="0" i="0" dirty="0">
                <a:effectLst/>
              </a:rPr>
              <a:t>physically intimidating, threatening or assaulting a fellow practitioner or a  client;</a:t>
            </a:r>
          </a:p>
          <a:p>
            <a:pPr lvl="1">
              <a:buFont typeface="Arial" panose="020B0604020202020204" pitchFamily="34" charset="0"/>
              <a:buChar char="•"/>
            </a:pPr>
            <a:r>
              <a:rPr lang="en-AU" sz="1500" b="0" i="0" dirty="0">
                <a:effectLst/>
              </a:rPr>
              <a:t>physically intimidating, threatening or assaulting a witness;</a:t>
            </a:r>
          </a:p>
          <a:p>
            <a:pPr lvl="1">
              <a:buFont typeface="Arial" panose="020B0604020202020204" pitchFamily="34" charset="0"/>
              <a:buChar char="•"/>
            </a:pPr>
            <a:r>
              <a:rPr lang="en-AU" sz="1500" b="0" i="0" dirty="0">
                <a:effectLst/>
              </a:rPr>
              <a:t>making statements (without justification) during proceedings that are disrespectful or which allege dishonesty or impropriety to the court or fellow practitioners;</a:t>
            </a:r>
          </a:p>
          <a:p>
            <a:pPr lvl="1">
              <a:buFont typeface="Arial" panose="020B0604020202020204" pitchFamily="34" charset="0"/>
              <a:buChar char="•"/>
            </a:pPr>
            <a:r>
              <a:rPr lang="en-AU" sz="1500" b="0" i="0" dirty="0">
                <a:effectLst/>
              </a:rPr>
              <a:t>using offensive and intimidatory language in correspondence to fellow practitioners, clients or opposing parties;</a:t>
            </a:r>
          </a:p>
          <a:p>
            <a:pPr lvl="1">
              <a:buFont typeface="Arial" panose="020B0604020202020204" pitchFamily="34" charset="0"/>
              <a:buChar char="•"/>
            </a:pPr>
            <a:r>
              <a:rPr lang="en-AU" sz="1500" b="0" i="0" dirty="0">
                <a:effectLst/>
              </a:rPr>
              <a:t>using offensive and intimidatory language in correspondence towards investigating authorities; and</a:t>
            </a:r>
          </a:p>
          <a:p>
            <a:pPr lvl="1">
              <a:buFont typeface="Arial" panose="020B0604020202020204" pitchFamily="34" charset="0"/>
              <a:buChar char="•"/>
            </a:pPr>
            <a:r>
              <a:rPr lang="en-AU" sz="1500" b="0" i="0" dirty="0">
                <a:effectLst/>
              </a:rPr>
              <a:t>sexual misconduct.</a:t>
            </a:r>
          </a:p>
          <a:p>
            <a:endParaRPr lang="en-AU" sz="15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4231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115C0CC-EA30-94DF-5422-B8AE9EE2472D}"/>
              </a:ext>
            </a:extLst>
          </p:cNvPr>
          <p:cNvSpPr>
            <a:spLocks noGrp="1"/>
          </p:cNvSpPr>
          <p:nvPr>
            <p:ph type="title"/>
          </p:nvPr>
        </p:nvSpPr>
        <p:spPr>
          <a:xfrm>
            <a:off x="1069848" y="484632"/>
            <a:ext cx="10058400" cy="1609344"/>
          </a:xfrm>
        </p:spPr>
        <p:txBody>
          <a:bodyPr>
            <a:normAutofit/>
          </a:bodyPr>
          <a:lstStyle/>
          <a:p>
            <a:r>
              <a:rPr lang="en-AU"/>
              <a:t>ongoing issues with discourteous and abusive lawyers</a:t>
            </a:r>
            <a:endParaRPr lang="en-AU" dirty="0"/>
          </a:p>
        </p:txBody>
      </p:sp>
      <p:pic>
        <p:nvPicPr>
          <p:cNvPr id="4" name="Picture 2">
            <a:extLst>
              <a:ext uri="{FF2B5EF4-FFF2-40B4-BE49-F238E27FC236}">
                <a16:creationId xmlns:a16="http://schemas.microsoft.com/office/drawing/2014/main" id="{B9158084-7CBF-C9E2-53C1-B12122EC88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33" r="40" b="3"/>
          <a:stretch/>
        </p:blipFill>
        <p:spPr bwMode="auto">
          <a:xfrm>
            <a:off x="483321" y="2727425"/>
            <a:ext cx="3626553" cy="32594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4973AAE-F495-113A-2C30-1F9249481D6D}"/>
              </a:ext>
            </a:extLst>
          </p:cNvPr>
          <p:cNvSpPr>
            <a:spLocks noGrp="1"/>
          </p:cNvSpPr>
          <p:nvPr>
            <p:ph idx="1"/>
          </p:nvPr>
        </p:nvSpPr>
        <p:spPr>
          <a:xfrm>
            <a:off x="4109874" y="2338107"/>
            <a:ext cx="7097622" cy="4319581"/>
          </a:xfrm>
        </p:spPr>
        <p:txBody>
          <a:bodyPr anchor="ctr">
            <a:noAutofit/>
          </a:bodyPr>
          <a:lstStyle/>
          <a:p>
            <a:r>
              <a:rPr lang="en-AU" sz="1600" dirty="0"/>
              <a:t>Recent decision on importance of courtesy in the practice of law - </a:t>
            </a:r>
            <a:r>
              <a:rPr lang="en-AU" sz="1600" i="1" dirty="0"/>
              <a:t>Council of the Law Society v Sideris </a:t>
            </a:r>
            <a:r>
              <a:rPr lang="en-AU" sz="1600" dirty="0"/>
              <a:t>[2024] NSWCATOD </a:t>
            </a:r>
          </a:p>
          <a:p>
            <a:r>
              <a:rPr lang="en-AU" sz="1600" dirty="0"/>
              <a:t>Some examples of the impugned communication to the solicitor’s opponent in the </a:t>
            </a:r>
            <a:r>
              <a:rPr lang="en-AU" sz="1600" i="1" dirty="0"/>
              <a:t>Sideris </a:t>
            </a:r>
            <a:r>
              <a:rPr lang="en-AU" sz="1600" dirty="0"/>
              <a:t>case:</a:t>
            </a:r>
          </a:p>
          <a:p>
            <a:pPr lvl="1"/>
            <a:r>
              <a:rPr lang="en-AU" sz="1600" i="1" dirty="0">
                <a:effectLst/>
                <a:ea typeface="Calibri" panose="020F0502020204030204" pitchFamily="34" charset="0"/>
              </a:rPr>
              <a:t>“As to you not wanting to discuss the matter is pathetic and I am concerned about you calling yourself a lawyer .” </a:t>
            </a:r>
          </a:p>
          <a:p>
            <a:pPr lvl="1"/>
            <a:r>
              <a:rPr lang="en-AU" sz="1600" i="1" dirty="0">
                <a:effectLst/>
                <a:ea typeface="Calibri" panose="020F0502020204030204" pitchFamily="34" charset="0"/>
              </a:rPr>
              <a:t>“You can play your childish games but remember we are both lawyers and your senior partners will soon hear about your antics”</a:t>
            </a:r>
          </a:p>
          <a:p>
            <a:pPr lvl="1"/>
            <a:r>
              <a:rPr lang="en-AU" sz="1600" i="1" dirty="0">
                <a:effectLst/>
                <a:ea typeface="Calibri" panose="020F0502020204030204" pitchFamily="34" charset="0"/>
              </a:rPr>
              <a:t>“You want to complain to the law Society, well let’s see who wins here you pathetic human.”</a:t>
            </a:r>
          </a:p>
          <a:p>
            <a:pPr lvl="1"/>
            <a:r>
              <a:rPr lang="en-AU" sz="1600" i="1" dirty="0">
                <a:effectLst/>
                <a:ea typeface="Calibri" panose="020F0502020204030204" pitchFamily="34" charset="0"/>
              </a:rPr>
              <a:t>“I do not want to say things that will upset me as a gentleman and you. But you can imagine what I would say to you so let's leave it at that.” </a:t>
            </a:r>
          </a:p>
          <a:p>
            <a:pPr lvl="1"/>
            <a:r>
              <a:rPr lang="en-AU" sz="1600" i="1" dirty="0">
                <a:effectLst/>
                <a:ea typeface="Calibri" panose="020F0502020204030204" pitchFamily="34" charset="0"/>
              </a:rPr>
              <a:t>“Mate I was a lawyer when you were in nappies so I suggest you grow up or we can really have a fight.”</a:t>
            </a:r>
          </a:p>
          <a:p>
            <a:pPr lvl="1"/>
            <a:r>
              <a:rPr lang="en-AU" sz="1600" i="1" dirty="0">
                <a:effectLst/>
                <a:ea typeface="Calibri" panose="020F0502020204030204" pitchFamily="34" charset="0"/>
              </a:rPr>
              <a:t>“In short, I could say f– –k off but I am too much of a gentleman trying to protect a 91-year-old that needs help”</a:t>
            </a:r>
            <a:br>
              <a:rPr lang="en-AU" sz="1400" dirty="0">
                <a:effectLst/>
                <a:latin typeface="Arial" panose="020B0604020202020204" pitchFamily="34" charset="0"/>
                <a:ea typeface="Calibri" panose="020F0502020204030204" pitchFamily="34" charset="0"/>
              </a:rPr>
            </a:br>
            <a:endParaRPr lang="en-AU" sz="1400" dirty="0"/>
          </a:p>
        </p:txBody>
      </p:sp>
      <p:sp>
        <p:nvSpPr>
          <p:cNvPr id="10"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88823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4275</TotalTime>
  <Words>2766</Words>
  <Application>Microsoft Office PowerPoint</Application>
  <PresentationFormat>Widescreen</PresentationFormat>
  <Paragraphs>144</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Futura</vt:lpstr>
      <vt:lpstr>Rockwell</vt:lpstr>
      <vt:lpstr>Rockwell Condensed</vt:lpstr>
      <vt:lpstr>Rockwell Extra Bold</vt:lpstr>
      <vt:lpstr>Wingdings</vt:lpstr>
      <vt:lpstr>Wood Type</vt:lpstr>
      <vt:lpstr>ETHICal nightmares*–TALES FROM THE PUBLIC DEFENDERS**</vt:lpstr>
      <vt:lpstr>Ethics matter.</vt:lpstr>
      <vt:lpstr>The honourable profession. </vt:lpstr>
      <vt:lpstr>  WHY DO THINGS GO WRONG?  </vt:lpstr>
      <vt:lpstr>ETHICS is not ALWAYS easy</vt:lpstr>
      <vt:lpstr>Two major sore points </vt:lpstr>
      <vt:lpstr>ALTHOUGH, SOME LINES ARE BRIGHT</vt:lpstr>
      <vt:lpstr>CIVility, courtesy and proper communications</vt:lpstr>
      <vt:lpstr>ongoing issues with discourteous and abusive lawyers</vt:lpstr>
      <vt:lpstr>ongoing issues with discourteous and abusive lawyers (cont’d)</vt:lpstr>
      <vt:lpstr>How to approach an ethical issue.</vt:lpstr>
      <vt:lpstr>REAL LIFE NIGHTMARES  – TALES FROM THE PUBLIC DEFENDERS</vt:lpstr>
      <vt:lpstr>Real life nightmare 1 A mass casualty event</vt:lpstr>
      <vt:lpstr>Real life nightmare 2 I act for you, and you, and you. Oh, you too.</vt:lpstr>
      <vt:lpstr>Real life nightmare 3 sex, lies and videotape</vt:lpstr>
      <vt:lpstr>Real life nightmare 4 INDECENT PROPOSAL</vt:lpstr>
      <vt:lpstr>REAL LIFE NIGHTMARE 5 Inspector gadget</vt:lpstr>
      <vt:lpstr>Real life nightmare 6 silence of the lambs</vt:lpstr>
      <vt:lpstr>REAL LIFE NIGHTMARE 7  SHOULD I STAY OR SHOULD I GO NOW?</vt:lpstr>
      <vt:lpstr>A note about client’s pleading guilty when they’re not and pleading not guilty when they are</vt:lpstr>
      <vt:lpstr>PowerPoint Presentation</vt:lpstr>
    </vt:vector>
  </TitlesOfParts>
  <Company>Department of Communities and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 REAL LIFE NIGHTMARES*</dc:title>
  <dc:creator>Sarah Talbert</dc:creator>
  <cp:lastModifiedBy>Sarah Talbert</cp:lastModifiedBy>
  <cp:revision>1</cp:revision>
  <dcterms:created xsi:type="dcterms:W3CDTF">2024-06-21T00:40:47Z</dcterms:created>
  <dcterms:modified xsi:type="dcterms:W3CDTF">2024-06-24T23:40:41Z</dcterms:modified>
</cp:coreProperties>
</file>