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0" r:id="rId4"/>
  </p:sldMasterIdLst>
  <p:notesMasterIdLst>
    <p:notesMasterId r:id="rId17"/>
  </p:notesMasterIdLst>
  <p:handoutMasterIdLst>
    <p:handoutMasterId r:id="rId18"/>
  </p:handoutMasterIdLst>
  <p:sldIdLst>
    <p:sldId id="281" r:id="rId5"/>
    <p:sldId id="417" r:id="rId6"/>
    <p:sldId id="400" r:id="rId7"/>
    <p:sldId id="402" r:id="rId8"/>
    <p:sldId id="424" r:id="rId9"/>
    <p:sldId id="414" r:id="rId10"/>
    <p:sldId id="404" r:id="rId11"/>
    <p:sldId id="421" r:id="rId12"/>
    <p:sldId id="361" r:id="rId13"/>
    <p:sldId id="416" r:id="rId14"/>
    <p:sldId id="415" r:id="rId15"/>
    <p:sldId id="426" r:id="rId16"/>
  </p:sldIdLst>
  <p:sldSz cx="12192000" cy="6858000"/>
  <p:notesSz cx="6858000"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60" userDrawn="1">
          <p15:clr>
            <a:srgbClr val="A4A3A4"/>
          </p15:clr>
        </p15:guide>
        <p15:guide id="2" pos="7392" userDrawn="1">
          <p15:clr>
            <a:srgbClr val="A4A3A4"/>
          </p15:clr>
        </p15:guide>
        <p15:guide id="3" orient="horz" pos="216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19E23"/>
    <a:srgbClr val="FBE1C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361" autoAdjust="0"/>
    <p:restoredTop sz="96224" autoAdjust="0"/>
  </p:normalViewPr>
  <p:slideViewPr>
    <p:cSldViewPr snapToGrid="0">
      <p:cViewPr varScale="1">
        <p:scale>
          <a:sx n="119" d="100"/>
          <a:sy n="119" d="100"/>
        </p:scale>
        <p:origin x="108" y="108"/>
      </p:cViewPr>
      <p:guideLst>
        <p:guide pos="360"/>
        <p:guide pos="7392"/>
        <p:guide orient="horz" pos="2160"/>
      </p:guideLst>
    </p:cSldViewPr>
  </p:slideViewPr>
  <p:notesTextViewPr>
    <p:cViewPr>
      <p:scale>
        <a:sx n="3" d="2"/>
        <a:sy n="3" d="2"/>
      </p:scale>
      <p:origin x="0" y="0"/>
    </p:cViewPr>
  </p:notesTextViewPr>
  <p:sorterViewPr>
    <p:cViewPr>
      <p:scale>
        <a:sx n="100" d="100"/>
        <a:sy n="100" d="100"/>
      </p:scale>
      <p:origin x="0" y="-480"/>
    </p:cViewPr>
  </p:sorterViewPr>
  <p:notesViewPr>
    <p:cSldViewPr snapToGrid="0">
      <p:cViewPr varScale="1">
        <p:scale>
          <a:sx n="60" d="100"/>
          <a:sy n="60" d="100"/>
        </p:scale>
        <p:origin x="3187" y="4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handoutMaster" Target="handoutMasters/handoutMaster1.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23" Type="http://schemas.microsoft.com/office/2018/10/relationships/authors" Target="authors.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D66235D-579C-4DBA-AA49-2788A657B67E}"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AU"/>
        </a:p>
      </dgm:t>
    </dgm:pt>
    <dgm:pt modelId="{686045C2-36C3-4EFA-B024-761818AB0517}">
      <dgm:prSet phldrT="[Text]"/>
      <dgm:spPr/>
      <dgm:t>
        <a:bodyPr/>
        <a:lstStyle/>
        <a:p>
          <a:r>
            <a:rPr lang="en-AU" dirty="0"/>
            <a:t>Need for funding</a:t>
          </a:r>
        </a:p>
      </dgm:t>
    </dgm:pt>
    <dgm:pt modelId="{6FEFB1BE-88DC-4FFD-8133-B0525A0FB17D}" type="parTrans" cxnId="{E2DF89F4-ED2B-47EF-84EA-E22123144B63}">
      <dgm:prSet/>
      <dgm:spPr/>
      <dgm:t>
        <a:bodyPr/>
        <a:lstStyle/>
        <a:p>
          <a:endParaRPr lang="en-AU"/>
        </a:p>
      </dgm:t>
    </dgm:pt>
    <dgm:pt modelId="{A5608E19-6605-4B38-BE0A-58DD25A1E071}" type="sibTrans" cxnId="{E2DF89F4-ED2B-47EF-84EA-E22123144B63}">
      <dgm:prSet/>
      <dgm:spPr/>
      <dgm:t>
        <a:bodyPr/>
        <a:lstStyle/>
        <a:p>
          <a:endParaRPr lang="en-AU"/>
        </a:p>
      </dgm:t>
    </dgm:pt>
    <dgm:pt modelId="{BF4D8CB5-1EFA-4077-80A3-E0A5646BDFC6}">
      <dgm:prSet phldrT="[Text]"/>
      <dgm:spPr/>
      <dgm:t>
        <a:bodyPr/>
        <a:lstStyle/>
        <a:p>
          <a:r>
            <a:rPr lang="en-AU" dirty="0"/>
            <a:t>Rising demand</a:t>
          </a:r>
        </a:p>
      </dgm:t>
    </dgm:pt>
    <dgm:pt modelId="{4A426015-FE14-4A87-82CA-8B136238352A}" type="parTrans" cxnId="{F642F552-DCFC-4E90-9A31-1E96D79250AC}">
      <dgm:prSet/>
      <dgm:spPr/>
      <dgm:t>
        <a:bodyPr/>
        <a:lstStyle/>
        <a:p>
          <a:endParaRPr lang="en-AU"/>
        </a:p>
      </dgm:t>
    </dgm:pt>
    <dgm:pt modelId="{6077A8FF-2645-47E8-AC11-40917F35CE76}" type="sibTrans" cxnId="{F642F552-DCFC-4E90-9A31-1E96D79250AC}">
      <dgm:prSet/>
      <dgm:spPr/>
      <dgm:t>
        <a:bodyPr/>
        <a:lstStyle/>
        <a:p>
          <a:endParaRPr lang="en-AU"/>
        </a:p>
      </dgm:t>
    </dgm:pt>
    <dgm:pt modelId="{080B40F7-6D4F-4B32-9398-371C3B13CD17}">
      <dgm:prSet phldrT="[Text]"/>
      <dgm:spPr/>
      <dgm:t>
        <a:bodyPr/>
        <a:lstStyle/>
        <a:p>
          <a:r>
            <a:rPr lang="en-AU" dirty="0"/>
            <a:t>A common goal</a:t>
          </a:r>
        </a:p>
      </dgm:t>
    </dgm:pt>
    <dgm:pt modelId="{87433321-7055-411B-87C8-E8E3B058D9E0}" type="parTrans" cxnId="{2295918B-81A0-4583-9802-3D1F8107FD21}">
      <dgm:prSet/>
      <dgm:spPr/>
      <dgm:t>
        <a:bodyPr/>
        <a:lstStyle/>
        <a:p>
          <a:endParaRPr lang="en-AU"/>
        </a:p>
      </dgm:t>
    </dgm:pt>
    <dgm:pt modelId="{C5971828-2E45-48E4-8FAA-590FDB6DD751}" type="sibTrans" cxnId="{2295918B-81A0-4583-9802-3D1F8107FD21}">
      <dgm:prSet/>
      <dgm:spPr/>
      <dgm:t>
        <a:bodyPr/>
        <a:lstStyle/>
        <a:p>
          <a:endParaRPr lang="en-AU"/>
        </a:p>
      </dgm:t>
    </dgm:pt>
    <dgm:pt modelId="{221DBB6C-50A3-4DCB-848F-6D68316EDB18}" type="pres">
      <dgm:prSet presAssocID="{DD66235D-579C-4DBA-AA49-2788A657B67E}" presName="hierChild1" presStyleCnt="0">
        <dgm:presLayoutVars>
          <dgm:chPref val="1"/>
          <dgm:dir/>
          <dgm:animOne val="branch"/>
          <dgm:animLvl val="lvl"/>
          <dgm:resizeHandles/>
        </dgm:presLayoutVars>
      </dgm:prSet>
      <dgm:spPr/>
    </dgm:pt>
    <dgm:pt modelId="{9EF31C82-4732-4123-9D69-2FB0EC4B066F}" type="pres">
      <dgm:prSet presAssocID="{686045C2-36C3-4EFA-B024-761818AB0517}" presName="hierRoot1" presStyleCnt="0"/>
      <dgm:spPr/>
    </dgm:pt>
    <dgm:pt modelId="{DD2582B4-778D-4390-9AA0-BDDA7ED30CC1}" type="pres">
      <dgm:prSet presAssocID="{686045C2-36C3-4EFA-B024-761818AB0517}" presName="composite" presStyleCnt="0"/>
      <dgm:spPr/>
    </dgm:pt>
    <dgm:pt modelId="{CC5F502B-7BB7-4553-9BC0-166CA46BB07A}" type="pres">
      <dgm:prSet presAssocID="{686045C2-36C3-4EFA-B024-761818AB0517}" presName="background" presStyleLbl="node0" presStyleIdx="0" presStyleCnt="3"/>
      <dgm:spPr/>
    </dgm:pt>
    <dgm:pt modelId="{3E322A17-30E2-4F3A-B230-1FE35BB5C14A}" type="pres">
      <dgm:prSet presAssocID="{686045C2-36C3-4EFA-B024-761818AB0517}" presName="text" presStyleLbl="fgAcc0" presStyleIdx="0" presStyleCnt="3">
        <dgm:presLayoutVars>
          <dgm:chPref val="3"/>
        </dgm:presLayoutVars>
      </dgm:prSet>
      <dgm:spPr/>
    </dgm:pt>
    <dgm:pt modelId="{D3725083-B64B-498F-A93B-8D6A71A655F9}" type="pres">
      <dgm:prSet presAssocID="{686045C2-36C3-4EFA-B024-761818AB0517}" presName="hierChild2" presStyleCnt="0"/>
      <dgm:spPr/>
    </dgm:pt>
    <dgm:pt modelId="{0F3E73FF-A444-4D66-BA3A-D338ACCCE0D1}" type="pres">
      <dgm:prSet presAssocID="{BF4D8CB5-1EFA-4077-80A3-E0A5646BDFC6}" presName="hierRoot1" presStyleCnt="0"/>
      <dgm:spPr/>
    </dgm:pt>
    <dgm:pt modelId="{2129E0A7-E464-4320-9BC4-871890AD1121}" type="pres">
      <dgm:prSet presAssocID="{BF4D8CB5-1EFA-4077-80A3-E0A5646BDFC6}" presName="composite" presStyleCnt="0"/>
      <dgm:spPr/>
    </dgm:pt>
    <dgm:pt modelId="{146FEC02-1CED-4AB3-908A-1BC9DDEA68DA}" type="pres">
      <dgm:prSet presAssocID="{BF4D8CB5-1EFA-4077-80A3-E0A5646BDFC6}" presName="background" presStyleLbl="node0" presStyleIdx="1" presStyleCnt="3"/>
      <dgm:spPr/>
    </dgm:pt>
    <dgm:pt modelId="{CD12C67E-0E1B-473A-B25A-FAC9AEA9E24D}" type="pres">
      <dgm:prSet presAssocID="{BF4D8CB5-1EFA-4077-80A3-E0A5646BDFC6}" presName="text" presStyleLbl="fgAcc0" presStyleIdx="1" presStyleCnt="3">
        <dgm:presLayoutVars>
          <dgm:chPref val="3"/>
        </dgm:presLayoutVars>
      </dgm:prSet>
      <dgm:spPr/>
    </dgm:pt>
    <dgm:pt modelId="{C7680401-6E75-4F1D-80FE-34E8D889FB57}" type="pres">
      <dgm:prSet presAssocID="{BF4D8CB5-1EFA-4077-80A3-E0A5646BDFC6}" presName="hierChild2" presStyleCnt="0"/>
      <dgm:spPr/>
    </dgm:pt>
    <dgm:pt modelId="{69BD2E78-1772-4F62-903B-0486A366DF5C}" type="pres">
      <dgm:prSet presAssocID="{080B40F7-6D4F-4B32-9398-371C3B13CD17}" presName="hierRoot1" presStyleCnt="0"/>
      <dgm:spPr/>
    </dgm:pt>
    <dgm:pt modelId="{B41027FA-3C1D-4962-BAF6-B7DD903DAC54}" type="pres">
      <dgm:prSet presAssocID="{080B40F7-6D4F-4B32-9398-371C3B13CD17}" presName="composite" presStyleCnt="0"/>
      <dgm:spPr/>
    </dgm:pt>
    <dgm:pt modelId="{4241317E-65AA-4A9C-BAE5-F4CF04FC4E8D}" type="pres">
      <dgm:prSet presAssocID="{080B40F7-6D4F-4B32-9398-371C3B13CD17}" presName="background" presStyleLbl="node0" presStyleIdx="2" presStyleCnt="3"/>
      <dgm:spPr/>
    </dgm:pt>
    <dgm:pt modelId="{6C47B191-6CFB-4009-B9A4-40EE480A7805}" type="pres">
      <dgm:prSet presAssocID="{080B40F7-6D4F-4B32-9398-371C3B13CD17}" presName="text" presStyleLbl="fgAcc0" presStyleIdx="2" presStyleCnt="3">
        <dgm:presLayoutVars>
          <dgm:chPref val="3"/>
        </dgm:presLayoutVars>
      </dgm:prSet>
      <dgm:spPr/>
    </dgm:pt>
    <dgm:pt modelId="{DA6E2512-CDE3-48F3-9F58-E46121AF42DD}" type="pres">
      <dgm:prSet presAssocID="{080B40F7-6D4F-4B32-9398-371C3B13CD17}" presName="hierChild2" presStyleCnt="0"/>
      <dgm:spPr/>
    </dgm:pt>
  </dgm:ptLst>
  <dgm:cxnLst>
    <dgm:cxn modelId="{63EDD729-2909-400A-BBCA-38A7FD9524AF}" type="presOf" srcId="{686045C2-36C3-4EFA-B024-761818AB0517}" destId="{3E322A17-30E2-4F3A-B230-1FE35BB5C14A}" srcOrd="0" destOrd="0" presId="urn:microsoft.com/office/officeart/2005/8/layout/hierarchy1"/>
    <dgm:cxn modelId="{4C00B631-5A47-4BAF-9C04-11A046FDF8AA}" type="presOf" srcId="{BF4D8CB5-1EFA-4077-80A3-E0A5646BDFC6}" destId="{CD12C67E-0E1B-473A-B25A-FAC9AEA9E24D}" srcOrd="0" destOrd="0" presId="urn:microsoft.com/office/officeart/2005/8/layout/hierarchy1"/>
    <dgm:cxn modelId="{D1E34E33-1ECC-4CE9-9CD5-949D8247AECE}" type="presOf" srcId="{080B40F7-6D4F-4B32-9398-371C3B13CD17}" destId="{6C47B191-6CFB-4009-B9A4-40EE480A7805}" srcOrd="0" destOrd="0" presId="urn:microsoft.com/office/officeart/2005/8/layout/hierarchy1"/>
    <dgm:cxn modelId="{48ED4972-863D-4252-9AA4-ED33DE638193}" type="presOf" srcId="{DD66235D-579C-4DBA-AA49-2788A657B67E}" destId="{221DBB6C-50A3-4DCB-848F-6D68316EDB18}" srcOrd="0" destOrd="0" presId="urn:microsoft.com/office/officeart/2005/8/layout/hierarchy1"/>
    <dgm:cxn modelId="{F642F552-DCFC-4E90-9A31-1E96D79250AC}" srcId="{DD66235D-579C-4DBA-AA49-2788A657B67E}" destId="{BF4D8CB5-1EFA-4077-80A3-E0A5646BDFC6}" srcOrd="1" destOrd="0" parTransId="{4A426015-FE14-4A87-82CA-8B136238352A}" sibTransId="{6077A8FF-2645-47E8-AC11-40917F35CE76}"/>
    <dgm:cxn modelId="{2295918B-81A0-4583-9802-3D1F8107FD21}" srcId="{DD66235D-579C-4DBA-AA49-2788A657B67E}" destId="{080B40F7-6D4F-4B32-9398-371C3B13CD17}" srcOrd="2" destOrd="0" parTransId="{87433321-7055-411B-87C8-E8E3B058D9E0}" sibTransId="{C5971828-2E45-48E4-8FAA-590FDB6DD751}"/>
    <dgm:cxn modelId="{E2DF89F4-ED2B-47EF-84EA-E22123144B63}" srcId="{DD66235D-579C-4DBA-AA49-2788A657B67E}" destId="{686045C2-36C3-4EFA-B024-761818AB0517}" srcOrd="0" destOrd="0" parTransId="{6FEFB1BE-88DC-4FFD-8133-B0525A0FB17D}" sibTransId="{A5608E19-6605-4B38-BE0A-58DD25A1E071}"/>
    <dgm:cxn modelId="{57496655-CABB-4D8F-A862-4EAAA3A5A19F}" type="presParOf" srcId="{221DBB6C-50A3-4DCB-848F-6D68316EDB18}" destId="{9EF31C82-4732-4123-9D69-2FB0EC4B066F}" srcOrd="0" destOrd="0" presId="urn:microsoft.com/office/officeart/2005/8/layout/hierarchy1"/>
    <dgm:cxn modelId="{B3D89452-AAF2-4F61-9449-D662768933AC}" type="presParOf" srcId="{9EF31C82-4732-4123-9D69-2FB0EC4B066F}" destId="{DD2582B4-778D-4390-9AA0-BDDA7ED30CC1}" srcOrd="0" destOrd="0" presId="urn:microsoft.com/office/officeart/2005/8/layout/hierarchy1"/>
    <dgm:cxn modelId="{59D099E7-9D18-4362-BF87-E2E4B7F184F6}" type="presParOf" srcId="{DD2582B4-778D-4390-9AA0-BDDA7ED30CC1}" destId="{CC5F502B-7BB7-4553-9BC0-166CA46BB07A}" srcOrd="0" destOrd="0" presId="urn:microsoft.com/office/officeart/2005/8/layout/hierarchy1"/>
    <dgm:cxn modelId="{207C8E4A-CA62-4F8D-95F5-9B9AE6578B9A}" type="presParOf" srcId="{DD2582B4-778D-4390-9AA0-BDDA7ED30CC1}" destId="{3E322A17-30E2-4F3A-B230-1FE35BB5C14A}" srcOrd="1" destOrd="0" presId="urn:microsoft.com/office/officeart/2005/8/layout/hierarchy1"/>
    <dgm:cxn modelId="{E29A76EC-5BA3-425A-8690-FC53C797FE4C}" type="presParOf" srcId="{9EF31C82-4732-4123-9D69-2FB0EC4B066F}" destId="{D3725083-B64B-498F-A93B-8D6A71A655F9}" srcOrd="1" destOrd="0" presId="urn:microsoft.com/office/officeart/2005/8/layout/hierarchy1"/>
    <dgm:cxn modelId="{3B1A7272-A4F4-4678-A225-0C49C8C52531}" type="presParOf" srcId="{221DBB6C-50A3-4DCB-848F-6D68316EDB18}" destId="{0F3E73FF-A444-4D66-BA3A-D338ACCCE0D1}" srcOrd="1" destOrd="0" presId="urn:microsoft.com/office/officeart/2005/8/layout/hierarchy1"/>
    <dgm:cxn modelId="{0D570274-2E65-4C33-81EF-0483E900C347}" type="presParOf" srcId="{0F3E73FF-A444-4D66-BA3A-D338ACCCE0D1}" destId="{2129E0A7-E464-4320-9BC4-871890AD1121}" srcOrd="0" destOrd="0" presId="urn:microsoft.com/office/officeart/2005/8/layout/hierarchy1"/>
    <dgm:cxn modelId="{84549911-BED4-4D6B-95A0-0B889B44208E}" type="presParOf" srcId="{2129E0A7-E464-4320-9BC4-871890AD1121}" destId="{146FEC02-1CED-4AB3-908A-1BC9DDEA68DA}" srcOrd="0" destOrd="0" presId="urn:microsoft.com/office/officeart/2005/8/layout/hierarchy1"/>
    <dgm:cxn modelId="{464079E1-F16A-4CF5-A44C-94E1564660A3}" type="presParOf" srcId="{2129E0A7-E464-4320-9BC4-871890AD1121}" destId="{CD12C67E-0E1B-473A-B25A-FAC9AEA9E24D}" srcOrd="1" destOrd="0" presId="urn:microsoft.com/office/officeart/2005/8/layout/hierarchy1"/>
    <dgm:cxn modelId="{5972E7A3-DB71-4F75-B22D-C0BAA5C7DF19}" type="presParOf" srcId="{0F3E73FF-A444-4D66-BA3A-D338ACCCE0D1}" destId="{C7680401-6E75-4F1D-80FE-34E8D889FB57}" srcOrd="1" destOrd="0" presId="urn:microsoft.com/office/officeart/2005/8/layout/hierarchy1"/>
    <dgm:cxn modelId="{64A3EA33-FA05-49A6-B471-351F304E5A35}" type="presParOf" srcId="{221DBB6C-50A3-4DCB-848F-6D68316EDB18}" destId="{69BD2E78-1772-4F62-903B-0486A366DF5C}" srcOrd="2" destOrd="0" presId="urn:microsoft.com/office/officeart/2005/8/layout/hierarchy1"/>
    <dgm:cxn modelId="{42BE41F1-0E6C-4464-9D65-CE4DD0B2C0BE}" type="presParOf" srcId="{69BD2E78-1772-4F62-903B-0486A366DF5C}" destId="{B41027FA-3C1D-4962-BAF6-B7DD903DAC54}" srcOrd="0" destOrd="0" presId="urn:microsoft.com/office/officeart/2005/8/layout/hierarchy1"/>
    <dgm:cxn modelId="{64E4740A-86DB-4BEF-A67B-C72EEF260C67}" type="presParOf" srcId="{B41027FA-3C1D-4962-BAF6-B7DD903DAC54}" destId="{4241317E-65AA-4A9C-BAE5-F4CF04FC4E8D}" srcOrd="0" destOrd="0" presId="urn:microsoft.com/office/officeart/2005/8/layout/hierarchy1"/>
    <dgm:cxn modelId="{0FFCAFA8-7E36-460A-AC2C-886D49037C24}" type="presParOf" srcId="{B41027FA-3C1D-4962-BAF6-B7DD903DAC54}" destId="{6C47B191-6CFB-4009-B9A4-40EE480A7805}" srcOrd="1" destOrd="0" presId="urn:microsoft.com/office/officeart/2005/8/layout/hierarchy1"/>
    <dgm:cxn modelId="{F961F460-C216-41D5-B9BA-881CDDCD96D5}" type="presParOf" srcId="{69BD2E78-1772-4F62-903B-0486A366DF5C}" destId="{DA6E2512-CDE3-48F3-9F58-E46121AF42DD}"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F502B-7BB7-4553-9BC0-166CA46BB07A}">
      <dsp:nvSpPr>
        <dsp:cNvPr id="0" name=""/>
        <dsp:cNvSpPr/>
      </dsp:nvSpPr>
      <dsp:spPr>
        <a:xfrm>
          <a:off x="0" y="1083660"/>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E322A17-30E2-4F3A-B230-1FE35BB5C14A}">
      <dsp:nvSpPr>
        <dsp:cNvPr id="0" name=""/>
        <dsp:cNvSpPr/>
      </dsp:nvSpPr>
      <dsp:spPr>
        <a:xfrm>
          <a:off x="328612" y="1395842"/>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AU" sz="4000" kern="1200" dirty="0"/>
            <a:t>Need for funding</a:t>
          </a:r>
        </a:p>
      </dsp:txBody>
      <dsp:txXfrm>
        <a:off x="383617" y="1450847"/>
        <a:ext cx="2847502" cy="1768010"/>
      </dsp:txXfrm>
    </dsp:sp>
    <dsp:sp modelId="{146FEC02-1CED-4AB3-908A-1BC9DDEA68DA}">
      <dsp:nvSpPr>
        <dsp:cNvPr id="0" name=""/>
        <dsp:cNvSpPr/>
      </dsp:nvSpPr>
      <dsp:spPr>
        <a:xfrm>
          <a:off x="3614737" y="1083660"/>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12C67E-0E1B-473A-B25A-FAC9AEA9E24D}">
      <dsp:nvSpPr>
        <dsp:cNvPr id="0" name=""/>
        <dsp:cNvSpPr/>
      </dsp:nvSpPr>
      <dsp:spPr>
        <a:xfrm>
          <a:off x="3943350" y="1395842"/>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AU" sz="4000" kern="1200" dirty="0"/>
            <a:t>Rising demand</a:t>
          </a:r>
        </a:p>
      </dsp:txBody>
      <dsp:txXfrm>
        <a:off x="3998355" y="1450847"/>
        <a:ext cx="2847502" cy="1768010"/>
      </dsp:txXfrm>
    </dsp:sp>
    <dsp:sp modelId="{4241317E-65AA-4A9C-BAE5-F4CF04FC4E8D}">
      <dsp:nvSpPr>
        <dsp:cNvPr id="0" name=""/>
        <dsp:cNvSpPr/>
      </dsp:nvSpPr>
      <dsp:spPr>
        <a:xfrm>
          <a:off x="7229475" y="1083660"/>
          <a:ext cx="2957512" cy="1878020"/>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C47B191-6CFB-4009-B9A4-40EE480A7805}">
      <dsp:nvSpPr>
        <dsp:cNvPr id="0" name=""/>
        <dsp:cNvSpPr/>
      </dsp:nvSpPr>
      <dsp:spPr>
        <a:xfrm>
          <a:off x="7558087" y="1395842"/>
          <a:ext cx="2957512" cy="1878020"/>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AU" sz="4000" kern="1200" dirty="0"/>
            <a:t>A common goal</a:t>
          </a:r>
        </a:p>
      </dsp:txBody>
      <dsp:txXfrm>
        <a:off x="7613092" y="1450847"/>
        <a:ext cx="2847502" cy="1768010"/>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EB018AA-DEA7-448F-AE2F-C3D13A0F02A7}"/>
              </a:ext>
            </a:extLst>
          </p:cNvPr>
          <p:cNvSpPr>
            <a:spLocks noGrp="1"/>
          </p:cNvSpPr>
          <p:nvPr>
            <p:ph type="hdr" sz="quarter"/>
          </p:nvPr>
        </p:nvSpPr>
        <p:spPr>
          <a:xfrm>
            <a:off x="0" y="0"/>
            <a:ext cx="2971800" cy="49534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DFB87A71-96EB-4108-95A3-855A4C3601A8}"/>
              </a:ext>
            </a:extLst>
          </p:cNvPr>
          <p:cNvSpPr>
            <a:spLocks noGrp="1"/>
          </p:cNvSpPr>
          <p:nvPr>
            <p:ph type="dt" sz="quarter" idx="1"/>
          </p:nvPr>
        </p:nvSpPr>
        <p:spPr>
          <a:xfrm>
            <a:off x="3884613" y="0"/>
            <a:ext cx="2971800" cy="495348"/>
          </a:xfrm>
          <a:prstGeom prst="rect">
            <a:avLst/>
          </a:prstGeom>
        </p:spPr>
        <p:txBody>
          <a:bodyPr vert="horz" lIns="91440" tIns="45720" rIns="91440" bIns="45720" rtlCol="0"/>
          <a:lstStyle>
            <a:lvl1pPr algn="r">
              <a:defRPr sz="1200"/>
            </a:lvl1pPr>
          </a:lstStyle>
          <a:p>
            <a:fld id="{28647F05-0506-494A-8060-3F395B947DF9}" type="datetimeFigureOut">
              <a:rPr lang="en-US" smtClean="0"/>
              <a:t>6/24/2024</a:t>
            </a:fld>
            <a:endParaRPr lang="en-US" dirty="0"/>
          </a:p>
        </p:txBody>
      </p:sp>
      <p:sp>
        <p:nvSpPr>
          <p:cNvPr id="4" name="Footer Placeholder 3">
            <a:extLst>
              <a:ext uri="{FF2B5EF4-FFF2-40B4-BE49-F238E27FC236}">
                <a16:creationId xmlns:a16="http://schemas.microsoft.com/office/drawing/2014/main" id="{9445591A-E83D-4F8A-B064-12B29D3154F3}"/>
              </a:ext>
            </a:extLst>
          </p:cNvPr>
          <p:cNvSpPr>
            <a:spLocks noGrp="1"/>
          </p:cNvSpPr>
          <p:nvPr>
            <p:ph type="ftr" sz="quarter" idx="2"/>
          </p:nvPr>
        </p:nvSpPr>
        <p:spPr>
          <a:xfrm>
            <a:off x="0" y="9377318"/>
            <a:ext cx="2971800" cy="49534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97AF2308-535F-471C-9423-3467454C92F9}"/>
              </a:ext>
            </a:extLst>
          </p:cNvPr>
          <p:cNvSpPr>
            <a:spLocks noGrp="1"/>
          </p:cNvSpPr>
          <p:nvPr>
            <p:ph type="sldNum" sz="quarter" idx="3"/>
          </p:nvPr>
        </p:nvSpPr>
        <p:spPr>
          <a:xfrm>
            <a:off x="3884613" y="9377318"/>
            <a:ext cx="2971800" cy="495347"/>
          </a:xfrm>
          <a:prstGeom prst="rect">
            <a:avLst/>
          </a:prstGeom>
        </p:spPr>
        <p:txBody>
          <a:bodyPr vert="horz" lIns="91440" tIns="45720" rIns="91440" bIns="45720" rtlCol="0" anchor="b"/>
          <a:lstStyle>
            <a:lvl1pPr algn="r">
              <a:defRPr sz="1200"/>
            </a:lvl1pPr>
          </a:lstStyle>
          <a:p>
            <a:fld id="{E661E857-36B8-43F1-9D87-FE508167BCE3}" type="slidenum">
              <a:rPr lang="en-US" smtClean="0"/>
              <a:t>‹#›</a:t>
            </a:fld>
            <a:endParaRPr lang="en-US" dirty="0"/>
          </a:p>
        </p:txBody>
      </p:sp>
    </p:spTree>
    <p:extLst>
      <p:ext uri="{BB962C8B-B14F-4D97-AF65-F5344CB8AC3E}">
        <p14:creationId xmlns:p14="http://schemas.microsoft.com/office/powerpoint/2010/main" val="140023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9534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95348"/>
          </a:xfrm>
          <a:prstGeom prst="rect">
            <a:avLst/>
          </a:prstGeom>
        </p:spPr>
        <p:txBody>
          <a:bodyPr vert="horz" lIns="91440" tIns="45720" rIns="91440" bIns="45720" rtlCol="0"/>
          <a:lstStyle>
            <a:lvl1pPr algn="r">
              <a:defRPr sz="1200"/>
            </a:lvl1pPr>
          </a:lstStyle>
          <a:p>
            <a:fld id="{08BC0A13-3F3D-45D4-B17C-1E0ACF36A6FB}" type="datetimeFigureOut">
              <a:rPr lang="en-US" smtClean="0"/>
              <a:t>6/24/2024</a:t>
            </a:fld>
            <a:endParaRPr lang="en-US" dirty="0"/>
          </a:p>
        </p:txBody>
      </p:sp>
      <p:sp>
        <p:nvSpPr>
          <p:cNvPr id="4" name="Slide Image Placeholder 3"/>
          <p:cNvSpPr>
            <a:spLocks noGrp="1" noRot="1" noChangeAspect="1"/>
          </p:cNvSpPr>
          <p:nvPr>
            <p:ph type="sldImg" idx="2"/>
          </p:nvPr>
        </p:nvSpPr>
        <p:spPr>
          <a:xfrm>
            <a:off x="466725" y="1233488"/>
            <a:ext cx="5924550" cy="3332162"/>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751220"/>
            <a:ext cx="5486400" cy="38873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7318"/>
            <a:ext cx="2971800" cy="49534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9377318"/>
            <a:ext cx="2971800" cy="495347"/>
          </a:xfrm>
          <a:prstGeom prst="rect">
            <a:avLst/>
          </a:prstGeom>
        </p:spPr>
        <p:txBody>
          <a:bodyPr vert="horz" lIns="91440" tIns="45720" rIns="91440" bIns="45720" rtlCol="0" anchor="b"/>
          <a:lstStyle>
            <a:lvl1pPr algn="r">
              <a:defRPr sz="1200"/>
            </a:lvl1pPr>
          </a:lstStyle>
          <a:p>
            <a:fld id="{BCFAAAB6-A2C6-4A85-A3A1-98EFBA61C967}" type="slidenum">
              <a:rPr lang="en-US" smtClean="0"/>
              <a:t>‹#›</a:t>
            </a:fld>
            <a:endParaRPr lang="en-US" dirty="0"/>
          </a:p>
        </p:txBody>
      </p:sp>
    </p:spTree>
    <p:extLst>
      <p:ext uri="{BB962C8B-B14F-4D97-AF65-F5344CB8AC3E}">
        <p14:creationId xmlns:p14="http://schemas.microsoft.com/office/powerpoint/2010/main" val="20767529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8EAA36B1-75F6-458C-B388-8BC01E9857C8}" type="slidenum">
              <a:rPr lang="en-US" smtClean="0"/>
              <a:t>1</a:t>
            </a:fld>
            <a:endParaRPr lang="en-US" dirty="0"/>
          </a:p>
        </p:txBody>
      </p:sp>
    </p:spTree>
    <p:extLst>
      <p:ext uri="{BB962C8B-B14F-4D97-AF65-F5344CB8AC3E}">
        <p14:creationId xmlns:p14="http://schemas.microsoft.com/office/powerpoint/2010/main" val="27032059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CFAAAB6-A2C6-4A85-A3A1-98EFBA61C967}" type="slidenum">
              <a:rPr lang="en-US" smtClean="0"/>
              <a:t>4</a:t>
            </a:fld>
            <a:endParaRPr lang="en-US" dirty="0"/>
          </a:p>
        </p:txBody>
      </p:sp>
    </p:spTree>
    <p:extLst>
      <p:ext uri="{BB962C8B-B14F-4D97-AF65-F5344CB8AC3E}">
        <p14:creationId xmlns:p14="http://schemas.microsoft.com/office/powerpoint/2010/main" val="33662501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CFAAAB6-A2C6-4A85-A3A1-98EFBA61C967}" type="slidenum">
              <a:rPr lang="en-US" smtClean="0"/>
              <a:t>9</a:t>
            </a:fld>
            <a:endParaRPr lang="en-US" dirty="0"/>
          </a:p>
        </p:txBody>
      </p:sp>
    </p:spTree>
    <p:extLst>
      <p:ext uri="{BB962C8B-B14F-4D97-AF65-F5344CB8AC3E}">
        <p14:creationId xmlns:p14="http://schemas.microsoft.com/office/powerpoint/2010/main" val="17882707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C5C50C9-5CB7-4938-BEDF-DD2FC7529FA9}"/>
              </a:ext>
            </a:extLst>
          </p:cNvPr>
          <p:cNvSpPr/>
          <p:nvPr userDrawn="1"/>
        </p:nvSpPr>
        <p:spPr>
          <a:xfrm>
            <a:off x="1528762" y="1473243"/>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0EB8136-4330-4480-80D9-0F6FD970617C}"/>
              </a:ext>
            </a:extLst>
          </p:cNvPr>
          <p:cNvSpPr>
            <a:spLocks noGrp="1"/>
          </p:cNvSpPr>
          <p:nvPr>
            <p:ph type="ctrTitle"/>
          </p:nvPr>
        </p:nvSpPr>
        <p:spPr>
          <a:xfrm>
            <a:off x="1801368" y="1664208"/>
            <a:ext cx="8586216" cy="2176272"/>
          </a:xfrm>
        </p:spPr>
        <p:txBody>
          <a:bodyPr anchor="ctr">
            <a:normAutofit/>
          </a:bodyPr>
          <a:lstStyle>
            <a:lvl1pPr algn="ctr">
              <a:defRPr sz="660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566E5739-DD96-45FB-B609-3E3447A52FED}"/>
              </a:ext>
            </a:extLst>
          </p:cNvPr>
          <p:cNvSpPr>
            <a:spLocks noGrp="1"/>
          </p:cNvSpPr>
          <p:nvPr>
            <p:ph type="subTitle" idx="1"/>
          </p:nvPr>
        </p:nvSpPr>
        <p:spPr>
          <a:xfrm>
            <a:off x="2487168" y="4142232"/>
            <a:ext cx="7223760" cy="685800"/>
          </a:xfrm>
          <a:solidFill>
            <a:schemeClr val="accent1"/>
          </a:solidFill>
        </p:spPr>
        <p:txBody>
          <a:bodyPr anchor="ctr">
            <a:normAutofit/>
          </a:bodyPr>
          <a:lstStyle>
            <a:lvl1pPr marL="0" indent="0" algn="ctr">
              <a:buNone/>
              <a:defRPr sz="2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26696404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with 3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409575" y="633619"/>
            <a:ext cx="492741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841248" y="978408"/>
            <a:ext cx="4059936" cy="1106424"/>
          </a:xfrm>
        </p:spPr>
        <p:txBody>
          <a:bodyPr anchor="ctr">
            <a:normAutofit/>
          </a:bodyPr>
          <a:lstStyle>
            <a:lvl1pPr>
              <a:defRPr sz="28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841248" y="2359152"/>
            <a:ext cx="4059936" cy="3429000"/>
          </a:xfrm>
        </p:spPr>
        <p:txBody>
          <a:bodyPr/>
          <a:lstStyle>
            <a:lvl1pPr marL="0" indent="0">
              <a:buNone/>
              <a:defRPr sz="1800"/>
            </a:lvl1pPr>
          </a:lstStyle>
          <a:p>
            <a:pPr lvl="0"/>
            <a:r>
              <a:rPr lang="en-US"/>
              <a:t>Click to edit Master text styles</a:t>
            </a: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8961120" y="566928"/>
            <a:ext cx="2871216" cy="2340864"/>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5843016" y="566928"/>
            <a:ext cx="2871216" cy="2340864"/>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345567" y="117043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BB3EDCB6-603C-4A22-80E6-232A6202452A}"/>
              </a:ext>
            </a:extLst>
          </p:cNvPr>
          <p:cNvSpPr/>
          <p:nvPr userDrawn="1"/>
        </p:nvSpPr>
        <p:spPr>
          <a:xfrm>
            <a:off x="877459" y="2121408"/>
            <a:ext cx="395865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5843016" y="3108960"/>
            <a:ext cx="5989320" cy="305409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a:t>26 June 2024</a:t>
            </a:r>
            <a:endParaRPr lang="en-US" dirty="0"/>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AU"/>
              <a:t>KEYNOTE ADDRESS: CAPUCHIN MONKEYS, HENRY VII, ROCK STARS AND LEGAL AID</a:t>
            </a:r>
            <a:endParaRPr lang="en-US" dirty="0"/>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5279717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with 4 pictures">
    <p:spTree>
      <p:nvGrpSpPr>
        <p:cNvPr id="1" name=""/>
        <p:cNvGrpSpPr/>
        <p:nvPr/>
      </p:nvGrpSpPr>
      <p:grpSpPr>
        <a:xfrm>
          <a:off x="0" y="0"/>
          <a:ext cx="0" cy="0"/>
          <a:chOff x="0" y="0"/>
          <a:chExt cx="0" cy="0"/>
        </a:xfrm>
      </p:grpSpPr>
      <p:sp useBgFill="1">
        <p:nvSpPr>
          <p:cNvPr id="4" name="Rectangle 3">
            <a:extLst>
              <a:ext uri="{FF2B5EF4-FFF2-40B4-BE49-F238E27FC236}">
                <a16:creationId xmlns:a16="http://schemas.microsoft.com/office/drawing/2014/main" id="{2CD68929-9BD1-4A1E-9C1E-5B980D986EC1}"/>
              </a:ext>
            </a:extLst>
          </p:cNvPr>
          <p:cNvSpPr/>
          <p:nvPr userDrawn="1"/>
        </p:nvSpPr>
        <p:spPr>
          <a:xfrm>
            <a:off x="7324344" y="630936"/>
            <a:ext cx="4517136"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7772400" y="978408"/>
            <a:ext cx="3721608" cy="1106424"/>
          </a:xfrm>
        </p:spPr>
        <p:txBody>
          <a:bodyPr anchor="ctr">
            <a:normAutofit/>
          </a:bodyPr>
          <a:lstStyle>
            <a:lvl1pPr>
              <a:defRPr sz="2800"/>
            </a:lvl1pPr>
          </a:lstStyle>
          <a:p>
            <a:r>
              <a:rPr lang="en-US"/>
              <a:t>Click to edit Master title style</a:t>
            </a:r>
            <a:endParaRPr lang="en-US" dirty="0"/>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3767328" y="630936"/>
            <a:ext cx="3246120" cy="268833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411480" y="630936"/>
            <a:ext cx="3246120" cy="2688336"/>
          </a:xfrm>
        </p:spPr>
        <p:txBody>
          <a:bodyPr anchor="ctr"/>
          <a:lstStyle>
            <a:lvl1pPr algn="ctr">
              <a:buNone/>
              <a:defRPr/>
            </a:lvl1pPr>
          </a:lstStyle>
          <a:p>
            <a:r>
              <a:rPr lang="en-US"/>
              <a:t>Click icon to add picture</a:t>
            </a:r>
            <a:endParaRPr lang="en-US" dirty="0"/>
          </a:p>
        </p:txBody>
      </p:sp>
      <p:sp>
        <p:nvSpPr>
          <p:cNvPr id="5" name="Rectangle 4">
            <a:extLst>
              <a:ext uri="{FF2B5EF4-FFF2-40B4-BE49-F238E27FC236}">
                <a16:creationId xmlns:a16="http://schemas.microsoft.com/office/drawing/2014/main" id="{B3ED68CE-A00C-4DD9-8065-B0E3D033BC20}"/>
              </a:ext>
            </a:extLst>
          </p:cNvPr>
          <p:cNvSpPr/>
          <p:nvPr userDrawn="1"/>
        </p:nvSpPr>
        <p:spPr>
          <a:xfrm>
            <a:off x="7260336" y="1179576"/>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Picture Placeholder 14">
            <a:extLst>
              <a:ext uri="{FF2B5EF4-FFF2-40B4-BE49-F238E27FC236}">
                <a16:creationId xmlns:a16="http://schemas.microsoft.com/office/drawing/2014/main" id="{FBB9124E-D1EB-4540-B1E1-DF3CD388BB27}"/>
              </a:ext>
            </a:extLst>
          </p:cNvPr>
          <p:cNvSpPr>
            <a:spLocks noGrp="1"/>
          </p:cNvSpPr>
          <p:nvPr>
            <p:ph type="pic" sz="quarter" idx="17"/>
          </p:nvPr>
        </p:nvSpPr>
        <p:spPr>
          <a:xfrm>
            <a:off x="411480" y="3438144"/>
            <a:ext cx="3246120" cy="2688336"/>
          </a:xfrm>
        </p:spPr>
        <p:txBody>
          <a:bodyPr anchor="ctr"/>
          <a:lstStyle>
            <a:lvl1pPr algn="ctr">
              <a:buNone/>
              <a:defRPr/>
            </a:lvl1pPr>
          </a:lstStyle>
          <a:p>
            <a:r>
              <a:rPr lang="en-US"/>
              <a:t>Click icon to add picture</a:t>
            </a:r>
            <a:endParaRPr lang="en-US" dirty="0"/>
          </a:p>
        </p:txBody>
      </p:sp>
      <p:sp>
        <p:nvSpPr>
          <p:cNvPr id="18" name="Date Placeholder 17">
            <a:extLst>
              <a:ext uri="{FF2B5EF4-FFF2-40B4-BE49-F238E27FC236}">
                <a16:creationId xmlns:a16="http://schemas.microsoft.com/office/drawing/2014/main" id="{88171D0F-B23C-4DA9-9F5D-C5F480A4C5BE}"/>
              </a:ext>
            </a:extLst>
          </p:cNvPr>
          <p:cNvSpPr>
            <a:spLocks noGrp="1"/>
          </p:cNvSpPr>
          <p:nvPr>
            <p:ph type="dt" sz="half" idx="18"/>
          </p:nvPr>
        </p:nvSpPr>
        <p:spPr>
          <a:xfrm>
            <a:off x="905256" y="6356350"/>
            <a:ext cx="2743200" cy="365125"/>
          </a:xfrm>
        </p:spPr>
        <p:txBody>
          <a:bodyPr/>
          <a:lstStyle/>
          <a:p>
            <a:r>
              <a:rPr lang="en-US"/>
              <a:t>26 June 2024</a:t>
            </a:r>
            <a:endParaRPr lang="en-US" dirty="0"/>
          </a:p>
        </p:txBody>
      </p:sp>
      <p:sp>
        <p:nvSpPr>
          <p:cNvPr id="19" name="Footer Placeholder 18">
            <a:extLst>
              <a:ext uri="{FF2B5EF4-FFF2-40B4-BE49-F238E27FC236}">
                <a16:creationId xmlns:a16="http://schemas.microsoft.com/office/drawing/2014/main" id="{69186A5E-A88B-4AD5-8730-E1679229BB98}"/>
              </a:ext>
            </a:extLst>
          </p:cNvPr>
          <p:cNvSpPr>
            <a:spLocks noGrp="1"/>
          </p:cNvSpPr>
          <p:nvPr>
            <p:ph type="ftr" sz="quarter" idx="19"/>
          </p:nvPr>
        </p:nvSpPr>
        <p:spPr/>
        <p:txBody>
          <a:bodyPr/>
          <a:lstStyle/>
          <a:p>
            <a:r>
              <a:rPr lang="en-AU"/>
              <a:t>KEYNOTE ADDRESS: CAPUCHIN MONKEYS, HENRY VII, ROCK STARS AND LEGAL AID</a:t>
            </a:r>
            <a:endParaRPr lang="en-US" dirty="0"/>
          </a:p>
        </p:txBody>
      </p:sp>
      <p:sp>
        <p:nvSpPr>
          <p:cNvPr id="20" name="Slide Number Placeholder 19">
            <a:extLst>
              <a:ext uri="{FF2B5EF4-FFF2-40B4-BE49-F238E27FC236}">
                <a16:creationId xmlns:a16="http://schemas.microsoft.com/office/drawing/2014/main" id="{FDD4F609-6DE6-4637-A216-DB19D982FF19}"/>
              </a:ext>
            </a:extLst>
          </p:cNvPr>
          <p:cNvSpPr>
            <a:spLocks noGrp="1"/>
          </p:cNvSpPr>
          <p:nvPr>
            <p:ph type="sldNum" sz="quarter" idx="20"/>
          </p:nvPr>
        </p:nvSpPr>
        <p:spPr>
          <a:xfrm>
            <a:off x="8540496" y="6356350"/>
            <a:ext cx="2743200" cy="365125"/>
          </a:xfrm>
        </p:spPr>
        <p:txBody>
          <a:bodyPr/>
          <a:lstStyle/>
          <a:p>
            <a:fld id="{A65A5C87-DF58-40C8-B092-1DE63DB4547E}" type="slidenum">
              <a:rPr lang="en-US" smtClean="0"/>
              <a:t>‹#›</a:t>
            </a:fld>
            <a:endParaRPr lang="en-US" dirty="0"/>
          </a:p>
        </p:txBody>
      </p:sp>
      <p:sp>
        <p:nvSpPr>
          <p:cNvPr id="6" name="Rectangle 5">
            <a:extLst>
              <a:ext uri="{FF2B5EF4-FFF2-40B4-BE49-F238E27FC236}">
                <a16:creationId xmlns:a16="http://schemas.microsoft.com/office/drawing/2014/main" id="{525280B1-DD77-4ADB-A6FC-71309BCB66E1}"/>
              </a:ext>
            </a:extLst>
          </p:cNvPr>
          <p:cNvSpPr/>
          <p:nvPr userDrawn="1"/>
        </p:nvSpPr>
        <p:spPr>
          <a:xfrm>
            <a:off x="7792216" y="2185416"/>
            <a:ext cx="3683187"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p:nvPr>
        </p:nvSpPr>
        <p:spPr>
          <a:xfrm>
            <a:off x="3767328" y="3438144"/>
            <a:ext cx="3246120" cy="2688336"/>
          </a:xfrm>
        </p:spPr>
        <p:txBody>
          <a:bodyPr anchor="ctr"/>
          <a:lstStyle>
            <a:lvl1pPr algn="ctr">
              <a:buNone/>
              <a:defRPr/>
            </a:lvl1pPr>
          </a:lstStyle>
          <a:p>
            <a:r>
              <a:rPr lang="en-US"/>
              <a:t>Click icon to add picture</a:t>
            </a:r>
            <a:endParaRPr lang="en-US" dirty="0"/>
          </a:p>
        </p:txBody>
      </p:sp>
      <p:sp>
        <p:nvSpPr>
          <p:cNvPr id="8" name="Text Placeholder 7">
            <a:extLst>
              <a:ext uri="{FF2B5EF4-FFF2-40B4-BE49-F238E27FC236}">
                <a16:creationId xmlns:a16="http://schemas.microsoft.com/office/drawing/2014/main" id="{A0D33A8D-B0BB-4920-AAC4-6EE9952AA556}"/>
              </a:ext>
            </a:extLst>
          </p:cNvPr>
          <p:cNvSpPr>
            <a:spLocks noGrp="1"/>
          </p:cNvSpPr>
          <p:nvPr>
            <p:ph type="body" sz="quarter" idx="22"/>
          </p:nvPr>
        </p:nvSpPr>
        <p:spPr>
          <a:xfrm>
            <a:off x="7772400" y="3099816"/>
            <a:ext cx="3721100" cy="447675"/>
          </a:xfrm>
        </p:spPr>
        <p:txBody>
          <a:bodyPr/>
          <a:lstStyle>
            <a:lvl1pPr marL="0" indent="0">
              <a:buNone/>
              <a:defRPr sz="1600"/>
            </a:lvl1pPr>
          </a:lstStyle>
          <a:p>
            <a:pPr lvl="0"/>
            <a:r>
              <a:rPr lang="en-US"/>
              <a:t>Click to edit Master text styles</a:t>
            </a:r>
          </a:p>
        </p:txBody>
      </p:sp>
      <p:sp>
        <p:nvSpPr>
          <p:cNvPr id="21" name="Text Placeholder 7">
            <a:extLst>
              <a:ext uri="{FF2B5EF4-FFF2-40B4-BE49-F238E27FC236}">
                <a16:creationId xmlns:a16="http://schemas.microsoft.com/office/drawing/2014/main" id="{FC2F80E1-DA5D-4EBA-BDBC-FFD24776ED07}"/>
              </a:ext>
            </a:extLst>
          </p:cNvPr>
          <p:cNvSpPr>
            <a:spLocks noGrp="1"/>
          </p:cNvSpPr>
          <p:nvPr>
            <p:ph type="body" sz="quarter" idx="23"/>
          </p:nvPr>
        </p:nvSpPr>
        <p:spPr>
          <a:xfrm>
            <a:off x="7772400" y="4215384"/>
            <a:ext cx="3721100" cy="447675"/>
          </a:xfrm>
        </p:spPr>
        <p:txBody>
          <a:bodyPr/>
          <a:lstStyle>
            <a:lvl1pPr marL="0" indent="0">
              <a:buNone/>
              <a:defRPr sz="1600"/>
            </a:lvl1pPr>
          </a:lstStyle>
          <a:p>
            <a:pPr lvl="0"/>
            <a:r>
              <a:rPr lang="en-US"/>
              <a:t>Click to edit Master text styles</a:t>
            </a:r>
          </a:p>
        </p:txBody>
      </p:sp>
      <p:sp>
        <p:nvSpPr>
          <p:cNvPr id="22" name="Text Placeholder 7">
            <a:extLst>
              <a:ext uri="{FF2B5EF4-FFF2-40B4-BE49-F238E27FC236}">
                <a16:creationId xmlns:a16="http://schemas.microsoft.com/office/drawing/2014/main" id="{536A3E74-5D94-4FE5-A5F8-7DA032AD48AF}"/>
              </a:ext>
            </a:extLst>
          </p:cNvPr>
          <p:cNvSpPr>
            <a:spLocks noGrp="1"/>
          </p:cNvSpPr>
          <p:nvPr>
            <p:ph type="body" sz="quarter" idx="24"/>
          </p:nvPr>
        </p:nvSpPr>
        <p:spPr>
          <a:xfrm>
            <a:off x="7772400" y="5321808"/>
            <a:ext cx="3721100" cy="447675"/>
          </a:xfrm>
        </p:spPr>
        <p:txBody>
          <a:bodyPr/>
          <a:lstStyle>
            <a:lvl1pPr marL="0" indent="0">
              <a:buNone/>
              <a:defRPr sz="1600"/>
            </a:lvl1pPr>
          </a:lstStyle>
          <a:p>
            <a:pPr lvl="0"/>
            <a:r>
              <a:rPr lang="en-US"/>
              <a:t>Click to edit Master text styles</a:t>
            </a:r>
          </a:p>
        </p:txBody>
      </p:sp>
      <p:sp>
        <p:nvSpPr>
          <p:cNvPr id="23" name="Picture Placeholder 14">
            <a:extLst>
              <a:ext uri="{FF2B5EF4-FFF2-40B4-BE49-F238E27FC236}">
                <a16:creationId xmlns:a16="http://schemas.microsoft.com/office/drawing/2014/main" id="{A36D2011-9E99-44AA-8612-4EEBAAA5D036}"/>
              </a:ext>
            </a:extLst>
          </p:cNvPr>
          <p:cNvSpPr>
            <a:spLocks noGrp="1"/>
          </p:cNvSpPr>
          <p:nvPr>
            <p:ph type="pic" sz="quarter" idx="25" hasCustomPrompt="1"/>
          </p:nvPr>
        </p:nvSpPr>
        <p:spPr>
          <a:xfrm>
            <a:off x="7772400" y="2532888"/>
            <a:ext cx="457200" cy="457200"/>
          </a:xfrm>
        </p:spPr>
        <p:txBody>
          <a:bodyPr anchor="ctr"/>
          <a:lstStyle>
            <a:lvl1pPr algn="ctr">
              <a:buNone/>
              <a:defRPr sz="900"/>
            </a:lvl1pPr>
          </a:lstStyle>
          <a:p>
            <a:r>
              <a:rPr lang="en-US" dirty="0"/>
              <a:t>Icon</a:t>
            </a:r>
          </a:p>
        </p:txBody>
      </p:sp>
      <p:sp>
        <p:nvSpPr>
          <p:cNvPr id="24" name="Picture Placeholder 14">
            <a:extLst>
              <a:ext uri="{FF2B5EF4-FFF2-40B4-BE49-F238E27FC236}">
                <a16:creationId xmlns:a16="http://schemas.microsoft.com/office/drawing/2014/main" id="{80B0958E-0709-4604-ADAF-A6137275F31B}"/>
              </a:ext>
            </a:extLst>
          </p:cNvPr>
          <p:cNvSpPr>
            <a:spLocks noGrp="1"/>
          </p:cNvSpPr>
          <p:nvPr>
            <p:ph type="pic" sz="quarter" idx="26" hasCustomPrompt="1"/>
          </p:nvPr>
        </p:nvSpPr>
        <p:spPr>
          <a:xfrm>
            <a:off x="7772400" y="3630168"/>
            <a:ext cx="457200" cy="457200"/>
          </a:xfrm>
        </p:spPr>
        <p:txBody>
          <a:bodyPr anchor="ctr"/>
          <a:lstStyle>
            <a:lvl1pPr algn="ctr">
              <a:buNone/>
              <a:defRPr sz="900"/>
            </a:lvl1pPr>
          </a:lstStyle>
          <a:p>
            <a:r>
              <a:rPr lang="en-US" dirty="0"/>
              <a:t>Icon</a:t>
            </a:r>
          </a:p>
        </p:txBody>
      </p:sp>
      <p:sp>
        <p:nvSpPr>
          <p:cNvPr id="25" name="Picture Placeholder 14">
            <a:extLst>
              <a:ext uri="{FF2B5EF4-FFF2-40B4-BE49-F238E27FC236}">
                <a16:creationId xmlns:a16="http://schemas.microsoft.com/office/drawing/2014/main" id="{F4A09204-1398-472F-B713-0AD49188773D}"/>
              </a:ext>
            </a:extLst>
          </p:cNvPr>
          <p:cNvSpPr>
            <a:spLocks noGrp="1"/>
          </p:cNvSpPr>
          <p:nvPr>
            <p:ph type="pic" sz="quarter" idx="27" hasCustomPrompt="1"/>
          </p:nvPr>
        </p:nvSpPr>
        <p:spPr>
          <a:xfrm>
            <a:off x="7772400" y="4754880"/>
            <a:ext cx="457200" cy="457200"/>
          </a:xfrm>
        </p:spPr>
        <p:txBody>
          <a:bodyPr anchor="ctr"/>
          <a:lstStyle>
            <a:lvl1pPr algn="ctr">
              <a:buNone/>
              <a:defRPr sz="900"/>
            </a:lvl1pPr>
          </a:lstStyle>
          <a:p>
            <a:r>
              <a:rPr lang="en-US" dirty="0"/>
              <a:t>Icon</a:t>
            </a:r>
          </a:p>
        </p:txBody>
      </p:sp>
    </p:spTree>
    <p:extLst>
      <p:ext uri="{BB962C8B-B14F-4D97-AF65-F5344CB8AC3E}">
        <p14:creationId xmlns:p14="http://schemas.microsoft.com/office/powerpoint/2010/main" val="343934368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8C0689C4-0DB3-408B-A956-40326B4AE4C4}"/>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56E1D10E-1C30-41BF-8C3B-C460C9B5597B}"/>
              </a:ext>
            </a:extLst>
          </p:cNvPr>
          <p:cNvSpPr/>
          <p:nvPr/>
        </p:nvSpPr>
        <p:spPr>
          <a:xfrm>
            <a:off x="609084" y="2971798"/>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779454F2-0EE5-4888-AF4C-82F825E6226E}"/>
              </a:ext>
            </a:extLst>
          </p:cNvPr>
          <p:cNvSpPr>
            <a:spLocks noGrp="1"/>
          </p:cNvSpPr>
          <p:nvPr>
            <p:ph type="title"/>
          </p:nvPr>
        </p:nvSpPr>
        <p:spPr>
          <a:xfrm>
            <a:off x="1078992" y="1938528"/>
            <a:ext cx="10177272" cy="2990088"/>
          </a:xfrm>
        </p:spPr>
        <p:txBody>
          <a:bodyPr>
            <a:normAutofit/>
          </a:bodyPr>
          <a:lstStyle>
            <a:lvl1pPr>
              <a:defRPr sz="5400"/>
            </a:lvl1p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67C91241-A315-4643-91E5-CF2C25CC903A}"/>
              </a:ext>
            </a:extLst>
          </p:cNvPr>
          <p:cNvSpPr>
            <a:spLocks noGrp="1"/>
          </p:cNvSpPr>
          <p:nvPr>
            <p:ph type="dt" sz="half" idx="10"/>
          </p:nvPr>
        </p:nvSpPr>
        <p:spPr/>
        <p:txBody>
          <a:bodyPr/>
          <a:lstStyle/>
          <a:p>
            <a:r>
              <a:rPr lang="en-US"/>
              <a:t>26 June 2024</a:t>
            </a:r>
            <a:endParaRPr lang="en-US" dirty="0"/>
          </a:p>
        </p:txBody>
      </p:sp>
      <p:sp>
        <p:nvSpPr>
          <p:cNvPr id="4" name="Footer Placeholder 3">
            <a:extLst>
              <a:ext uri="{FF2B5EF4-FFF2-40B4-BE49-F238E27FC236}">
                <a16:creationId xmlns:a16="http://schemas.microsoft.com/office/drawing/2014/main" id="{22706D86-5479-487D-94C8-76093D84F377}"/>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5" name="Slide Number Placeholder 4">
            <a:extLst>
              <a:ext uri="{FF2B5EF4-FFF2-40B4-BE49-F238E27FC236}">
                <a16:creationId xmlns:a16="http://schemas.microsoft.com/office/drawing/2014/main" id="{A7739411-CED6-43D4-868D-A65C4161A72B}"/>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400994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C447E0-1D4D-4EF2-B81B-4B2400EE3EDB}"/>
              </a:ext>
            </a:extLst>
          </p:cNvPr>
          <p:cNvSpPr>
            <a:spLocks noGrp="1"/>
          </p:cNvSpPr>
          <p:nvPr>
            <p:ph type="dt" sz="half" idx="10"/>
          </p:nvPr>
        </p:nvSpPr>
        <p:spPr/>
        <p:txBody>
          <a:bodyPr/>
          <a:lstStyle/>
          <a:p>
            <a:r>
              <a:rPr lang="en-US"/>
              <a:t>26 June 2024</a:t>
            </a:r>
            <a:endParaRPr lang="en-US" dirty="0"/>
          </a:p>
        </p:txBody>
      </p:sp>
      <p:sp>
        <p:nvSpPr>
          <p:cNvPr id="3" name="Footer Placeholder 2">
            <a:extLst>
              <a:ext uri="{FF2B5EF4-FFF2-40B4-BE49-F238E27FC236}">
                <a16:creationId xmlns:a16="http://schemas.microsoft.com/office/drawing/2014/main" id="{C9984CA0-2A78-4600-9F3D-19B09E790FE8}"/>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4" name="Slide Number Placeholder 3">
            <a:extLst>
              <a:ext uri="{FF2B5EF4-FFF2-40B4-BE49-F238E27FC236}">
                <a16:creationId xmlns:a16="http://schemas.microsoft.com/office/drawing/2014/main" id="{38440955-B18E-49D3-AE7B-B331200E34C5}"/>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0603778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FA417FE-CD1A-486F-A4AC-E4000A2FB18E}"/>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1318F0F5-812B-472C-9408-B80F2553F5E0}"/>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7F7751B-CD8F-4F5B-A903-1DCE5D1E8306}"/>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EFA55C8A-A0BB-441D-976F-EB56D4382DB6}"/>
              </a:ext>
            </a:extLst>
          </p:cNvPr>
          <p:cNvSpPr>
            <a:spLocks noGrp="1"/>
          </p:cNvSpPr>
          <p:nvPr>
            <p:ph idx="1"/>
          </p:nvPr>
        </p:nvSpPr>
        <p:spPr>
          <a:xfrm>
            <a:off x="4965192" y="1709928"/>
            <a:ext cx="6729984" cy="4096512"/>
          </a:xfrm>
        </p:spPr>
        <p:txBody>
          <a:bodyPr/>
          <a:lstStyle>
            <a:lvl1pPr>
              <a:defRPr sz="2800"/>
            </a:lvl1pPr>
            <a:lvl2pPr>
              <a:defRPr sz="2400"/>
            </a:lvl2pPr>
            <a:lvl3pPr>
              <a:defRPr sz="20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a:extLst>
              <a:ext uri="{FF2B5EF4-FFF2-40B4-BE49-F238E27FC236}">
                <a16:creationId xmlns:a16="http://schemas.microsoft.com/office/drawing/2014/main" id="{37DE6A51-A2E5-4BFA-B571-9FDFE1BBFB44}"/>
              </a:ext>
            </a:extLst>
          </p:cNvPr>
          <p:cNvSpPr>
            <a:spLocks noGrp="1"/>
          </p:cNvSpPr>
          <p:nvPr>
            <p:ph type="body" sz="half" idx="2"/>
          </p:nvPr>
        </p:nvSpPr>
        <p:spPr>
          <a:xfrm>
            <a:off x="868680" y="3429000"/>
            <a:ext cx="3099816" cy="2066544"/>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92778A-DD4C-4651-9C53-8B0C44CD8805}"/>
              </a:ext>
            </a:extLst>
          </p:cNvPr>
          <p:cNvSpPr>
            <a:spLocks noGrp="1"/>
          </p:cNvSpPr>
          <p:nvPr>
            <p:ph type="dt" sz="half" idx="10"/>
          </p:nvPr>
        </p:nvSpPr>
        <p:spPr>
          <a:xfrm>
            <a:off x="868680" y="6356350"/>
            <a:ext cx="2743200" cy="365125"/>
          </a:xfrm>
        </p:spPr>
        <p:txBody>
          <a:bodyPr/>
          <a:lstStyle/>
          <a:p>
            <a:r>
              <a:rPr lang="en-US"/>
              <a:t>26 June 2024</a:t>
            </a:r>
            <a:endParaRPr lang="en-US" dirty="0"/>
          </a:p>
        </p:txBody>
      </p:sp>
      <p:sp>
        <p:nvSpPr>
          <p:cNvPr id="6" name="Footer Placeholder 5">
            <a:extLst>
              <a:ext uri="{FF2B5EF4-FFF2-40B4-BE49-F238E27FC236}">
                <a16:creationId xmlns:a16="http://schemas.microsoft.com/office/drawing/2014/main" id="{9D6C7F66-2DFA-4146-BE1A-CE2890FE45E2}"/>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7" name="Slide Number Placeholder 6">
            <a:extLst>
              <a:ext uri="{FF2B5EF4-FFF2-40B4-BE49-F238E27FC236}">
                <a16:creationId xmlns:a16="http://schemas.microsoft.com/office/drawing/2014/main" id="{D285D185-B1B6-4D62-81BE-BE82C80ACA6C}"/>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77722451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68B77B5-211C-456E-B79F-306CC3619347}"/>
              </a:ext>
            </a:extLst>
          </p:cNvPr>
          <p:cNvSpPr/>
          <p:nvPr/>
        </p:nvSpPr>
        <p:spPr>
          <a:xfrm>
            <a:off x="558210" y="1162033"/>
            <a:ext cx="3740740" cy="4643344"/>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3B63C338-194D-4F23-ABEC-60A7EA96F302}"/>
              </a:ext>
            </a:extLst>
          </p:cNvPr>
          <p:cNvSpPr/>
          <p:nvPr/>
        </p:nvSpPr>
        <p:spPr>
          <a:xfrm>
            <a:off x="498834" y="1618375"/>
            <a:ext cx="146304" cy="8229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A0C04DCC-0E3E-4F05-9FAC-9FA6CA4B2BAE}"/>
              </a:ext>
            </a:extLst>
          </p:cNvPr>
          <p:cNvSpPr>
            <a:spLocks noGrp="1"/>
          </p:cNvSpPr>
          <p:nvPr>
            <p:ph type="title"/>
          </p:nvPr>
        </p:nvSpPr>
        <p:spPr>
          <a:xfrm>
            <a:off x="868680" y="1709928"/>
            <a:ext cx="3099816" cy="1709928"/>
          </a:xfrm>
        </p:spPr>
        <p:txBody>
          <a:bodyPr tIns="45720" anchor="t">
            <a:normAutofit/>
          </a:bodyPr>
          <a:lstStyle>
            <a:lvl1pPr>
              <a:lnSpc>
                <a:spcPct val="100000"/>
              </a:lnSpc>
              <a:defRPr sz="3400"/>
            </a:lvl1pPr>
          </a:lstStyle>
          <a:p>
            <a:r>
              <a:rPr lang="en-US"/>
              <a:t>Click to edit Master title style</a:t>
            </a:r>
            <a:endParaRPr lang="en-US" dirty="0"/>
          </a:p>
        </p:txBody>
      </p:sp>
      <p:sp>
        <p:nvSpPr>
          <p:cNvPr id="3" name="Picture Placeholder 2">
            <a:extLst>
              <a:ext uri="{FF2B5EF4-FFF2-40B4-BE49-F238E27FC236}">
                <a16:creationId xmlns:a16="http://schemas.microsoft.com/office/drawing/2014/main" id="{EBA29649-B19F-499E-8E9A-3577EAC8F031}"/>
              </a:ext>
            </a:extLst>
          </p:cNvPr>
          <p:cNvSpPr>
            <a:spLocks noGrp="1"/>
          </p:cNvSpPr>
          <p:nvPr>
            <p:ph type="pic" idx="1"/>
          </p:nvPr>
        </p:nvSpPr>
        <p:spPr>
          <a:xfrm>
            <a:off x="4965192" y="1161288"/>
            <a:ext cx="6729984" cy="4645152"/>
          </a:xfrm>
        </p:spPr>
        <p:txBody>
          <a:bodyPr>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a:extLst>
              <a:ext uri="{FF2B5EF4-FFF2-40B4-BE49-F238E27FC236}">
                <a16:creationId xmlns:a16="http://schemas.microsoft.com/office/drawing/2014/main" id="{1BC9EF2E-A8CD-41A1-B11A-0D8842797A98}"/>
              </a:ext>
            </a:extLst>
          </p:cNvPr>
          <p:cNvSpPr>
            <a:spLocks noGrp="1"/>
          </p:cNvSpPr>
          <p:nvPr>
            <p:ph type="body" sz="half" idx="2"/>
          </p:nvPr>
        </p:nvSpPr>
        <p:spPr>
          <a:xfrm>
            <a:off x="868680" y="3438144"/>
            <a:ext cx="3099816" cy="2057400"/>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44257B5-0DE0-401F-9171-E8687A97DBA7}"/>
              </a:ext>
            </a:extLst>
          </p:cNvPr>
          <p:cNvSpPr>
            <a:spLocks noGrp="1"/>
          </p:cNvSpPr>
          <p:nvPr>
            <p:ph type="dt" sz="half" idx="10"/>
          </p:nvPr>
        </p:nvSpPr>
        <p:spPr>
          <a:xfrm>
            <a:off x="868680" y="6356350"/>
            <a:ext cx="2743200" cy="365125"/>
          </a:xfrm>
        </p:spPr>
        <p:txBody>
          <a:bodyPr/>
          <a:lstStyle/>
          <a:p>
            <a:r>
              <a:rPr lang="en-US"/>
              <a:t>26 June 2024</a:t>
            </a:r>
            <a:endParaRPr lang="en-US" dirty="0"/>
          </a:p>
        </p:txBody>
      </p:sp>
      <p:sp>
        <p:nvSpPr>
          <p:cNvPr id="6" name="Footer Placeholder 5">
            <a:extLst>
              <a:ext uri="{FF2B5EF4-FFF2-40B4-BE49-F238E27FC236}">
                <a16:creationId xmlns:a16="http://schemas.microsoft.com/office/drawing/2014/main" id="{788CD9AD-D667-4FD4-AA34-428AA0BCD09E}"/>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7" name="Slide Number Placeholder 6">
            <a:extLst>
              <a:ext uri="{FF2B5EF4-FFF2-40B4-BE49-F238E27FC236}">
                <a16:creationId xmlns:a16="http://schemas.microsoft.com/office/drawing/2014/main" id="{18770FB6-F273-4BA6-8B97-9835AC537871}"/>
              </a:ext>
            </a:extLst>
          </p:cNvPr>
          <p:cNvSpPr>
            <a:spLocks noGrp="1"/>
          </p:cNvSpPr>
          <p:nvPr>
            <p:ph type="sldNum" sz="quarter" idx="12"/>
          </p:nvPr>
        </p:nvSpPr>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332482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with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5084064"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5084064" y="3355848"/>
            <a:ext cx="6272784" cy="2825496"/>
          </a:xfrm>
        </p:spPr>
        <p:txBody>
          <a:bodyPr/>
          <a:lstStyle>
            <a:lvl1pPr>
              <a:buNone/>
              <a:defRPr sz="1800"/>
            </a:lvl1pPr>
          </a:lstStyle>
          <a:p>
            <a:pPr lvl="0"/>
            <a:r>
              <a:rPr lang="en-US"/>
              <a:t>Click to edit Master text styles</a:t>
            </a:r>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905256" y="6356350"/>
            <a:ext cx="2743200" cy="365125"/>
          </a:xfrm>
        </p:spPr>
        <p:txBody>
          <a:bodyPr/>
          <a:lstStyle/>
          <a:p>
            <a:r>
              <a:rPr lang="en-US"/>
              <a:t>26 June 2024</a:t>
            </a:r>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a:xfrm>
            <a:off x="4041648" y="6356350"/>
            <a:ext cx="4114800" cy="365125"/>
          </a:xfrm>
        </p:spPr>
        <p:txBody>
          <a:bodyPr/>
          <a:lstStyle/>
          <a:p>
            <a:r>
              <a:rPr lang="en-AU"/>
              <a:t>KEYNOTE ADDRESS: CAPUCHIN MONKEYS, HENRY VII, ROCK STARS AND LEGAL AID</a:t>
            </a:r>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5317960" y="36338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3CC47E32-D289-4A1B-A3C7-A355CD5572E8}"/>
              </a:ext>
            </a:extLst>
          </p:cNvPr>
          <p:cNvSpPr/>
          <p:nvPr userDrawn="1"/>
        </p:nvSpPr>
        <p:spPr>
          <a:xfrm>
            <a:off x="5099266"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457200" y="603504"/>
            <a:ext cx="4050792" cy="5577840"/>
          </a:xfrm>
        </p:spPr>
        <p:txBody>
          <a:bodyPr anchor="ctr"/>
          <a:lstStyle>
            <a:lvl1pPr algn="ctr">
              <a:buNone/>
              <a:defRPr/>
            </a:lvl1pPr>
          </a:lstStyle>
          <a:p>
            <a:r>
              <a:rPr lang="en-US"/>
              <a:t>Click icon to add picture</a:t>
            </a:r>
            <a:endParaRPr lang="en-US" dirty="0"/>
          </a:p>
        </p:txBody>
      </p:sp>
    </p:spTree>
    <p:extLst>
      <p:ext uri="{BB962C8B-B14F-4D97-AF65-F5344CB8AC3E}">
        <p14:creationId xmlns:p14="http://schemas.microsoft.com/office/powerpoint/2010/main" val="3812587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with 2 pictur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612648" y="1078992"/>
            <a:ext cx="6272784" cy="1536192"/>
          </a:xfrm>
        </p:spPr>
        <p:txBody>
          <a:bodyPr anchor="b">
            <a:normAutofit/>
          </a:bodyPr>
          <a:lstStyle>
            <a:lvl1pPr>
              <a:defRPr sz="52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612648" y="3355848"/>
            <a:ext cx="6272784" cy="2825496"/>
          </a:xfrm>
        </p:spPr>
        <p:txBody>
          <a:bodyPr/>
          <a:lstStyle>
            <a:lvl1pPr marL="0" indent="0">
              <a:buNone/>
              <a:defRPr sz="1800"/>
            </a:lvl1pPr>
          </a:lstStyle>
          <a:p>
            <a:pPr lvl="0"/>
            <a:r>
              <a:rPr lang="en-US"/>
              <a:t>Click to edit Master text styles</a:t>
            </a:r>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5605272" y="6356350"/>
            <a:ext cx="1280160" cy="365125"/>
          </a:xfrm>
        </p:spPr>
        <p:txBody>
          <a:bodyPr/>
          <a:lstStyle/>
          <a:p>
            <a:fld id="{A65A5C87-DF58-40C8-B092-1DE63DB4547E}" type="slidenum">
              <a:rPr lang="en-US" smtClean="0"/>
              <a:t>‹#›</a:t>
            </a:fld>
            <a:endParaRPr lang="en-US" dirty="0"/>
          </a:p>
        </p:txBody>
      </p:sp>
      <p:sp>
        <p:nvSpPr>
          <p:cNvPr id="7" name="Rectangle 6">
            <a:extLst>
              <a:ext uri="{FF2B5EF4-FFF2-40B4-BE49-F238E27FC236}">
                <a16:creationId xmlns:a16="http://schemas.microsoft.com/office/drawing/2014/main" id="{C3EEEC07-DA87-4415-8D6B-72E1B2686535}"/>
              </a:ext>
            </a:extLst>
          </p:cNvPr>
          <p:cNvSpPr/>
          <p:nvPr userDrawn="1"/>
        </p:nvSpPr>
        <p:spPr>
          <a:xfrm rot="5400000">
            <a:off x="850392" y="365760"/>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p:nvPr>
        </p:nvSpPr>
        <p:spPr>
          <a:xfrm>
            <a:off x="7680960" y="4352544"/>
            <a:ext cx="4507992" cy="2505456"/>
          </a:xfrm>
        </p:spPr>
        <p:txBody>
          <a:bodyPr anchor="ctr"/>
          <a:lstStyle>
            <a:lvl1pPr algn="ctr">
              <a:buNone/>
              <a:defRPr/>
            </a:lvl1pPr>
          </a:lstStyle>
          <a:p>
            <a:r>
              <a:rPr lang="en-US"/>
              <a:t>Click icon to add picture</a:t>
            </a:r>
            <a:endParaRPr lang="en-US" dirty="0"/>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p:nvPr>
        </p:nvSpPr>
        <p:spPr>
          <a:xfrm>
            <a:off x="7680960" y="0"/>
            <a:ext cx="4507992" cy="4123944"/>
          </a:xfrm>
        </p:spPr>
        <p:txBody>
          <a:bodyPr anchor="ctr"/>
          <a:lstStyle>
            <a:lvl1pPr algn="ctr">
              <a:buNone/>
              <a:defRPr/>
            </a:lvl1pPr>
          </a:lstStyle>
          <a:p>
            <a:r>
              <a:rPr lang="en-US"/>
              <a:t>Click icon to add picture</a:t>
            </a:r>
            <a:endParaRPr lang="en-US" dirty="0"/>
          </a:p>
        </p:txBody>
      </p:sp>
      <p:sp>
        <p:nvSpPr>
          <p:cNvPr id="8" name="Rectangle 7">
            <a:extLst>
              <a:ext uri="{FF2B5EF4-FFF2-40B4-BE49-F238E27FC236}">
                <a16:creationId xmlns:a16="http://schemas.microsoft.com/office/drawing/2014/main" id="{EEFA3CC7-31ED-4E5A-87A6-AA1D8F4251FC}"/>
              </a:ext>
            </a:extLst>
          </p:cNvPr>
          <p:cNvSpPr/>
          <p:nvPr userDrawn="1"/>
        </p:nvSpPr>
        <p:spPr>
          <a:xfrm>
            <a:off x="621792" y="2935541"/>
            <a:ext cx="62179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178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B541A812-4D3F-4D65-BA64-BA64E37F2C1D}"/>
              </a:ext>
            </a:extLst>
          </p:cNvPr>
          <p:cNvSpPr/>
          <p:nvPr userDrawn="1"/>
        </p:nvSpPr>
        <p:spPr>
          <a:xfrm>
            <a:off x="665853" y="1533525"/>
            <a:ext cx="10917063" cy="3790950"/>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1078992" y="1938528"/>
            <a:ext cx="7013448" cy="2990088"/>
          </a:xfrm>
        </p:spPr>
        <p:txBody>
          <a:bodyPr anchor="ctr">
            <a:normAutofit/>
          </a:bodyPr>
          <a:lstStyle>
            <a:lvl1pP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613648" y="1938528"/>
            <a:ext cx="2688336" cy="2990088"/>
          </a:xfrm>
          <a:solidFill>
            <a:schemeClr val="accent1"/>
          </a:solidFill>
        </p:spPr>
        <p:txBody>
          <a:bodyPr anchor="ctr">
            <a:normAutofit/>
          </a:bodyPr>
          <a:lstStyle>
            <a:lvl1pPr marL="0" indent="0">
              <a:buNone/>
              <a:defRPr sz="2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12" name="Rectangle 11">
            <a:extLst>
              <a:ext uri="{FF2B5EF4-FFF2-40B4-BE49-F238E27FC236}">
                <a16:creationId xmlns:a16="http://schemas.microsoft.com/office/drawing/2014/main" id="{5716BBE9-8A9C-450B-A235-677945C7ED44}"/>
              </a:ext>
            </a:extLst>
          </p:cNvPr>
          <p:cNvSpPr/>
          <p:nvPr userDrawn="1"/>
        </p:nvSpPr>
        <p:spPr>
          <a:xfrm>
            <a:off x="609084" y="2965074"/>
            <a:ext cx="128016" cy="914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9855E7BF-3629-4C02-98DF-CFC1C93CE036}"/>
              </a:ext>
            </a:extLst>
          </p:cNvPr>
          <p:cNvSpPr/>
          <p:nvPr userDrawn="1"/>
        </p:nvSpPr>
        <p:spPr>
          <a:xfrm rot="5400000">
            <a:off x="7360539" y="3424428"/>
            <a:ext cx="2103120"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35400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2D6FBB9D-1CAA-4D05-AB33-BABDFE17B843}"/>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79A6DB05-9FB5-4B07-8675-74C23D4FD89D}"/>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8D358CF-0758-490A-A084-C46443B9ABE8}"/>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1671183-B3CE-4F45-92FB-98290CA0E2CA}"/>
              </a:ext>
            </a:extLst>
          </p:cNvPr>
          <p:cNvSpPr>
            <a:spLocks noGrp="1"/>
          </p:cNvSpPr>
          <p:nvPr>
            <p:ph idx="1"/>
          </p:nvPr>
        </p:nvSpPr>
        <p:spPr>
          <a:xfrm>
            <a:off x="1115568" y="2478024"/>
            <a:ext cx="10168128" cy="36941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3D7DED67-27EC-4D43-A21C-093C1DB04813}"/>
              </a:ext>
            </a:extLst>
          </p:cNvPr>
          <p:cNvSpPr>
            <a:spLocks noGrp="1"/>
          </p:cNvSpPr>
          <p:nvPr>
            <p:ph type="dt" sz="half" idx="10"/>
          </p:nvPr>
        </p:nvSpPr>
        <p:spPr>
          <a:xfrm>
            <a:off x="1101852" y="6356350"/>
            <a:ext cx="2743200" cy="365125"/>
          </a:xfrm>
        </p:spPr>
        <p:txBody>
          <a:bodyPr/>
          <a:lstStyle/>
          <a:p>
            <a:r>
              <a:rPr lang="en-US"/>
              <a:t>26 June 2024</a:t>
            </a:r>
            <a:endParaRPr lang="en-US" dirty="0"/>
          </a:p>
        </p:txBody>
      </p:sp>
      <p:sp>
        <p:nvSpPr>
          <p:cNvPr id="5" name="Footer Placeholder 4">
            <a:extLst>
              <a:ext uri="{FF2B5EF4-FFF2-40B4-BE49-F238E27FC236}">
                <a16:creationId xmlns:a16="http://schemas.microsoft.com/office/drawing/2014/main" id="{36747CE3-4890-4BC1-94DB-5D49D02C9933}"/>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6" name="Slide Number Placeholder 5">
            <a:extLst>
              <a:ext uri="{FF2B5EF4-FFF2-40B4-BE49-F238E27FC236}">
                <a16:creationId xmlns:a16="http://schemas.microsoft.com/office/drawing/2014/main" id="{093C5AD3-D79A-4D46-B25B-822FE0252511}"/>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33938697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Quo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E44900-E8BF-4B12-8BCB-41076E2B68C7}"/>
              </a:ext>
            </a:extLst>
          </p:cNvPr>
          <p:cNvSpPr>
            <a:spLocks noGrp="1"/>
          </p:cNvSpPr>
          <p:nvPr>
            <p:ph type="title"/>
          </p:nvPr>
        </p:nvSpPr>
        <p:spPr>
          <a:xfrm>
            <a:off x="557784" y="640080"/>
            <a:ext cx="10890504" cy="4114800"/>
          </a:xfrm>
        </p:spPr>
        <p:txBody>
          <a:bodyPr anchor="ctr">
            <a:normAutofit/>
          </a:bodyPr>
          <a:lstStyle>
            <a:lvl1pPr algn="ctr">
              <a:defRPr sz="4800"/>
            </a:lvl1pPr>
          </a:lstStyle>
          <a:p>
            <a:r>
              <a:rPr lang="en-US"/>
              <a:t>Click to edit Master title style</a:t>
            </a:r>
            <a:endParaRPr lang="en-US" dirty="0"/>
          </a:p>
        </p:txBody>
      </p:sp>
      <p:sp useBgFill="1">
        <p:nvSpPr>
          <p:cNvPr id="4" name="Rectangle 3">
            <a:extLst>
              <a:ext uri="{FF2B5EF4-FFF2-40B4-BE49-F238E27FC236}">
                <a16:creationId xmlns:a16="http://schemas.microsoft.com/office/drawing/2014/main" id="{673635DF-99E4-4A0C-A272-D9FF87695DE7}"/>
              </a:ext>
            </a:extLst>
          </p:cNvPr>
          <p:cNvSpPr/>
          <p:nvPr userDrawn="1"/>
        </p:nvSpPr>
        <p:spPr>
          <a:xfrm>
            <a:off x="558210" y="4981421"/>
            <a:ext cx="11134956" cy="822960"/>
          </a:xfrm>
          <a:prstGeom prst="rect">
            <a:avLst/>
          </a:prstGeom>
          <a:ln w="12700">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Rectangle 4">
            <a:extLst>
              <a:ext uri="{FF2B5EF4-FFF2-40B4-BE49-F238E27FC236}">
                <a16:creationId xmlns:a16="http://schemas.microsoft.com/office/drawing/2014/main" id="{5590C76F-6331-4485-AA5B-D61483481F68}"/>
              </a:ext>
            </a:extLst>
          </p:cNvPr>
          <p:cNvSpPr/>
          <p:nvPr userDrawn="1"/>
        </p:nvSpPr>
        <p:spPr>
          <a:xfrm>
            <a:off x="498834" y="5118581"/>
            <a:ext cx="146304"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 Placeholder 2">
            <a:extLst>
              <a:ext uri="{FF2B5EF4-FFF2-40B4-BE49-F238E27FC236}">
                <a16:creationId xmlns:a16="http://schemas.microsoft.com/office/drawing/2014/main" id="{917741F9-B00F-4463-A257-6B66DABD9B4E}"/>
              </a:ext>
            </a:extLst>
          </p:cNvPr>
          <p:cNvSpPr>
            <a:spLocks noGrp="1"/>
          </p:cNvSpPr>
          <p:nvPr>
            <p:ph type="body" idx="1"/>
          </p:nvPr>
        </p:nvSpPr>
        <p:spPr>
          <a:xfrm>
            <a:off x="841248" y="5102352"/>
            <a:ext cx="10607040" cy="585216"/>
          </a:xfrm>
          <a:solidFill>
            <a:schemeClr val="accent1"/>
          </a:solidFill>
        </p:spPr>
        <p:txBody>
          <a:bodyPr anchor="ctr">
            <a:normAutofit/>
          </a:bodyPr>
          <a:lstStyle>
            <a:lvl1pPr marL="0" indent="0">
              <a:buNone/>
              <a:defRPr sz="20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Date Placeholder 5">
            <a:extLst>
              <a:ext uri="{FF2B5EF4-FFF2-40B4-BE49-F238E27FC236}">
                <a16:creationId xmlns:a16="http://schemas.microsoft.com/office/drawing/2014/main" id="{ECB2BA4C-9ADA-41DB-B758-9E3CFECDF528}"/>
              </a:ext>
            </a:extLst>
          </p:cNvPr>
          <p:cNvSpPr>
            <a:spLocks noGrp="1"/>
          </p:cNvSpPr>
          <p:nvPr>
            <p:ph type="dt" sz="half" idx="10"/>
          </p:nvPr>
        </p:nvSpPr>
        <p:spPr>
          <a:xfrm>
            <a:off x="905256" y="6356350"/>
            <a:ext cx="2743200" cy="365125"/>
          </a:xfrm>
        </p:spPr>
        <p:txBody>
          <a:bodyPr/>
          <a:lstStyle/>
          <a:p>
            <a:r>
              <a:rPr lang="en-US"/>
              <a:t>26 June 2024</a:t>
            </a:r>
            <a:endParaRPr lang="en-US" dirty="0"/>
          </a:p>
        </p:txBody>
      </p:sp>
      <p:sp>
        <p:nvSpPr>
          <p:cNvPr id="10" name="Footer Placeholder 9">
            <a:extLst>
              <a:ext uri="{FF2B5EF4-FFF2-40B4-BE49-F238E27FC236}">
                <a16:creationId xmlns:a16="http://schemas.microsoft.com/office/drawing/2014/main" id="{20957ADB-410A-48BE-AA95-3A708314B02A}"/>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11" name="Slide Number Placeholder 10">
            <a:extLst>
              <a:ext uri="{FF2B5EF4-FFF2-40B4-BE49-F238E27FC236}">
                <a16:creationId xmlns:a16="http://schemas.microsoft.com/office/drawing/2014/main" id="{5112591B-8032-4FDF-9B26-8F505642C5C2}"/>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42445221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am">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42F4163-FF9F-453F-99BB-82B8FDB0A1F9}"/>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Picture Placeholder 14">
            <a:extLst>
              <a:ext uri="{FF2B5EF4-FFF2-40B4-BE49-F238E27FC236}">
                <a16:creationId xmlns:a16="http://schemas.microsoft.com/office/drawing/2014/main" id="{D9F91D62-7A39-4697-A73D-908DBA590EFB}"/>
              </a:ext>
            </a:extLst>
          </p:cNvPr>
          <p:cNvSpPr>
            <a:spLocks noGrp="1"/>
          </p:cNvSpPr>
          <p:nvPr>
            <p:ph type="pic" sz="quarter" idx="13" hasCustomPrompt="1"/>
          </p:nvPr>
        </p:nvSpPr>
        <p:spPr>
          <a:xfrm>
            <a:off x="5422392" y="2798064"/>
            <a:ext cx="1463040" cy="1481328"/>
          </a:xfrm>
        </p:spPr>
        <p:txBody>
          <a:bodyPr anchor="ctr"/>
          <a:lstStyle>
            <a:lvl1pPr algn="ctr">
              <a:buNone/>
              <a:defRPr/>
            </a:lvl1pPr>
          </a:lstStyle>
          <a:p>
            <a:r>
              <a:rPr lang="en-US" dirty="0"/>
              <a:t>Picture</a:t>
            </a:r>
          </a:p>
        </p:txBody>
      </p:sp>
      <p:sp>
        <p:nvSpPr>
          <p:cNvPr id="10" name="Picture Placeholder 14">
            <a:extLst>
              <a:ext uri="{FF2B5EF4-FFF2-40B4-BE49-F238E27FC236}">
                <a16:creationId xmlns:a16="http://schemas.microsoft.com/office/drawing/2014/main" id="{687A7A61-F904-44E0-837C-FB357932BC1E}"/>
              </a:ext>
            </a:extLst>
          </p:cNvPr>
          <p:cNvSpPr>
            <a:spLocks noGrp="1"/>
          </p:cNvSpPr>
          <p:nvPr>
            <p:ph type="pic" sz="quarter" idx="14" hasCustomPrompt="1"/>
          </p:nvPr>
        </p:nvSpPr>
        <p:spPr>
          <a:xfrm>
            <a:off x="576072" y="2798064"/>
            <a:ext cx="1463040" cy="1481328"/>
          </a:xfrm>
        </p:spPr>
        <p:txBody>
          <a:bodyPr anchor="ctr"/>
          <a:lstStyle>
            <a:lvl1pPr algn="ctr">
              <a:buNone/>
              <a:defRPr/>
            </a:lvl1pPr>
          </a:lstStyle>
          <a:p>
            <a:r>
              <a:rPr lang="en-US" dirty="0"/>
              <a:t>Picture</a:t>
            </a:r>
          </a:p>
        </p:txBody>
      </p:sp>
      <p:sp>
        <p:nvSpPr>
          <p:cNvPr id="16" name="Picture Placeholder 14">
            <a:extLst>
              <a:ext uri="{FF2B5EF4-FFF2-40B4-BE49-F238E27FC236}">
                <a16:creationId xmlns:a16="http://schemas.microsoft.com/office/drawing/2014/main" id="{6B8374DB-2C54-426F-9768-7B838BE1F98D}"/>
              </a:ext>
            </a:extLst>
          </p:cNvPr>
          <p:cNvSpPr>
            <a:spLocks noGrp="1"/>
          </p:cNvSpPr>
          <p:nvPr>
            <p:ph type="pic" sz="quarter" idx="21" hasCustomPrompt="1"/>
          </p:nvPr>
        </p:nvSpPr>
        <p:spPr>
          <a:xfrm>
            <a:off x="7845552" y="2798064"/>
            <a:ext cx="1463040" cy="1481328"/>
          </a:xfrm>
        </p:spPr>
        <p:txBody>
          <a:bodyPr anchor="ctr"/>
          <a:lstStyle>
            <a:lvl1pPr algn="ctr">
              <a:buNone/>
              <a:defRPr/>
            </a:lvl1pPr>
          </a:lstStyle>
          <a:p>
            <a:r>
              <a:rPr lang="en-US" dirty="0"/>
              <a:t>Picture</a:t>
            </a:r>
          </a:p>
        </p:txBody>
      </p:sp>
      <p:sp>
        <p:nvSpPr>
          <p:cNvPr id="27" name="Rectangle 26">
            <a:extLst>
              <a:ext uri="{FF2B5EF4-FFF2-40B4-BE49-F238E27FC236}">
                <a16:creationId xmlns:a16="http://schemas.microsoft.com/office/drawing/2014/main" id="{76763C05-47FB-4725-A20D-066889246220}"/>
              </a:ext>
            </a:extLst>
          </p:cNvPr>
          <p:cNvSpPr/>
          <p:nvPr userDrawn="1"/>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8" name="Title 1">
            <a:extLst>
              <a:ext uri="{FF2B5EF4-FFF2-40B4-BE49-F238E27FC236}">
                <a16:creationId xmlns:a16="http://schemas.microsoft.com/office/drawing/2014/main" id="{9EDC39EC-C00D-4DE8-8828-E0E5AD579F19}"/>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2" name="Picture Placeholder 14">
            <a:extLst>
              <a:ext uri="{FF2B5EF4-FFF2-40B4-BE49-F238E27FC236}">
                <a16:creationId xmlns:a16="http://schemas.microsoft.com/office/drawing/2014/main" id="{AC393A50-B0FA-44B0-850A-6E748DECA20A}"/>
              </a:ext>
            </a:extLst>
          </p:cNvPr>
          <p:cNvSpPr>
            <a:spLocks noGrp="1"/>
          </p:cNvSpPr>
          <p:nvPr>
            <p:ph type="pic" sz="quarter" idx="28" hasCustomPrompt="1"/>
          </p:nvPr>
        </p:nvSpPr>
        <p:spPr>
          <a:xfrm>
            <a:off x="2999232" y="2798064"/>
            <a:ext cx="1463040" cy="1481328"/>
          </a:xfrm>
        </p:spPr>
        <p:txBody>
          <a:bodyPr anchor="ctr"/>
          <a:lstStyle>
            <a:lvl1pPr algn="ctr">
              <a:buNone/>
              <a:defRPr/>
            </a:lvl1pPr>
          </a:lstStyle>
          <a:p>
            <a:r>
              <a:rPr lang="en-US" dirty="0"/>
              <a:t>Picture</a:t>
            </a:r>
          </a:p>
        </p:txBody>
      </p:sp>
      <p:sp>
        <p:nvSpPr>
          <p:cNvPr id="33" name="Picture Placeholder 14">
            <a:extLst>
              <a:ext uri="{FF2B5EF4-FFF2-40B4-BE49-F238E27FC236}">
                <a16:creationId xmlns:a16="http://schemas.microsoft.com/office/drawing/2014/main" id="{C19D18E3-AE27-4902-A5E1-1E388C8CA886}"/>
              </a:ext>
            </a:extLst>
          </p:cNvPr>
          <p:cNvSpPr>
            <a:spLocks noGrp="1"/>
          </p:cNvSpPr>
          <p:nvPr>
            <p:ph type="pic" sz="quarter" idx="29" hasCustomPrompt="1"/>
          </p:nvPr>
        </p:nvSpPr>
        <p:spPr>
          <a:xfrm>
            <a:off x="10268712" y="2798064"/>
            <a:ext cx="1463040" cy="1481328"/>
          </a:xfrm>
        </p:spPr>
        <p:txBody>
          <a:bodyPr anchor="ctr"/>
          <a:lstStyle>
            <a:lvl1pPr algn="ctr">
              <a:buNone/>
              <a:defRPr/>
            </a:lvl1pPr>
          </a:lstStyle>
          <a:p>
            <a:r>
              <a:rPr lang="en-US" dirty="0"/>
              <a:t>Picture</a:t>
            </a:r>
          </a:p>
        </p:txBody>
      </p:sp>
      <p:sp>
        <p:nvSpPr>
          <p:cNvPr id="11" name="Date Placeholder 10">
            <a:extLst>
              <a:ext uri="{FF2B5EF4-FFF2-40B4-BE49-F238E27FC236}">
                <a16:creationId xmlns:a16="http://schemas.microsoft.com/office/drawing/2014/main" id="{C4A1E4D4-19E0-496B-BBAF-99A720781C00}"/>
              </a:ext>
            </a:extLst>
          </p:cNvPr>
          <p:cNvSpPr>
            <a:spLocks noGrp="1"/>
          </p:cNvSpPr>
          <p:nvPr>
            <p:ph type="dt" sz="half" idx="32"/>
          </p:nvPr>
        </p:nvSpPr>
        <p:spPr>
          <a:xfrm>
            <a:off x="905256" y="6356350"/>
            <a:ext cx="2743200" cy="365125"/>
          </a:xfrm>
        </p:spPr>
        <p:txBody>
          <a:bodyPr/>
          <a:lstStyle/>
          <a:p>
            <a:r>
              <a:rPr lang="en-US"/>
              <a:t>26 June 2024</a:t>
            </a:r>
            <a:endParaRPr lang="en-US" dirty="0"/>
          </a:p>
        </p:txBody>
      </p:sp>
      <p:sp>
        <p:nvSpPr>
          <p:cNvPr id="12" name="Footer Placeholder 11">
            <a:extLst>
              <a:ext uri="{FF2B5EF4-FFF2-40B4-BE49-F238E27FC236}">
                <a16:creationId xmlns:a16="http://schemas.microsoft.com/office/drawing/2014/main" id="{D0281C10-EAAA-4F45-8CC9-87F9F9116C21}"/>
              </a:ext>
            </a:extLst>
          </p:cNvPr>
          <p:cNvSpPr>
            <a:spLocks noGrp="1"/>
          </p:cNvSpPr>
          <p:nvPr>
            <p:ph type="ftr" sz="quarter" idx="33"/>
          </p:nvPr>
        </p:nvSpPr>
        <p:spPr/>
        <p:txBody>
          <a:bodyPr/>
          <a:lstStyle/>
          <a:p>
            <a:r>
              <a:rPr lang="en-AU"/>
              <a:t>KEYNOTE ADDRESS: CAPUCHIN MONKEYS, HENRY VII, ROCK STARS AND LEGAL AID</a:t>
            </a:r>
            <a:endParaRPr lang="en-US" dirty="0"/>
          </a:p>
        </p:txBody>
      </p:sp>
      <p:sp>
        <p:nvSpPr>
          <p:cNvPr id="13" name="Slide Number Placeholder 12">
            <a:extLst>
              <a:ext uri="{FF2B5EF4-FFF2-40B4-BE49-F238E27FC236}">
                <a16:creationId xmlns:a16="http://schemas.microsoft.com/office/drawing/2014/main" id="{389175D6-43FD-42A2-8595-893FC3BFCDF6}"/>
              </a:ext>
            </a:extLst>
          </p:cNvPr>
          <p:cNvSpPr>
            <a:spLocks noGrp="1"/>
          </p:cNvSpPr>
          <p:nvPr>
            <p:ph type="sldNum" sz="quarter" idx="34"/>
          </p:nvPr>
        </p:nvSpPr>
        <p:spPr/>
        <p:txBody>
          <a:bodyPr/>
          <a:lstStyle/>
          <a:p>
            <a:fld id="{A65A5C87-DF58-40C8-B092-1DE63DB4547E}" type="slidenum">
              <a:rPr lang="en-US" smtClean="0"/>
              <a:t>‹#›</a:t>
            </a:fld>
            <a:endParaRPr lang="en-US" dirty="0"/>
          </a:p>
        </p:txBody>
      </p:sp>
      <p:sp>
        <p:nvSpPr>
          <p:cNvPr id="37" name="Text Placeholder 35">
            <a:extLst>
              <a:ext uri="{FF2B5EF4-FFF2-40B4-BE49-F238E27FC236}">
                <a16:creationId xmlns:a16="http://schemas.microsoft.com/office/drawing/2014/main" id="{28F74B10-F76D-4BBB-A284-01D5A0DF8BCB}"/>
              </a:ext>
            </a:extLst>
          </p:cNvPr>
          <p:cNvSpPr>
            <a:spLocks noGrp="1"/>
          </p:cNvSpPr>
          <p:nvPr>
            <p:ph type="body" sz="quarter" idx="36" hasCustomPrompt="1"/>
          </p:nvPr>
        </p:nvSpPr>
        <p:spPr>
          <a:xfrm>
            <a:off x="543153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8" name="Text Placeholder 35">
            <a:extLst>
              <a:ext uri="{FF2B5EF4-FFF2-40B4-BE49-F238E27FC236}">
                <a16:creationId xmlns:a16="http://schemas.microsoft.com/office/drawing/2014/main" id="{BD245DC2-6D7B-4AEE-B8EE-0D0E473AFFF5}"/>
              </a:ext>
            </a:extLst>
          </p:cNvPr>
          <p:cNvSpPr>
            <a:spLocks noGrp="1"/>
          </p:cNvSpPr>
          <p:nvPr>
            <p:ph type="body" sz="quarter" idx="37" hasCustomPrompt="1"/>
          </p:nvPr>
        </p:nvSpPr>
        <p:spPr>
          <a:xfrm>
            <a:off x="784555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39" name="Text Placeholder 35">
            <a:extLst>
              <a:ext uri="{FF2B5EF4-FFF2-40B4-BE49-F238E27FC236}">
                <a16:creationId xmlns:a16="http://schemas.microsoft.com/office/drawing/2014/main" id="{28069EAF-8C82-49CC-8A38-2ACAD26F7DE9}"/>
              </a:ext>
            </a:extLst>
          </p:cNvPr>
          <p:cNvSpPr>
            <a:spLocks noGrp="1"/>
          </p:cNvSpPr>
          <p:nvPr>
            <p:ph type="body" sz="quarter" idx="38" hasCustomPrompt="1"/>
          </p:nvPr>
        </p:nvSpPr>
        <p:spPr>
          <a:xfrm>
            <a:off x="10268712"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0" name="Text Placeholder 35">
            <a:extLst>
              <a:ext uri="{FF2B5EF4-FFF2-40B4-BE49-F238E27FC236}">
                <a16:creationId xmlns:a16="http://schemas.microsoft.com/office/drawing/2014/main" id="{DAA3B1CD-59B3-4B73-B91A-88CED1D8FDD6}"/>
              </a:ext>
            </a:extLst>
          </p:cNvPr>
          <p:cNvSpPr>
            <a:spLocks noGrp="1"/>
          </p:cNvSpPr>
          <p:nvPr>
            <p:ph type="body" sz="quarter" idx="39" hasCustomPrompt="1"/>
          </p:nvPr>
        </p:nvSpPr>
        <p:spPr>
          <a:xfrm>
            <a:off x="594360"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
        <p:nvSpPr>
          <p:cNvPr id="41" name="Text Placeholder 35">
            <a:extLst>
              <a:ext uri="{FF2B5EF4-FFF2-40B4-BE49-F238E27FC236}">
                <a16:creationId xmlns:a16="http://schemas.microsoft.com/office/drawing/2014/main" id="{C1FED6B0-DEB7-46E3-8038-FE6788AC24A9}"/>
              </a:ext>
            </a:extLst>
          </p:cNvPr>
          <p:cNvSpPr>
            <a:spLocks noGrp="1"/>
          </p:cNvSpPr>
          <p:nvPr>
            <p:ph type="body" sz="quarter" idx="35" hasCustomPrompt="1"/>
          </p:nvPr>
        </p:nvSpPr>
        <p:spPr>
          <a:xfrm>
            <a:off x="3008376" y="4489704"/>
            <a:ext cx="1462088" cy="649288"/>
          </a:xfrm>
        </p:spPr>
        <p:txBody>
          <a:bodyPr/>
          <a:lstStyle>
            <a:lvl1pPr marL="0" indent="0" algn="ctr">
              <a:lnSpc>
                <a:spcPct val="100000"/>
              </a:lnSpc>
              <a:spcBef>
                <a:spcPts val="0"/>
              </a:spcBef>
              <a:buNone/>
              <a:defRPr sz="2000"/>
            </a:lvl1pPr>
            <a:lvl2pPr marL="0" indent="0" algn="ctr">
              <a:lnSpc>
                <a:spcPct val="100000"/>
              </a:lnSpc>
              <a:spcBef>
                <a:spcPts val="0"/>
              </a:spcBef>
              <a:buNone/>
              <a:defRPr sz="1600"/>
            </a:lvl2pPr>
            <a:lvl3pPr>
              <a:defRPr sz="2000"/>
            </a:lvl3pPr>
            <a:lvl4pPr>
              <a:defRPr sz="2000"/>
            </a:lvl4pPr>
            <a:lvl5pPr>
              <a:defRPr sz="2000"/>
            </a:lvl5pPr>
          </a:lstStyle>
          <a:p>
            <a:pPr lvl="0"/>
            <a:r>
              <a:rPr lang="en-US" dirty="0"/>
              <a:t>Name</a:t>
            </a:r>
          </a:p>
          <a:p>
            <a:pPr lvl="1"/>
            <a:r>
              <a:rPr lang="en-US" dirty="0"/>
              <a:t>Title</a:t>
            </a:r>
          </a:p>
        </p:txBody>
      </p:sp>
    </p:spTree>
    <p:extLst>
      <p:ext uri="{BB962C8B-B14F-4D97-AF65-F5344CB8AC3E}">
        <p14:creationId xmlns:p14="http://schemas.microsoft.com/office/powerpoint/2010/main" val="4315117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1115568"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1115568" y="3203688"/>
            <a:ext cx="493776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6345936" y="2372650"/>
            <a:ext cx="493776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6345936" y="3203687"/>
            <a:ext cx="493776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a:t>26 June 2024</a:t>
            </a:r>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Tree>
    <p:extLst>
      <p:ext uri="{BB962C8B-B14F-4D97-AF65-F5344CB8AC3E}">
        <p14:creationId xmlns:p14="http://schemas.microsoft.com/office/powerpoint/2010/main" val="1606934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3 column">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6B671BDE-E45C-41A1-9B98-4A607D703855}"/>
              </a:ext>
            </a:extLst>
          </p:cNvPr>
          <p:cNvSpPr/>
          <p:nvPr userDrawn="1"/>
        </p:nvSpPr>
        <p:spPr>
          <a:xfrm>
            <a:off x="558209" y="0"/>
            <a:ext cx="11167447" cy="2018806"/>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C3D0D377-28B0-417D-886B-9483AF064975}"/>
              </a:ext>
            </a:extLst>
          </p:cNvPr>
          <p:cNvSpPr/>
          <p:nvPr/>
        </p:nvSpPr>
        <p:spPr>
          <a:xfrm>
            <a:off x="498834" y="787352"/>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F8F91F8-0767-40B5-A3AA-72931FC192EA}"/>
              </a:ext>
            </a:extLst>
          </p:cNvPr>
          <p:cNvSpPr>
            <a:spLocks noGrp="1"/>
          </p:cNvSpPr>
          <p:nvPr>
            <p:ph type="title"/>
          </p:nvPr>
        </p:nvSpPr>
        <p:spPr>
          <a:xfrm>
            <a:off x="1115568" y="548640"/>
            <a:ext cx="10168128" cy="1179576"/>
          </a:xfrm>
        </p:spPr>
        <p:txBody>
          <a:bodyPr>
            <a:normAutofit/>
          </a:bodyPr>
          <a:lstStyle>
            <a:lvl1pPr>
              <a:defRPr sz="40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AAE0554-8BEE-4BF6-9519-51B8475D35E1}"/>
              </a:ext>
            </a:extLst>
          </p:cNvPr>
          <p:cNvSpPr>
            <a:spLocks noGrp="1"/>
          </p:cNvSpPr>
          <p:nvPr>
            <p:ph type="body" idx="1"/>
          </p:nvPr>
        </p:nvSpPr>
        <p:spPr>
          <a:xfrm>
            <a:off x="57607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4A358D-C930-48E0-B372-06A826B74C47}"/>
              </a:ext>
            </a:extLst>
          </p:cNvPr>
          <p:cNvSpPr>
            <a:spLocks noGrp="1"/>
          </p:cNvSpPr>
          <p:nvPr>
            <p:ph sz="half" idx="2"/>
          </p:nvPr>
        </p:nvSpPr>
        <p:spPr>
          <a:xfrm>
            <a:off x="576072" y="3203688"/>
            <a:ext cx="3291840" cy="2968512"/>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83B6615E-4966-4150-83B6-C47591B36383}"/>
              </a:ext>
            </a:extLst>
          </p:cNvPr>
          <p:cNvSpPr>
            <a:spLocks noGrp="1"/>
          </p:cNvSpPr>
          <p:nvPr>
            <p:ph type="body" sz="quarter" idx="3"/>
          </p:nvPr>
        </p:nvSpPr>
        <p:spPr>
          <a:xfrm>
            <a:off x="450799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D409F6B-C17B-4B4F-9F35-5068BDC4E2FD}"/>
              </a:ext>
            </a:extLst>
          </p:cNvPr>
          <p:cNvSpPr>
            <a:spLocks noGrp="1"/>
          </p:cNvSpPr>
          <p:nvPr>
            <p:ph sz="quarter" idx="4"/>
          </p:nvPr>
        </p:nvSpPr>
        <p:spPr>
          <a:xfrm>
            <a:off x="450799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8BC356D-052B-4A9B-8B2F-6665FD325AB3}"/>
              </a:ext>
            </a:extLst>
          </p:cNvPr>
          <p:cNvSpPr>
            <a:spLocks noGrp="1"/>
          </p:cNvSpPr>
          <p:nvPr>
            <p:ph type="dt" sz="half" idx="10"/>
          </p:nvPr>
        </p:nvSpPr>
        <p:spPr>
          <a:xfrm>
            <a:off x="905256" y="6356350"/>
            <a:ext cx="2743200" cy="365125"/>
          </a:xfrm>
        </p:spPr>
        <p:txBody>
          <a:bodyPr/>
          <a:lstStyle/>
          <a:p>
            <a:r>
              <a:rPr lang="en-US"/>
              <a:t>26 June 2024</a:t>
            </a:r>
            <a:endParaRPr lang="en-US" dirty="0"/>
          </a:p>
        </p:txBody>
      </p:sp>
      <p:sp>
        <p:nvSpPr>
          <p:cNvPr id="8" name="Footer Placeholder 7">
            <a:extLst>
              <a:ext uri="{FF2B5EF4-FFF2-40B4-BE49-F238E27FC236}">
                <a16:creationId xmlns:a16="http://schemas.microsoft.com/office/drawing/2014/main" id="{69C5E5FA-26A9-467C-93E3-8476142D1D46}"/>
              </a:ext>
            </a:extLst>
          </p:cNvPr>
          <p:cNvSpPr>
            <a:spLocks noGrp="1"/>
          </p:cNvSpPr>
          <p:nvPr>
            <p:ph type="ftr" sz="quarter" idx="11"/>
          </p:nvPr>
        </p:nvSpPr>
        <p:spPr/>
        <p:txBody>
          <a:bodyPr/>
          <a:lstStyle/>
          <a:p>
            <a:r>
              <a:rPr lang="en-AU"/>
              <a:t>KEYNOTE ADDRESS: CAPUCHIN MONKEYS, HENRY VII, ROCK STARS AND LEGAL AID</a:t>
            </a:r>
            <a:endParaRPr lang="en-US" dirty="0"/>
          </a:p>
        </p:txBody>
      </p:sp>
      <p:sp>
        <p:nvSpPr>
          <p:cNvPr id="9" name="Slide Number Placeholder 8">
            <a:extLst>
              <a:ext uri="{FF2B5EF4-FFF2-40B4-BE49-F238E27FC236}">
                <a16:creationId xmlns:a16="http://schemas.microsoft.com/office/drawing/2014/main" id="{D279E50C-1E40-4B48-871B-E392428D20A3}"/>
              </a:ext>
            </a:extLst>
          </p:cNvPr>
          <p:cNvSpPr>
            <a:spLocks noGrp="1"/>
          </p:cNvSpPr>
          <p:nvPr>
            <p:ph type="sldNum" sz="quarter" idx="12"/>
          </p:nvPr>
        </p:nvSpPr>
        <p:spPr>
          <a:xfrm>
            <a:off x="8540496" y="6356350"/>
            <a:ext cx="2743200" cy="365125"/>
          </a:xfrm>
        </p:spPr>
        <p:txBody>
          <a:bodyPr/>
          <a:lstStyle/>
          <a:p>
            <a:fld id="{A65A5C87-DF58-40C8-B092-1DE63DB4547E}" type="slidenum">
              <a:rPr lang="en-US" smtClean="0"/>
              <a:t>‹#›</a:t>
            </a:fld>
            <a:endParaRPr lang="en-US" dirty="0"/>
          </a:p>
        </p:txBody>
      </p:sp>
      <p:sp>
        <p:nvSpPr>
          <p:cNvPr id="14" name="Text Placeholder 4">
            <a:extLst>
              <a:ext uri="{FF2B5EF4-FFF2-40B4-BE49-F238E27FC236}">
                <a16:creationId xmlns:a16="http://schemas.microsoft.com/office/drawing/2014/main" id="{CE04853A-B5A7-418B-B49F-E718136614E0}"/>
              </a:ext>
            </a:extLst>
          </p:cNvPr>
          <p:cNvSpPr>
            <a:spLocks noGrp="1"/>
          </p:cNvSpPr>
          <p:nvPr>
            <p:ph type="body" sz="quarter" idx="13"/>
          </p:nvPr>
        </p:nvSpPr>
        <p:spPr>
          <a:xfrm>
            <a:off x="8439912" y="2372650"/>
            <a:ext cx="3291840" cy="823912"/>
          </a:xfrm>
        </p:spPr>
        <p:txBody>
          <a:bodyPr anchor="b"/>
          <a:lstStyle>
            <a:lvl1pPr marL="0" indent="0">
              <a:buNone/>
              <a:defRPr sz="2400" b="1" cap="none" baseline="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Content Placeholder 5">
            <a:extLst>
              <a:ext uri="{FF2B5EF4-FFF2-40B4-BE49-F238E27FC236}">
                <a16:creationId xmlns:a16="http://schemas.microsoft.com/office/drawing/2014/main" id="{D08E5547-BBB9-4D87-A012-6BC6B1330861}"/>
              </a:ext>
            </a:extLst>
          </p:cNvPr>
          <p:cNvSpPr>
            <a:spLocks noGrp="1"/>
          </p:cNvSpPr>
          <p:nvPr>
            <p:ph sz="quarter" idx="14"/>
          </p:nvPr>
        </p:nvSpPr>
        <p:spPr>
          <a:xfrm>
            <a:off x="8439912" y="3203687"/>
            <a:ext cx="3291840" cy="2968511"/>
          </a:xfrm>
        </p:spPr>
        <p:txBody>
          <a:bodyPr/>
          <a:lstStyle>
            <a:lvl1pPr>
              <a:spcBef>
                <a:spcPts val="1000"/>
              </a:spcBef>
              <a:defRPr sz="1800"/>
            </a:lvl1pPr>
            <a:lvl2pPr>
              <a:spcBef>
                <a:spcPts val="1000"/>
              </a:spcBef>
              <a:defRPr sz="1800"/>
            </a:lvl2pPr>
            <a:lvl3pPr>
              <a:spcBef>
                <a:spcPts val="1000"/>
              </a:spcBef>
              <a:defRPr sz="1800"/>
            </a:lvl3pPr>
            <a:lvl4pPr>
              <a:spcBef>
                <a:spcPts val="1000"/>
              </a:spcBef>
              <a:defRPr sz="1800"/>
            </a:lvl4pPr>
            <a:lvl5pPr>
              <a:spcBef>
                <a:spcPts val="10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02261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325BDE-35A4-4AAD-960B-C1415864AD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E459C78-0CC4-4552-93DD-49B4194D005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744A3C-9C54-46A6-B3EF-5B36362423E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a:t>26 June 2024</a:t>
            </a:r>
            <a:endParaRPr lang="en-US" dirty="0"/>
          </a:p>
        </p:txBody>
      </p:sp>
      <p:sp>
        <p:nvSpPr>
          <p:cNvPr id="5" name="Footer Placeholder 4">
            <a:extLst>
              <a:ext uri="{FF2B5EF4-FFF2-40B4-BE49-F238E27FC236}">
                <a16:creationId xmlns:a16="http://schemas.microsoft.com/office/drawing/2014/main" id="{07D5A696-7B4B-4181-A961-7D66556D50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AU"/>
              <a:t>KEYNOTE ADDRESS: CAPUCHIN MONKEYS, HENRY VII, ROCK STARS AND LEGAL AID</a:t>
            </a:r>
            <a:endParaRPr lang="en-US" dirty="0"/>
          </a:p>
        </p:txBody>
      </p:sp>
      <p:sp>
        <p:nvSpPr>
          <p:cNvPr id="6" name="Slide Number Placeholder 5">
            <a:extLst>
              <a:ext uri="{FF2B5EF4-FFF2-40B4-BE49-F238E27FC236}">
                <a16:creationId xmlns:a16="http://schemas.microsoft.com/office/drawing/2014/main" id="{23038CB5-8F4A-401D-A3A9-B27DC15B7A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A5C87-DF58-40C8-B092-1DE63DB4547E}" type="slidenum">
              <a:rPr lang="en-US" smtClean="0"/>
              <a:t>‹#›</a:t>
            </a:fld>
            <a:endParaRPr lang="en-US" dirty="0"/>
          </a:p>
        </p:txBody>
      </p:sp>
    </p:spTree>
    <p:extLst>
      <p:ext uri="{BB962C8B-B14F-4D97-AF65-F5344CB8AC3E}">
        <p14:creationId xmlns:p14="http://schemas.microsoft.com/office/powerpoint/2010/main" val="1785134420"/>
      </p:ext>
    </p:extLst>
  </p:cSld>
  <p:clrMap bg1="lt1" tx1="dk1" bg2="lt2" tx2="dk2" accent1="accent1" accent2="accent2" accent3="accent3" accent4="accent4" accent5="accent5" accent6="accent6" hlink="hlink" folHlink="folHlink"/>
  <p:sldLayoutIdLst>
    <p:sldLayoutId id="2147483721" r:id="rId1"/>
    <p:sldLayoutId id="2147483730" r:id="rId2"/>
    <p:sldLayoutId id="2147483731" r:id="rId3"/>
    <p:sldLayoutId id="2147483723" r:id="rId4"/>
    <p:sldLayoutId id="2147483722" r:id="rId5"/>
    <p:sldLayoutId id="2147483732" r:id="rId6"/>
    <p:sldLayoutId id="2147483736" r:id="rId7"/>
    <p:sldLayoutId id="2147483725" r:id="rId8"/>
    <p:sldLayoutId id="2147483733" r:id="rId9"/>
    <p:sldLayoutId id="2147483734" r:id="rId10"/>
    <p:sldLayoutId id="2147483735" r:id="rId11"/>
    <p:sldLayoutId id="2147483726" r:id="rId12"/>
    <p:sldLayoutId id="2147483727" r:id="rId13"/>
    <p:sldLayoutId id="2147483728" r:id="rId14"/>
    <p:sldLayoutId id="2147483729" r:id="rId15"/>
  </p:sldLayoutIdLst>
  <p:hf sldNum="0"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1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1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1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1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youtu.be/meiU6TxysCg?si=2MgGl5QLjiWbmR6W&amp;t=71" TargetMode="Externa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4.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3.xml"/><Relationship Id="rId1" Type="http://schemas.openxmlformats.org/officeDocument/2006/relationships/slideLayout" Target="../slideLayouts/slideLayout9.xml"/><Relationship Id="rId4" Type="http://schemas.openxmlformats.org/officeDocument/2006/relationships/image" Target="../media/image12.jpeg"/></Relationships>
</file>

<file path=ppt/slides/slide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D9D20-B4BB-42AA-8DDD-68CC9F1D95DB}"/>
              </a:ext>
            </a:extLst>
          </p:cNvPr>
          <p:cNvSpPr>
            <a:spLocks noGrp="1"/>
          </p:cNvSpPr>
          <p:nvPr>
            <p:ph type="ctrTitle"/>
          </p:nvPr>
        </p:nvSpPr>
        <p:spPr>
          <a:xfrm>
            <a:off x="1524000" y="1758724"/>
            <a:ext cx="9144000" cy="2764028"/>
          </a:xfrm>
        </p:spPr>
        <p:txBody>
          <a:bodyPr anchor="ctr">
            <a:normAutofit fontScale="90000"/>
          </a:bodyPr>
          <a:lstStyle/>
          <a:p>
            <a:pPr>
              <a:spcBef>
                <a:spcPts val="1200"/>
              </a:spcBef>
              <a:spcAft>
                <a:spcPts val="1200"/>
              </a:spcAft>
            </a:pPr>
            <a:br>
              <a:rPr lang="en-US" sz="3200" b="1" dirty="0"/>
            </a:br>
            <a:r>
              <a:rPr lang="en-AU" b="1" cap="all" dirty="0"/>
              <a:t>CAPUCHiN MONKEYS, HENRY vIi, ROCK STARS AND LEGAL AID</a:t>
            </a:r>
            <a:br>
              <a:rPr lang="en-AU" b="1" cap="all" dirty="0"/>
            </a:br>
            <a:br>
              <a:rPr lang="en-AU" sz="3200" b="1" cap="all" dirty="0"/>
            </a:br>
            <a:endParaRPr lang="en-US" sz="3200" dirty="0"/>
          </a:p>
        </p:txBody>
      </p:sp>
      <p:sp>
        <p:nvSpPr>
          <p:cNvPr id="3" name="Subtitle 2">
            <a:extLst>
              <a:ext uri="{FF2B5EF4-FFF2-40B4-BE49-F238E27FC236}">
                <a16:creationId xmlns:a16="http://schemas.microsoft.com/office/drawing/2014/main" id="{ED9E8FDB-60EE-45AE-BB89-9A561A61C2AC}"/>
              </a:ext>
            </a:extLst>
          </p:cNvPr>
          <p:cNvSpPr>
            <a:spLocks noGrp="1"/>
          </p:cNvSpPr>
          <p:nvPr>
            <p:ph type="subTitle" idx="1"/>
          </p:nvPr>
        </p:nvSpPr>
        <p:spPr>
          <a:xfrm>
            <a:off x="1966912" y="5359925"/>
            <a:ext cx="8258176" cy="631825"/>
          </a:xfrm>
        </p:spPr>
        <p:txBody>
          <a:bodyPr anchor="ctr">
            <a:normAutofit/>
          </a:bodyPr>
          <a:lstStyle/>
          <a:p>
            <a:r>
              <a:rPr lang="en-US" dirty="0"/>
              <a:t>Justice Hament Dhanji</a:t>
            </a:r>
          </a:p>
        </p:txBody>
      </p:sp>
    </p:spTree>
    <p:extLst>
      <p:ext uri="{BB962C8B-B14F-4D97-AF65-F5344CB8AC3E}">
        <p14:creationId xmlns:p14="http://schemas.microsoft.com/office/powerpoint/2010/main" val="183373782"/>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wd">
                                    <p:tmPct val="15000"/>
                                  </p:iterate>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1000"/>
                                        <p:tgtEl>
                                          <p:spTgt spid="3">
                                            <p:bg/>
                                          </p:spTgt>
                                        </p:tgtEl>
                                      </p:cBhvr>
                                    </p:animEffect>
                                  </p:childTnLst>
                                </p:cTn>
                              </p:par>
                              <p:par>
                                <p:cTn id="8" presetID="10" presetClass="entr" presetSubtype="0" fill="hold" grpId="0" nodeType="withEffect">
                                  <p:stCondLst>
                                    <p:cond delay="500"/>
                                  </p:stCondLst>
                                  <p:iterate type="wd">
                                    <p:tmPct val="15000"/>
                                  </p:iterate>
                                  <p:childTnLst>
                                    <p:set>
                                      <p:cBhvr>
                                        <p:cTn id="9" dur="1" fill="hold">
                                          <p:stCondLst>
                                            <p:cond delay="0"/>
                                          </p:stCondLst>
                                        </p:cTn>
                                        <p:tgtEl>
                                          <p:spTgt spid="2"/>
                                        </p:tgtEl>
                                        <p:attrNameLst>
                                          <p:attrName>style.visibility</p:attrName>
                                        </p:attrNameLst>
                                      </p:cBhvr>
                                      <p:to>
                                        <p:strVal val="visible"/>
                                      </p:to>
                                    </p:set>
                                    <p:animEffect transition="in" filter="fade">
                                      <p:cBhvr>
                                        <p:cTn id="10" dur="1000"/>
                                        <p:tgtEl>
                                          <p:spTgt spid="2"/>
                                        </p:tgtEl>
                                      </p:cBhvr>
                                    </p:animEffect>
                                  </p:childTnLst>
                                </p:cTn>
                              </p:par>
                              <p:par>
                                <p:cTn id="11" presetID="10" presetClass="entr" presetSubtype="0" fill="hold" grpId="0" nodeType="withEffect">
                                  <p:stCondLst>
                                    <p:cond delay="500"/>
                                  </p:stCondLst>
                                  <p:iterate type="wd">
                                    <p:tmPct val="15000"/>
                                  </p:iterate>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p:bldP spid="3" grpId="0" uiExpand="1" build="p" animBg="1"/>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 name="Rectangle 51">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4" name="Rectangle 53">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56" name="Rectangle 55">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8" name="Freeform: Shape 57">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60" name="Freeform: Shape 59">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Rectangle 6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Rectangle 6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17743BFC-EE04-2012-058A-0F3520C60B85}"/>
              </a:ext>
            </a:extLst>
          </p:cNvPr>
          <p:cNvSpPr>
            <a:spLocks noGrp="1"/>
          </p:cNvSpPr>
          <p:nvPr>
            <p:ph type="dt" sz="half" idx="10"/>
          </p:nvPr>
        </p:nvSpPr>
        <p:spPr>
          <a:xfrm>
            <a:off x="477981" y="6356350"/>
            <a:ext cx="2743200" cy="365125"/>
          </a:xfrm>
        </p:spPr>
        <p:txBody>
          <a:bodyPr vert="horz" lIns="91440" tIns="45720" rIns="91440" bIns="45720" rtlCol="0" anchor="ctr">
            <a:normAutofit/>
          </a:bodyPr>
          <a:lstStyle/>
          <a:p>
            <a:pPr>
              <a:spcAft>
                <a:spcPts val="600"/>
              </a:spcAft>
            </a:pPr>
            <a:r>
              <a:rPr lang="en-US">
                <a:solidFill>
                  <a:schemeClr val="tx2">
                    <a:lumMod val="50000"/>
                    <a:lumOff val="50000"/>
                  </a:schemeClr>
                </a:solidFill>
              </a:rPr>
              <a:t>26 June 2024</a:t>
            </a:r>
            <a:endParaRPr lang="en-US" dirty="0">
              <a:solidFill>
                <a:schemeClr val="tx2">
                  <a:lumMod val="50000"/>
                  <a:lumOff val="50000"/>
                </a:schemeClr>
              </a:solidFill>
            </a:endParaRPr>
          </a:p>
        </p:txBody>
      </p:sp>
      <p:sp>
        <p:nvSpPr>
          <p:cNvPr id="5" name="Footer Placeholder 4">
            <a:extLst>
              <a:ext uri="{FF2B5EF4-FFF2-40B4-BE49-F238E27FC236}">
                <a16:creationId xmlns:a16="http://schemas.microsoft.com/office/drawing/2014/main" id="{E7005F8A-EF98-1125-8FB6-5AFE8D040782}"/>
              </a:ext>
            </a:extLst>
          </p:cNvPr>
          <p:cNvSpPr>
            <a:spLocks noGrp="1"/>
          </p:cNvSpPr>
          <p:nvPr>
            <p:ph type="ftr" sz="quarter" idx="11"/>
          </p:nvPr>
        </p:nvSpPr>
        <p:spPr>
          <a:xfrm>
            <a:off x="4331737" y="6409696"/>
            <a:ext cx="4114800" cy="365125"/>
          </a:xfrm>
        </p:spPr>
        <p:txBody>
          <a:bodyPr vert="horz" lIns="91440" tIns="45720" rIns="91440" bIns="45720" rtlCol="0" anchor="ctr">
            <a:normAutofit fontScale="92500" lnSpcReduction="20000"/>
          </a:bodyPr>
          <a:lstStyle/>
          <a:p>
            <a:pPr algn="l">
              <a:spcAft>
                <a:spcPts val="600"/>
              </a:spcAft>
            </a:pPr>
            <a:r>
              <a:rPr lang="en-AU" kern="1200" dirty="0">
                <a:solidFill>
                  <a:schemeClr val="tx2">
                    <a:lumMod val="50000"/>
                    <a:lumOff val="50000"/>
                  </a:schemeClr>
                </a:solidFill>
                <a:latin typeface="+mn-lt"/>
                <a:ea typeface="+mn-ea"/>
                <a:cs typeface="+mn-cs"/>
              </a:rPr>
              <a:t>KEYNOTE ADDRESS: CAPUCHIN MONKEYS, HENRY VII, ROCK STARS AND LEGAL AID</a:t>
            </a:r>
            <a:endParaRPr lang="en-US" kern="1200" dirty="0">
              <a:solidFill>
                <a:schemeClr val="tx2">
                  <a:lumMod val="50000"/>
                  <a:lumOff val="50000"/>
                </a:schemeClr>
              </a:solidFill>
              <a:latin typeface="+mn-lt"/>
              <a:ea typeface="+mn-ea"/>
              <a:cs typeface="+mn-cs"/>
            </a:endParaRPr>
          </a:p>
        </p:txBody>
      </p:sp>
      <p:sp>
        <p:nvSpPr>
          <p:cNvPr id="6" name="TextBox 5">
            <a:extLst>
              <a:ext uri="{FF2B5EF4-FFF2-40B4-BE49-F238E27FC236}">
                <a16:creationId xmlns:a16="http://schemas.microsoft.com/office/drawing/2014/main" id="{DE956C13-26A8-51B5-13B6-D6FB116298EA}"/>
              </a:ext>
            </a:extLst>
          </p:cNvPr>
          <p:cNvSpPr txBox="1"/>
          <p:nvPr/>
        </p:nvSpPr>
        <p:spPr>
          <a:xfrm>
            <a:off x="5519095" y="355284"/>
            <a:ext cx="6016244" cy="6001066"/>
          </a:xfrm>
          <a:prstGeom prst="rect">
            <a:avLst/>
          </a:prstGeom>
          <a:noFill/>
        </p:spPr>
        <p:txBody>
          <a:bodyPr wrap="square" rtlCol="0">
            <a:spAutoFit/>
          </a:bodyPr>
          <a:lstStyle/>
          <a:p>
            <a:r>
              <a:rPr lang="en-AU" sz="1800" b="1" dirty="0">
                <a:solidFill>
                  <a:schemeClr val="accent1"/>
                </a:solidFill>
                <a:effectLst/>
                <a:latin typeface="+mj-lt"/>
                <a:ea typeface="Calibri" panose="020F0502020204030204" pitchFamily="34" charset="0"/>
                <a:cs typeface="Times New Roman" panose="02020603050405020304" pitchFamily="18" charset="0"/>
              </a:rPr>
              <a:t>Conviction appeals </a:t>
            </a:r>
            <a:endParaRPr lang="en-AU" sz="1800" b="1" i="1" dirty="0">
              <a:solidFill>
                <a:schemeClr val="accent1"/>
              </a:solidFill>
              <a:effectLst/>
              <a:latin typeface="+mj-l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AU" i="1" dirty="0">
                <a:effectLst/>
                <a:latin typeface="+mj-lt"/>
                <a:ea typeface="Calibri" panose="020F0502020204030204" pitchFamily="34" charset="0"/>
                <a:cs typeface="Times New Roman" panose="02020603050405020304" pitchFamily="18" charset="0"/>
              </a:rPr>
              <a:t>BA v The King </a:t>
            </a:r>
            <a:r>
              <a:rPr lang="en-AU" dirty="0">
                <a:solidFill>
                  <a:srgbClr val="000000"/>
                </a:solidFill>
                <a:effectLst/>
                <a:latin typeface="+mj-lt"/>
                <a:ea typeface="Calibri" panose="020F0502020204030204" pitchFamily="34" charset="0"/>
                <a:cs typeface="Times New Roman" panose="02020603050405020304" pitchFamily="18" charset="0"/>
              </a:rPr>
              <a:t>(2023) 275 CLR 128</a:t>
            </a:r>
          </a:p>
          <a:p>
            <a:pPr marL="285750" indent="-285750">
              <a:lnSpc>
                <a:spcPct val="150000"/>
              </a:lnSpc>
              <a:buFont typeface="Arial" panose="020B0604020202020204" pitchFamily="34" charset="0"/>
              <a:buChar char="•"/>
            </a:pPr>
            <a:r>
              <a:rPr lang="en-AU" i="1" dirty="0">
                <a:solidFill>
                  <a:srgbClr val="000000"/>
                </a:solidFill>
                <a:latin typeface="+mj-lt"/>
                <a:ea typeface="Calibri" panose="020F0502020204030204" pitchFamily="34" charset="0"/>
                <a:cs typeface="Times New Roman" panose="02020603050405020304" pitchFamily="18" charset="0"/>
              </a:rPr>
              <a:t>Lane v The Queen </a:t>
            </a:r>
            <a:r>
              <a:rPr lang="en-AU" dirty="0">
                <a:solidFill>
                  <a:srgbClr val="000000"/>
                </a:solidFill>
                <a:latin typeface="+mj-lt"/>
                <a:ea typeface="Calibri" panose="020F0502020204030204" pitchFamily="34" charset="0"/>
                <a:cs typeface="Times New Roman" panose="02020603050405020304" pitchFamily="18" charset="0"/>
              </a:rPr>
              <a:t>(2018) 265 CLR 196</a:t>
            </a:r>
          </a:p>
          <a:p>
            <a:pPr marL="285750" indent="-285750">
              <a:lnSpc>
                <a:spcPct val="150000"/>
              </a:lnSpc>
              <a:buFont typeface="Arial" panose="020B0604020202020204" pitchFamily="34" charset="0"/>
              <a:buChar char="•"/>
            </a:pPr>
            <a:r>
              <a:rPr lang="en-AU" i="1" dirty="0">
                <a:solidFill>
                  <a:srgbClr val="000000"/>
                </a:solidFill>
                <a:latin typeface="+mj-lt"/>
                <a:ea typeface="Calibri" panose="020F0502020204030204" pitchFamily="34" charset="0"/>
                <a:cs typeface="Times New Roman" panose="02020603050405020304" pitchFamily="18" charset="0"/>
              </a:rPr>
              <a:t>RP v The Queen </a:t>
            </a:r>
            <a:r>
              <a:rPr lang="en-AU" dirty="0">
                <a:solidFill>
                  <a:srgbClr val="000000"/>
                </a:solidFill>
                <a:latin typeface="+mj-lt"/>
                <a:ea typeface="Calibri" panose="020F0502020204030204" pitchFamily="34" charset="0"/>
                <a:cs typeface="Times New Roman" panose="02020603050405020304" pitchFamily="18" charset="0"/>
              </a:rPr>
              <a:t>(2016) 259 CLR 641</a:t>
            </a:r>
          </a:p>
          <a:p>
            <a:pPr marL="285750" indent="-285750">
              <a:lnSpc>
                <a:spcPct val="150000"/>
              </a:lnSpc>
              <a:buFont typeface="Arial" panose="020B0604020202020204" pitchFamily="34" charset="0"/>
              <a:buChar char="•"/>
            </a:pPr>
            <a:r>
              <a:rPr lang="en-AU" i="1" dirty="0">
                <a:solidFill>
                  <a:srgbClr val="000000"/>
                </a:solidFill>
                <a:latin typeface="+mj-lt"/>
                <a:ea typeface="Calibri" panose="020F0502020204030204" pitchFamily="34" charset="0"/>
                <a:cs typeface="Times New Roman" panose="02020603050405020304" pitchFamily="18" charset="0"/>
              </a:rPr>
              <a:t>Cesan v The Queen; Mas Rivadavia v The  Queen </a:t>
            </a:r>
            <a:r>
              <a:rPr lang="en-AU" dirty="0">
                <a:solidFill>
                  <a:srgbClr val="000000"/>
                </a:solidFill>
                <a:latin typeface="+mj-lt"/>
                <a:ea typeface="Calibri" panose="020F0502020204030204" pitchFamily="34" charset="0"/>
                <a:cs typeface="Times New Roman" panose="02020603050405020304" pitchFamily="18" charset="0"/>
              </a:rPr>
              <a:t>(2008) CLR 358</a:t>
            </a:r>
          </a:p>
          <a:p>
            <a:pPr marL="285750" indent="-285750">
              <a:lnSpc>
                <a:spcPct val="150000"/>
              </a:lnSpc>
              <a:buFont typeface="Arial" panose="020B0604020202020204" pitchFamily="34" charset="0"/>
              <a:buChar char="•"/>
            </a:pPr>
            <a:r>
              <a:rPr lang="en-AU" i="1" dirty="0">
                <a:solidFill>
                  <a:srgbClr val="000000"/>
                </a:solidFill>
                <a:effectLst/>
                <a:latin typeface="+mj-lt"/>
                <a:ea typeface="Calibri" panose="020F0502020204030204" pitchFamily="34" charset="0"/>
                <a:cs typeface="Times New Roman" panose="02020603050405020304" pitchFamily="18" charset="0"/>
              </a:rPr>
              <a:t>Azzopardi v The  Queen </a:t>
            </a:r>
            <a:r>
              <a:rPr lang="en-AU" dirty="0">
                <a:solidFill>
                  <a:srgbClr val="000000"/>
                </a:solidFill>
                <a:effectLst/>
                <a:latin typeface="+mj-lt"/>
                <a:ea typeface="Calibri" panose="020F0502020204030204" pitchFamily="34" charset="0"/>
                <a:cs typeface="Times New Roman" panose="02020603050405020304" pitchFamily="18" charset="0"/>
              </a:rPr>
              <a:t>(2001) 205 CLR 50</a:t>
            </a:r>
          </a:p>
          <a:p>
            <a:pPr marL="285750" indent="-285750">
              <a:lnSpc>
                <a:spcPct val="150000"/>
              </a:lnSpc>
              <a:buFont typeface="Arial" panose="020B0604020202020204" pitchFamily="34" charset="0"/>
              <a:buChar char="•"/>
            </a:pPr>
            <a:r>
              <a:rPr lang="en-AU" i="1" dirty="0">
                <a:solidFill>
                  <a:srgbClr val="000000"/>
                </a:solidFill>
                <a:latin typeface="+mj-lt"/>
                <a:ea typeface="Calibri" panose="020F0502020204030204" pitchFamily="34" charset="0"/>
                <a:cs typeface="Times New Roman" panose="02020603050405020304" pitchFamily="18" charset="0"/>
              </a:rPr>
              <a:t>TKWJ v The Queen </a:t>
            </a:r>
            <a:r>
              <a:rPr lang="en-AU" dirty="0">
                <a:solidFill>
                  <a:srgbClr val="000000"/>
                </a:solidFill>
                <a:latin typeface="+mj-lt"/>
                <a:ea typeface="Calibri" panose="020F0502020204030204" pitchFamily="34" charset="0"/>
                <a:cs typeface="Times New Roman" panose="02020603050405020304" pitchFamily="18" charset="0"/>
              </a:rPr>
              <a:t>(2002) 212 CLR 124</a:t>
            </a:r>
            <a:endParaRPr lang="en-AU" dirty="0">
              <a:solidFill>
                <a:srgbClr val="000000"/>
              </a:solidFill>
              <a:cs typeface="Times New Roman" panose="02020603050405020304" pitchFamily="18" charset="0"/>
            </a:endParaRPr>
          </a:p>
          <a:p>
            <a:r>
              <a:rPr lang="en-AU" b="1" dirty="0">
                <a:solidFill>
                  <a:schemeClr val="accent1"/>
                </a:solidFill>
                <a:cs typeface="Times New Roman" panose="02020603050405020304" pitchFamily="18" charset="0"/>
              </a:rPr>
              <a:t>Sentence appeals </a:t>
            </a:r>
            <a:endParaRPr lang="en-AU" dirty="0">
              <a:solidFill>
                <a:schemeClr val="accent1"/>
              </a:solidFill>
              <a:cs typeface="Times New Roman" panose="02020603050405020304" pitchFamily="18" charset="0"/>
            </a:endParaRPr>
          </a:p>
          <a:p>
            <a:pPr marL="285750" indent="-285750">
              <a:lnSpc>
                <a:spcPct val="150000"/>
              </a:lnSpc>
              <a:buFont typeface="Arial" panose="020B0604020202020204" pitchFamily="34" charset="0"/>
              <a:buChar char="•"/>
            </a:pPr>
            <a:r>
              <a:rPr lang="en-AU" i="1" dirty="0">
                <a:effectLst/>
                <a:ea typeface="Calibri" panose="020F0502020204030204" pitchFamily="34" charset="0"/>
                <a:cs typeface="Times New Roman" panose="02020603050405020304" pitchFamily="18" charset="0"/>
              </a:rPr>
              <a:t>The King v Hatahet </a:t>
            </a:r>
            <a:r>
              <a:rPr lang="en-AU" dirty="0">
                <a:effectLst/>
                <a:ea typeface="Calibri" panose="020F0502020204030204" pitchFamily="34" charset="0"/>
                <a:cs typeface="Times New Roman" panose="02020603050405020304" pitchFamily="18" charset="0"/>
              </a:rPr>
              <a:t>[2024] HCA 23</a:t>
            </a:r>
            <a:endParaRPr lang="en-AU" i="1" dirty="0">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AU" i="1" dirty="0">
                <a:effectLst/>
                <a:ea typeface="Calibri" panose="020F0502020204030204" pitchFamily="34" charset="0"/>
                <a:cs typeface="Times New Roman" panose="02020603050405020304" pitchFamily="18" charset="0"/>
              </a:rPr>
              <a:t>Hurt v The King; Delzotto v The King</a:t>
            </a:r>
            <a:r>
              <a:rPr lang="en-AU" i="1" dirty="0">
                <a:solidFill>
                  <a:srgbClr val="000000"/>
                </a:solidFill>
                <a:effectLst/>
                <a:ea typeface="Calibri" panose="020F0502020204030204" pitchFamily="34" charset="0"/>
                <a:cs typeface="Times New Roman" panose="02020603050405020304" pitchFamily="18" charset="0"/>
              </a:rPr>
              <a:t> </a:t>
            </a:r>
            <a:r>
              <a:rPr lang="en-AU" dirty="0">
                <a:effectLst/>
                <a:ea typeface="Calibri" panose="020F0502020204030204" pitchFamily="34" charset="0"/>
                <a:cs typeface="Times New Roman" panose="02020603050405020304" pitchFamily="18" charset="0"/>
              </a:rPr>
              <a:t>[2024] HCA 8</a:t>
            </a:r>
            <a:endParaRPr lang="en-AU" dirty="0">
              <a:solidFill>
                <a:srgbClr val="000000"/>
              </a:solidFill>
              <a:effectLst/>
              <a:ea typeface="Calibri" panose="020F0502020204030204" pitchFamily="34" charset="0"/>
              <a:cs typeface="Times New Roman" panose="02020603050405020304" pitchFamily="18" charset="0"/>
            </a:endParaRPr>
          </a:p>
          <a:p>
            <a:pPr marL="285750" indent="-285750">
              <a:lnSpc>
                <a:spcPct val="150000"/>
              </a:lnSpc>
              <a:buFont typeface="Arial" panose="020B0604020202020204" pitchFamily="34" charset="0"/>
              <a:buChar char="•"/>
            </a:pPr>
            <a:r>
              <a:rPr lang="en-AU" i="1" dirty="0">
                <a:solidFill>
                  <a:srgbClr val="000000"/>
                </a:solidFill>
                <a:cs typeface="Times New Roman" panose="02020603050405020304" pitchFamily="18" charset="0"/>
              </a:rPr>
              <a:t>Park v The Queen </a:t>
            </a:r>
            <a:r>
              <a:rPr lang="en-AU" dirty="0">
                <a:solidFill>
                  <a:srgbClr val="000000"/>
                </a:solidFill>
                <a:cs typeface="Times New Roman" panose="02020603050405020304" pitchFamily="18" charset="0"/>
              </a:rPr>
              <a:t>(2021) 273 CLR 303</a:t>
            </a:r>
          </a:p>
          <a:p>
            <a:pPr marL="285750" indent="-285750">
              <a:lnSpc>
                <a:spcPct val="150000"/>
              </a:lnSpc>
              <a:buFont typeface="Arial" panose="020B0604020202020204" pitchFamily="34" charset="0"/>
              <a:buChar char="•"/>
            </a:pPr>
            <a:r>
              <a:rPr lang="en-AU" i="1" dirty="0">
                <a:solidFill>
                  <a:srgbClr val="000000"/>
                </a:solidFill>
                <a:cs typeface="Times New Roman" panose="02020603050405020304" pitchFamily="18" charset="0"/>
              </a:rPr>
              <a:t>Nguyen v The Queen </a:t>
            </a:r>
            <a:r>
              <a:rPr lang="en-AU" dirty="0">
                <a:solidFill>
                  <a:srgbClr val="000000"/>
                </a:solidFill>
                <a:cs typeface="Times New Roman" panose="02020603050405020304" pitchFamily="18" charset="0"/>
              </a:rPr>
              <a:t>(2016) 256 CLR 656</a:t>
            </a:r>
          </a:p>
          <a:p>
            <a:pPr marL="285750" indent="-285750">
              <a:lnSpc>
                <a:spcPct val="150000"/>
              </a:lnSpc>
              <a:buFont typeface="Arial" panose="020B0604020202020204" pitchFamily="34" charset="0"/>
              <a:buChar char="•"/>
            </a:pPr>
            <a:r>
              <a:rPr lang="en-AU" i="1" dirty="0">
                <a:solidFill>
                  <a:srgbClr val="000000"/>
                </a:solidFill>
                <a:cs typeface="Times New Roman" panose="02020603050405020304" pitchFamily="18" charset="0"/>
              </a:rPr>
              <a:t>Green v The Queen </a:t>
            </a:r>
            <a:r>
              <a:rPr lang="en-AU" dirty="0">
                <a:solidFill>
                  <a:srgbClr val="000000"/>
                </a:solidFill>
                <a:cs typeface="Times New Roman" panose="02020603050405020304" pitchFamily="18" charset="0"/>
              </a:rPr>
              <a:t>(2011) 244 CLR 462</a:t>
            </a:r>
            <a:endParaRPr lang="en-AU" i="1" dirty="0">
              <a:solidFill>
                <a:srgbClr val="000000"/>
              </a:solidFill>
              <a:cs typeface="Times New Roman" panose="02020603050405020304" pitchFamily="18" charset="0"/>
            </a:endParaRPr>
          </a:p>
          <a:p>
            <a:pPr marL="285750" indent="-285750">
              <a:lnSpc>
                <a:spcPct val="150000"/>
              </a:lnSpc>
              <a:buFont typeface="Arial" panose="020B0604020202020204" pitchFamily="34" charset="0"/>
              <a:buChar char="•"/>
            </a:pPr>
            <a:r>
              <a:rPr lang="en-AU" i="1" dirty="0">
                <a:solidFill>
                  <a:srgbClr val="000000"/>
                </a:solidFill>
                <a:cs typeface="Times New Roman" panose="02020603050405020304" pitchFamily="18" charset="0"/>
              </a:rPr>
              <a:t>Marakarian v The Queen </a:t>
            </a:r>
            <a:r>
              <a:rPr lang="en-AU" dirty="0">
                <a:solidFill>
                  <a:srgbClr val="000000"/>
                </a:solidFill>
                <a:cs typeface="Times New Roman" panose="02020603050405020304" pitchFamily="18" charset="0"/>
              </a:rPr>
              <a:t>(2005) 228 CLR 357</a:t>
            </a:r>
            <a:endParaRPr lang="en-AU" i="1" dirty="0"/>
          </a:p>
        </p:txBody>
      </p:sp>
      <p:sp>
        <p:nvSpPr>
          <p:cNvPr id="2" name="Title 1">
            <a:extLst>
              <a:ext uri="{FF2B5EF4-FFF2-40B4-BE49-F238E27FC236}">
                <a16:creationId xmlns:a16="http://schemas.microsoft.com/office/drawing/2014/main" id="{5B16C45F-0BE0-DCA8-7928-64BD1C9658A7}"/>
              </a:ext>
            </a:extLst>
          </p:cNvPr>
          <p:cNvSpPr>
            <a:spLocks noGrp="1"/>
          </p:cNvSpPr>
          <p:nvPr>
            <p:ph type="title"/>
          </p:nvPr>
        </p:nvSpPr>
        <p:spPr>
          <a:xfrm>
            <a:off x="481029" y="1107992"/>
            <a:ext cx="4023360" cy="3204134"/>
          </a:xfrm>
        </p:spPr>
        <p:txBody>
          <a:bodyPr vert="horz" lIns="91440" tIns="45720" rIns="91440" bIns="45720" rtlCol="0" anchor="b">
            <a:normAutofit/>
          </a:bodyPr>
          <a:lstStyle/>
          <a:p>
            <a:r>
              <a:rPr lang="en-US" sz="4400" dirty="0"/>
              <a:t>Legal Aid in the High Court of Australia </a:t>
            </a:r>
          </a:p>
        </p:txBody>
      </p:sp>
    </p:spTree>
    <p:extLst>
      <p:ext uri="{BB962C8B-B14F-4D97-AF65-F5344CB8AC3E}">
        <p14:creationId xmlns:p14="http://schemas.microsoft.com/office/powerpoint/2010/main" val="24879671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3" name="Rectangle 1032">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5" name="Rectangle 1034">
            <a:extLst>
              <a:ext uri="{FF2B5EF4-FFF2-40B4-BE49-F238E27FC236}">
                <a16:creationId xmlns:a16="http://schemas.microsoft.com/office/drawing/2014/main" id="{1D50F262-343C-4101-AB3C-9DA1072F73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4000942-5203-F50E-87E7-B44BF3D6E2F5}"/>
              </a:ext>
            </a:extLst>
          </p:cNvPr>
          <p:cNvPicPr>
            <a:picLocks noChangeAspect="1"/>
          </p:cNvPicPr>
          <p:nvPr/>
        </p:nvPicPr>
        <p:blipFill rotWithShape="1">
          <a:blip r:embed="rId2"/>
          <a:srcRect l="7459" r="1388"/>
          <a:stretch/>
        </p:blipFill>
        <p:spPr>
          <a:xfrm>
            <a:off x="7816130" y="10"/>
            <a:ext cx="4375870" cy="6857990"/>
          </a:xfrm>
          <a:custGeom>
            <a:avLst/>
            <a:gdLst/>
            <a:ahLst/>
            <a:cxnLst/>
            <a:rect l="l" t="t" r="r" b="b"/>
            <a:pathLst>
              <a:path w="4375870" h="6858000">
                <a:moveTo>
                  <a:pt x="4441" y="0"/>
                </a:moveTo>
                <a:lnTo>
                  <a:pt x="4375870" y="0"/>
                </a:lnTo>
                <a:lnTo>
                  <a:pt x="4375870" y="23"/>
                </a:lnTo>
                <a:lnTo>
                  <a:pt x="4375870" y="6858000"/>
                </a:lnTo>
                <a:lnTo>
                  <a:pt x="0" y="6858000"/>
                </a:lnTo>
                <a:lnTo>
                  <a:pt x="106674" y="6638378"/>
                </a:lnTo>
                <a:cubicBezTo>
                  <a:pt x="530028" y="5720938"/>
                  <a:pt x="777229" y="4614948"/>
                  <a:pt x="777229" y="3424428"/>
                </a:cubicBezTo>
                <a:cubicBezTo>
                  <a:pt x="777229" y="2233909"/>
                  <a:pt x="530028" y="1127919"/>
                  <a:pt x="106674" y="210478"/>
                </a:cubicBezTo>
                <a:close/>
              </a:path>
            </a:pathLst>
          </a:custGeom>
        </p:spPr>
      </p:pic>
      <p:pic>
        <p:nvPicPr>
          <p:cNvPr id="1026" name="Picture 2">
            <a:extLst>
              <a:ext uri="{FF2B5EF4-FFF2-40B4-BE49-F238E27FC236}">
                <a16:creationId xmlns:a16="http://schemas.microsoft.com/office/drawing/2014/main" id="{5FF8F67E-B282-9BB2-FFAA-A2C860AFA4B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306" r="15628"/>
          <a:stretch/>
        </p:blipFill>
        <p:spPr bwMode="auto">
          <a:xfrm>
            <a:off x="3595404" y="31"/>
            <a:ext cx="4942298" cy="6857999"/>
          </a:xfrm>
          <a:custGeom>
            <a:avLst/>
            <a:gdLst/>
            <a:ahLst/>
            <a:cxnLst/>
            <a:rect l="l" t="t" r="r" b="b"/>
            <a:pathLst>
              <a:path w="4942298" h="6857999">
                <a:moveTo>
                  <a:pt x="0" y="0"/>
                </a:moveTo>
                <a:lnTo>
                  <a:pt x="4164238" y="0"/>
                </a:lnTo>
                <a:lnTo>
                  <a:pt x="4271743" y="210478"/>
                </a:lnTo>
                <a:cubicBezTo>
                  <a:pt x="4695097" y="1127919"/>
                  <a:pt x="4942298" y="2233909"/>
                  <a:pt x="4942298" y="3424428"/>
                </a:cubicBezTo>
                <a:cubicBezTo>
                  <a:pt x="4942298" y="4614948"/>
                  <a:pt x="4695097" y="5720938"/>
                  <a:pt x="4271743" y="6638378"/>
                </a:cubicBezTo>
                <a:lnTo>
                  <a:pt x="4159568" y="6857999"/>
                </a:lnTo>
                <a:lnTo>
                  <a:pt x="49488" y="6857999"/>
                </a:lnTo>
                <a:lnTo>
                  <a:pt x="119616" y="6721637"/>
                </a:lnTo>
                <a:cubicBezTo>
                  <a:pt x="540124" y="5863919"/>
                  <a:pt x="796416" y="4724528"/>
                  <a:pt x="796416" y="3474162"/>
                </a:cubicBezTo>
                <a:cubicBezTo>
                  <a:pt x="796416" y="2140439"/>
                  <a:pt x="504812" y="932979"/>
                  <a:pt x="33352" y="58950"/>
                </a:cubicBezTo>
                <a:close/>
              </a:path>
            </a:pathLst>
          </a:custGeom>
          <a:noFill/>
          <a:extLst>
            <a:ext uri="{909E8E84-426E-40DD-AFC4-6F175D3DCCD1}">
              <a14:hiddenFill xmlns:a14="http://schemas.microsoft.com/office/drawing/2010/main">
                <a:solidFill>
                  <a:srgbClr val="FFFFFF"/>
                </a:solidFill>
              </a14:hiddenFill>
            </a:ext>
          </a:extLst>
        </p:spPr>
      </p:pic>
      <p:sp useBgFill="1">
        <p:nvSpPr>
          <p:cNvPr id="1037" name="Freeform: Shape 1036">
            <a:extLst>
              <a:ext uri="{FF2B5EF4-FFF2-40B4-BE49-F238E27FC236}">
                <a16:creationId xmlns:a16="http://schemas.microsoft.com/office/drawing/2014/main" id="{6A0924B3-0260-445E-AFD7-9533C0D1B3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97136" cy="6858000"/>
          </a:xfrm>
          <a:custGeom>
            <a:avLst/>
            <a:gdLst>
              <a:gd name="connsiteX0" fmla="*/ 0 w 4397136"/>
              <a:gd name="connsiteY0" fmla="*/ 0 h 6858000"/>
              <a:gd name="connsiteX1" fmla="*/ 3599069 w 4397136"/>
              <a:gd name="connsiteY1" fmla="*/ 0 h 6858000"/>
              <a:gd name="connsiteX2" fmla="*/ 3634072 w 4397136"/>
              <a:gd name="connsiteY2" fmla="*/ 58977 h 6858000"/>
              <a:gd name="connsiteX3" fmla="*/ 4397136 w 4397136"/>
              <a:gd name="connsiteY3" fmla="*/ 3474189 h 6858000"/>
              <a:gd name="connsiteX4" fmla="*/ 3802221 w 4397136"/>
              <a:gd name="connsiteY4" fmla="*/ 6546415 h 6858000"/>
              <a:gd name="connsiteX5" fmla="*/ 3649466 w 4397136"/>
              <a:gd name="connsiteY5" fmla="*/ 6858000 h 6858000"/>
              <a:gd name="connsiteX6" fmla="*/ 0 w 4397136"/>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97136" h="6858000">
                <a:moveTo>
                  <a:pt x="0" y="0"/>
                </a:moveTo>
                <a:lnTo>
                  <a:pt x="3599069" y="0"/>
                </a:lnTo>
                <a:lnTo>
                  <a:pt x="3634072" y="58977"/>
                </a:lnTo>
                <a:cubicBezTo>
                  <a:pt x="4105532" y="933006"/>
                  <a:pt x="4397136" y="2140466"/>
                  <a:pt x="4397136" y="3474189"/>
                </a:cubicBezTo>
                <a:cubicBezTo>
                  <a:pt x="4397136" y="4641197"/>
                  <a:pt x="4173877" y="5711534"/>
                  <a:pt x="3802221" y="6546415"/>
                </a:cubicBezTo>
                <a:lnTo>
                  <a:pt x="3649466"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39" name="Freeform: Shape 1038">
            <a:extLst>
              <a:ext uri="{FF2B5EF4-FFF2-40B4-BE49-F238E27FC236}">
                <a16:creationId xmlns:a16="http://schemas.microsoft.com/office/drawing/2014/main" id="{7C34E8CB-B972-4A94-8469-315C10C2AA9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386504" cy="6858000"/>
          </a:xfrm>
          <a:custGeom>
            <a:avLst/>
            <a:gdLst>
              <a:gd name="connsiteX0" fmla="*/ 0 w 4386504"/>
              <a:gd name="connsiteY0" fmla="*/ 0 h 6858000"/>
              <a:gd name="connsiteX1" fmla="*/ 3588437 w 4386504"/>
              <a:gd name="connsiteY1" fmla="*/ 0 h 6858000"/>
              <a:gd name="connsiteX2" fmla="*/ 3623440 w 4386504"/>
              <a:gd name="connsiteY2" fmla="*/ 58977 h 6858000"/>
              <a:gd name="connsiteX3" fmla="*/ 4386504 w 4386504"/>
              <a:gd name="connsiteY3" fmla="*/ 3474189 h 6858000"/>
              <a:gd name="connsiteX4" fmla="*/ 3791589 w 4386504"/>
              <a:gd name="connsiteY4" fmla="*/ 6546415 h 6858000"/>
              <a:gd name="connsiteX5" fmla="*/ 3638834 w 4386504"/>
              <a:gd name="connsiteY5" fmla="*/ 6858000 h 6858000"/>
              <a:gd name="connsiteX6" fmla="*/ 0 w 438650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86504" h="6858000">
                <a:moveTo>
                  <a:pt x="0" y="0"/>
                </a:moveTo>
                <a:lnTo>
                  <a:pt x="3588437" y="0"/>
                </a:lnTo>
                <a:lnTo>
                  <a:pt x="3623440" y="58977"/>
                </a:lnTo>
                <a:cubicBezTo>
                  <a:pt x="4094900" y="933006"/>
                  <a:pt x="4386504" y="2140466"/>
                  <a:pt x="4386504" y="3474189"/>
                </a:cubicBezTo>
                <a:cubicBezTo>
                  <a:pt x="4386504" y="4641197"/>
                  <a:pt x="4163245" y="5711534"/>
                  <a:pt x="3791589" y="6546415"/>
                </a:cubicBezTo>
                <a:lnTo>
                  <a:pt x="3638834"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4B50C2D4-75C0-F368-DED4-9CC9D7FD24C0}"/>
              </a:ext>
            </a:extLst>
          </p:cNvPr>
          <p:cNvSpPr>
            <a:spLocks noGrp="1"/>
          </p:cNvSpPr>
          <p:nvPr>
            <p:ph type="title"/>
          </p:nvPr>
        </p:nvSpPr>
        <p:spPr>
          <a:xfrm>
            <a:off x="438913" y="1511589"/>
            <a:ext cx="3430958" cy="2896432"/>
          </a:xfrm>
        </p:spPr>
        <p:txBody>
          <a:bodyPr vert="horz" lIns="91440" tIns="45720" rIns="91440" bIns="45720" rtlCol="0" anchor="b">
            <a:normAutofit/>
          </a:bodyPr>
          <a:lstStyle/>
          <a:p>
            <a:r>
              <a:rPr lang="en-US" sz="4000" dirty="0"/>
              <a:t>Role of the Criminal Defence Lawyer</a:t>
            </a:r>
          </a:p>
        </p:txBody>
      </p:sp>
      <p:sp>
        <p:nvSpPr>
          <p:cNvPr id="13" name="TextBox 12">
            <a:extLst>
              <a:ext uri="{FF2B5EF4-FFF2-40B4-BE49-F238E27FC236}">
                <a16:creationId xmlns:a16="http://schemas.microsoft.com/office/drawing/2014/main" id="{DF5744A3-FCE5-E5BE-C811-9ED26EDAAF03}"/>
              </a:ext>
            </a:extLst>
          </p:cNvPr>
          <p:cNvSpPr txBox="1"/>
          <p:nvPr/>
        </p:nvSpPr>
        <p:spPr>
          <a:xfrm>
            <a:off x="3840587" y="136525"/>
            <a:ext cx="3244285" cy="346837"/>
          </a:xfrm>
          <a:prstGeom prst="rect">
            <a:avLst/>
          </a:prstGeom>
        </p:spPr>
        <p:txBody>
          <a:bodyPr vert="horz" lIns="91440" tIns="45720" rIns="91440" bIns="45720" rtlCol="0">
            <a:noAutofit/>
          </a:bodyPr>
          <a:lstStyle/>
          <a:p>
            <a:pPr>
              <a:lnSpc>
                <a:spcPct val="110000"/>
              </a:lnSpc>
              <a:spcBef>
                <a:spcPts val="1000"/>
              </a:spcBef>
              <a:spcAft>
                <a:spcPts val="588"/>
              </a:spcAft>
            </a:pPr>
            <a:r>
              <a:rPr lang="en-US" sz="990" dirty="0">
                <a:solidFill>
                  <a:schemeClr val="bg1"/>
                </a:solidFill>
              </a:rPr>
              <a:t>Source: Duffy Archive &amp; The David Bowie Archive</a:t>
            </a:r>
          </a:p>
        </p:txBody>
      </p:sp>
      <p:sp>
        <p:nvSpPr>
          <p:cNvPr id="1041" name="Rectangle 1040">
            <a:extLst>
              <a:ext uri="{FF2B5EF4-FFF2-40B4-BE49-F238E27FC236}">
                <a16:creationId xmlns:a16="http://schemas.microsoft.com/office/drawing/2014/main" id="{114A821F-8663-46BA-8CC0-D4C44F639F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67989"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43" name="Rectangle 1042">
            <a:extLst>
              <a:ext uri="{FF2B5EF4-FFF2-40B4-BE49-F238E27FC236}">
                <a16:creationId xmlns:a16="http://schemas.microsoft.com/office/drawing/2014/main" id="{67EF550F-47CE-4FB2-9DAC-12AD835C83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8912" y="4544568"/>
            <a:ext cx="341496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EE935D89-96BF-A532-CF46-12F02283759F}"/>
              </a:ext>
            </a:extLst>
          </p:cNvPr>
          <p:cNvSpPr>
            <a:spLocks noGrp="1"/>
          </p:cNvSpPr>
          <p:nvPr>
            <p:ph type="dt" sz="half" idx="10"/>
          </p:nvPr>
        </p:nvSpPr>
        <p:spPr>
          <a:xfrm>
            <a:off x="438911" y="6356350"/>
            <a:ext cx="2793386" cy="365125"/>
          </a:xfrm>
        </p:spPr>
        <p:txBody>
          <a:bodyPr vert="horz" lIns="91440" tIns="45720" rIns="91440" bIns="45720" rtlCol="0" anchor="ctr">
            <a:normAutofit/>
          </a:bodyPr>
          <a:lstStyle/>
          <a:p>
            <a:pPr>
              <a:spcAft>
                <a:spcPts val="600"/>
              </a:spcAft>
            </a:pPr>
            <a:r>
              <a:rPr lang="en-US"/>
              <a:t>26 June 2024</a:t>
            </a:r>
          </a:p>
        </p:txBody>
      </p:sp>
      <p:sp>
        <p:nvSpPr>
          <p:cNvPr id="8" name="Footer Placeholder 7">
            <a:extLst>
              <a:ext uri="{FF2B5EF4-FFF2-40B4-BE49-F238E27FC236}">
                <a16:creationId xmlns:a16="http://schemas.microsoft.com/office/drawing/2014/main" id="{0292EF10-499E-8EFF-2B88-6F006799BC72}"/>
              </a:ext>
            </a:extLst>
          </p:cNvPr>
          <p:cNvSpPr>
            <a:spLocks noGrp="1"/>
          </p:cNvSpPr>
          <p:nvPr>
            <p:ph type="ftr" sz="quarter" idx="11"/>
          </p:nvPr>
        </p:nvSpPr>
        <p:spPr>
          <a:xfrm>
            <a:off x="3999924" y="6356350"/>
            <a:ext cx="3675888" cy="365125"/>
          </a:xfrm>
        </p:spPr>
        <p:txBody>
          <a:bodyPr vert="horz" lIns="91440" tIns="45720" rIns="91440" bIns="45720" rtlCol="0" anchor="ctr">
            <a:normAutofit/>
          </a:bodyPr>
          <a:lstStyle/>
          <a:p>
            <a:pPr>
              <a:lnSpc>
                <a:spcPct val="90000"/>
              </a:lnSpc>
              <a:spcAft>
                <a:spcPts val="600"/>
              </a:spcAft>
            </a:pPr>
            <a:r>
              <a:rPr lang="en-US" sz="900" kern="1200" dirty="0">
                <a:solidFill>
                  <a:schemeClr val="tx1">
                    <a:lumMod val="65000"/>
                    <a:lumOff val="35000"/>
                  </a:schemeClr>
                </a:solidFill>
                <a:latin typeface="+mn-lt"/>
                <a:ea typeface="+mn-ea"/>
                <a:cs typeface="+mn-cs"/>
              </a:rPr>
              <a:t>KEYNOTE ADDRESS: CAPUCHIN MONKEYS, HENRY VII, ROCK STARS AND LEGAL AID</a:t>
            </a:r>
          </a:p>
        </p:txBody>
      </p:sp>
      <p:sp>
        <p:nvSpPr>
          <p:cNvPr id="4" name="TextBox 3">
            <a:extLst>
              <a:ext uri="{FF2B5EF4-FFF2-40B4-BE49-F238E27FC236}">
                <a16:creationId xmlns:a16="http://schemas.microsoft.com/office/drawing/2014/main" id="{C9F19364-A39D-6553-6CC2-E7BA1FBDC336}"/>
              </a:ext>
            </a:extLst>
          </p:cNvPr>
          <p:cNvSpPr txBox="1"/>
          <p:nvPr/>
        </p:nvSpPr>
        <p:spPr>
          <a:xfrm>
            <a:off x="8968799" y="5749847"/>
            <a:ext cx="2792104" cy="244362"/>
          </a:xfrm>
          <a:prstGeom prst="rect">
            <a:avLst/>
          </a:prstGeom>
          <a:noFill/>
        </p:spPr>
        <p:txBody>
          <a:bodyPr wrap="square" rtlCol="0">
            <a:spAutoFit/>
          </a:bodyPr>
          <a:lstStyle/>
          <a:p>
            <a:pPr defTabSz="860268">
              <a:spcAft>
                <a:spcPts val="588"/>
              </a:spcAft>
            </a:pPr>
            <a:r>
              <a:rPr lang="en-AU" sz="988" kern="1200" dirty="0">
                <a:solidFill>
                  <a:schemeClr val="bg1"/>
                </a:solidFill>
                <a:latin typeface="+mn-lt"/>
                <a:ea typeface="+mn-ea"/>
                <a:cs typeface="+mn-cs"/>
              </a:rPr>
              <a:t>Source: Mark Weiss / Getty Images</a:t>
            </a:r>
            <a:endParaRPr lang="en-AU" sz="1050" dirty="0">
              <a:solidFill>
                <a:schemeClr val="bg1"/>
              </a:solidFill>
            </a:endParaRPr>
          </a:p>
        </p:txBody>
      </p:sp>
    </p:spTree>
    <p:extLst>
      <p:ext uri="{BB962C8B-B14F-4D97-AF65-F5344CB8AC3E}">
        <p14:creationId xmlns:p14="http://schemas.microsoft.com/office/powerpoint/2010/main" val="3967410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11">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3" name="Rectangle 13">
            <a:extLst>
              <a:ext uri="{FF2B5EF4-FFF2-40B4-BE49-F238E27FC236}">
                <a16:creationId xmlns:a16="http://schemas.microsoft.com/office/drawing/2014/main" id="{1ACA2EA0-FFD3-42EC-9406-B595015ED9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4" name="Rectangle 15">
            <a:extLst>
              <a:ext uri="{FF2B5EF4-FFF2-40B4-BE49-F238E27FC236}">
                <a16:creationId xmlns:a16="http://schemas.microsoft.com/office/drawing/2014/main" id="{D5288BCE-665C-472A-8C43-664BCFA31E4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8762" y="1247775"/>
            <a:ext cx="9144000" cy="3007447"/>
          </a:xfrm>
          <a:prstGeom prst="rect">
            <a:avLst/>
          </a:prstGeom>
          <a:ln w="12700">
            <a:solidFill>
              <a:schemeClr val="tx2">
                <a:lumMod val="10000"/>
                <a:lumOff val="90000"/>
              </a:schemeClr>
            </a:solidFill>
          </a:ln>
          <a:effectLst>
            <a:outerShdw blurRad="50800" dist="38100" dir="2700000" algn="tl" rotWithShape="0">
              <a:schemeClr val="bg2">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3F47937-7679-108F-28FF-0B2F9090884A}"/>
              </a:ext>
            </a:extLst>
          </p:cNvPr>
          <p:cNvSpPr>
            <a:spLocks noGrp="1"/>
          </p:cNvSpPr>
          <p:nvPr>
            <p:ph type="title"/>
          </p:nvPr>
        </p:nvSpPr>
        <p:spPr>
          <a:xfrm>
            <a:off x="1804988" y="1442172"/>
            <a:ext cx="8582025" cy="2177328"/>
          </a:xfrm>
        </p:spPr>
        <p:txBody>
          <a:bodyPr vert="horz" lIns="91440" tIns="45720" rIns="91440" bIns="45720" rtlCol="0" anchor="ctr">
            <a:normAutofit/>
          </a:bodyPr>
          <a:lstStyle/>
          <a:p>
            <a:pPr algn="ctr"/>
            <a:r>
              <a:rPr lang="en-US" sz="7200" dirty="0"/>
              <a:t>Concluding Remarks</a:t>
            </a:r>
          </a:p>
        </p:txBody>
      </p:sp>
      <p:sp>
        <p:nvSpPr>
          <p:cNvPr id="25" name="Rectangle: Rounded Corners 17">
            <a:extLst>
              <a:ext uri="{FF2B5EF4-FFF2-40B4-BE49-F238E27FC236}">
                <a16:creationId xmlns:a16="http://schemas.microsoft.com/office/drawing/2014/main" id="{46C57131-53A7-4C1A-BEA8-25F06A06A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487872" y="3912322"/>
            <a:ext cx="7225780" cy="685800"/>
          </a:xfrm>
          <a:prstGeom prst="roundRect">
            <a:avLst>
              <a:gd name="adj" fmla="val 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a:extLst>
              <a:ext uri="{FF2B5EF4-FFF2-40B4-BE49-F238E27FC236}">
                <a16:creationId xmlns:a16="http://schemas.microsoft.com/office/drawing/2014/main" id="{0097F4AB-6325-72F3-3E70-C473D5977BA2}"/>
              </a:ext>
            </a:extLst>
          </p:cNvPr>
          <p:cNvSpPr>
            <a:spLocks noGrp="1"/>
          </p:cNvSpPr>
          <p:nvPr>
            <p:ph type="dt" sz="half" idx="10"/>
          </p:nvPr>
        </p:nvSpPr>
        <p:spPr>
          <a:xfrm>
            <a:off x="576072" y="6356350"/>
            <a:ext cx="2743200" cy="365125"/>
          </a:xfrm>
        </p:spPr>
        <p:txBody>
          <a:bodyPr vert="horz" lIns="91440" tIns="45720" rIns="91440" bIns="45720" rtlCol="0" anchor="ctr">
            <a:normAutofit/>
          </a:bodyPr>
          <a:lstStyle/>
          <a:p>
            <a:pPr>
              <a:spcAft>
                <a:spcPts val="600"/>
              </a:spcAft>
            </a:pPr>
            <a:r>
              <a:rPr lang="en-US"/>
              <a:t>26 June 2024</a:t>
            </a:r>
          </a:p>
        </p:txBody>
      </p:sp>
      <p:sp>
        <p:nvSpPr>
          <p:cNvPr id="5" name="Footer Placeholder 4">
            <a:extLst>
              <a:ext uri="{FF2B5EF4-FFF2-40B4-BE49-F238E27FC236}">
                <a16:creationId xmlns:a16="http://schemas.microsoft.com/office/drawing/2014/main" id="{C42E05D7-0D08-9BEA-B5E0-8FD7686B0368}"/>
              </a:ext>
            </a:extLst>
          </p:cNvPr>
          <p:cNvSpPr>
            <a:spLocks noGrp="1"/>
          </p:cNvSpPr>
          <p:nvPr>
            <p:ph type="ftr" sz="quarter" idx="11"/>
          </p:nvPr>
        </p:nvSpPr>
        <p:spPr>
          <a:xfrm>
            <a:off x="4038600" y="6356350"/>
            <a:ext cx="4114800" cy="365125"/>
          </a:xfrm>
        </p:spPr>
        <p:txBody>
          <a:bodyPr vert="horz" lIns="91440" tIns="45720" rIns="91440" bIns="45720" rtlCol="0" anchor="ctr">
            <a:normAutofit fontScale="92500" lnSpcReduction="20000"/>
          </a:bodyPr>
          <a:lstStyle/>
          <a:p>
            <a:pPr>
              <a:spcAft>
                <a:spcPts val="600"/>
              </a:spcAft>
            </a:pPr>
            <a:r>
              <a:rPr lang="en-AU" kern="1200">
                <a:solidFill>
                  <a:schemeClr val="tx1">
                    <a:tint val="75000"/>
                  </a:schemeClr>
                </a:solidFill>
                <a:latin typeface="+mn-lt"/>
                <a:ea typeface="+mn-ea"/>
                <a:cs typeface="+mn-cs"/>
              </a:rPr>
              <a:t>KEYNOTE ADDRESS: CAPUCHIN MONKEYS, HENRY VII, ROCK STARS AND LEGAL AID</a:t>
            </a:r>
            <a:endParaRPr lang="en-US" kern="1200">
              <a:solidFill>
                <a:schemeClr val="tx1">
                  <a:tint val="75000"/>
                </a:schemeClr>
              </a:solidFill>
              <a:latin typeface="+mn-lt"/>
              <a:ea typeface="+mn-ea"/>
              <a:cs typeface="+mn-cs"/>
            </a:endParaRPr>
          </a:p>
        </p:txBody>
      </p:sp>
    </p:spTree>
    <p:extLst>
      <p:ext uri="{BB962C8B-B14F-4D97-AF65-F5344CB8AC3E}">
        <p14:creationId xmlns:p14="http://schemas.microsoft.com/office/powerpoint/2010/main" val="6578665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7" name="Rectangle 16">
            <a:extLst>
              <a:ext uri="{FF2B5EF4-FFF2-40B4-BE49-F238E27FC236}">
                <a16:creationId xmlns:a16="http://schemas.microsoft.com/office/drawing/2014/main" id="{55666830-9A19-4E01-8505-D6C7F9AC56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a:hlinkClick r:id="rId2"/>
            <a:extLst>
              <a:ext uri="{FF2B5EF4-FFF2-40B4-BE49-F238E27FC236}">
                <a16:creationId xmlns:a16="http://schemas.microsoft.com/office/drawing/2014/main" id="{6F976CB9-B5E7-5113-ED2B-D2E1D6506950}"/>
              </a:ext>
            </a:extLst>
          </p:cNvPr>
          <p:cNvPicPr>
            <a:picLocks noGrp="1" noChangeAspect="1"/>
          </p:cNvPicPr>
          <p:nvPr>
            <p:ph idx="1"/>
          </p:nvPr>
        </p:nvPicPr>
        <p:blipFill rotWithShape="1">
          <a:blip r:embed="rId3"/>
          <a:srcRect l="21632"/>
          <a:stretch/>
        </p:blipFill>
        <p:spPr>
          <a:xfrm>
            <a:off x="4110127" y="10"/>
            <a:ext cx="8081873" cy="6857990"/>
          </a:xfrm>
          <a:custGeom>
            <a:avLst/>
            <a:gdLst/>
            <a:ahLst/>
            <a:cxnLst/>
            <a:rect l="l" t="t" r="r" b="b"/>
            <a:pathLst>
              <a:path w="8081873" h="6858000">
                <a:moveTo>
                  <a:pt x="0" y="0"/>
                </a:moveTo>
                <a:lnTo>
                  <a:pt x="8081873" y="0"/>
                </a:lnTo>
                <a:lnTo>
                  <a:pt x="8081873" y="6858000"/>
                </a:lnTo>
                <a:lnTo>
                  <a:pt x="0" y="6858000"/>
                </a:lnTo>
                <a:lnTo>
                  <a:pt x="68897" y="6734633"/>
                </a:lnTo>
                <a:cubicBezTo>
                  <a:pt x="558802" y="5812845"/>
                  <a:pt x="848920" y="4668597"/>
                  <a:pt x="848920" y="3429000"/>
                </a:cubicBezTo>
                <a:cubicBezTo>
                  <a:pt x="848920" y="2189404"/>
                  <a:pt x="558802" y="1045156"/>
                  <a:pt x="68897" y="123368"/>
                </a:cubicBezTo>
                <a:close/>
              </a:path>
            </a:pathLst>
          </a:custGeom>
        </p:spPr>
      </p:pic>
      <p:sp useBgFill="1">
        <p:nvSpPr>
          <p:cNvPr id="19" name="Freeform: Shape 18">
            <a:extLst>
              <a:ext uri="{FF2B5EF4-FFF2-40B4-BE49-F238E27FC236}">
                <a16:creationId xmlns:a16="http://schemas.microsoft.com/office/drawing/2014/main" id="{AE9FC877-7FB6-4D22-9988-35420644E2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21" name="Freeform: Shape 20">
            <a:extLst>
              <a:ext uri="{FF2B5EF4-FFF2-40B4-BE49-F238E27FC236}">
                <a16:creationId xmlns:a16="http://schemas.microsoft.com/office/drawing/2014/main" id="{E41809D1-F12E-46BB-B804-5F209D325E8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5C150D4-0EC0-2D8B-7BF2-E737EFF35721}"/>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800" dirty="0"/>
              <a:t>Capuchin Monkeys:</a:t>
            </a:r>
            <a:br>
              <a:rPr lang="en-US" sz="4800" dirty="0"/>
            </a:br>
            <a:r>
              <a:rPr lang="en-US" dirty="0"/>
              <a:t>A lesson in parity</a:t>
            </a:r>
          </a:p>
        </p:txBody>
      </p:sp>
      <p:sp>
        <p:nvSpPr>
          <p:cNvPr id="6" name="TextBox 5">
            <a:extLst>
              <a:ext uri="{FF2B5EF4-FFF2-40B4-BE49-F238E27FC236}">
                <a16:creationId xmlns:a16="http://schemas.microsoft.com/office/drawing/2014/main" id="{135FACB8-F0FB-0229-5343-9EFBABE87255}"/>
              </a:ext>
            </a:extLst>
          </p:cNvPr>
          <p:cNvSpPr txBox="1"/>
          <p:nvPr/>
        </p:nvSpPr>
        <p:spPr>
          <a:xfrm>
            <a:off x="8669191" y="5934841"/>
            <a:ext cx="3933306" cy="1208141"/>
          </a:xfrm>
          <a:prstGeom prst="rect">
            <a:avLst/>
          </a:prstGeom>
        </p:spPr>
        <p:txBody>
          <a:bodyPr vert="horz" lIns="91440" tIns="45720" rIns="91440" bIns="45720" rtlCol="0">
            <a:normAutofit/>
          </a:bodyPr>
          <a:lstStyle/>
          <a:p>
            <a:pPr>
              <a:lnSpc>
                <a:spcPct val="110000"/>
              </a:lnSpc>
              <a:spcBef>
                <a:spcPts val="1000"/>
              </a:spcBef>
            </a:pPr>
            <a:r>
              <a:rPr lang="en-US" sz="990" dirty="0">
                <a:solidFill>
                  <a:schemeClr val="bg1"/>
                </a:solidFill>
              </a:rPr>
              <a:t>Image source: Xavier Cervera, Panos Pictures/Redux</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Date Placeholder 6">
            <a:extLst>
              <a:ext uri="{FF2B5EF4-FFF2-40B4-BE49-F238E27FC236}">
                <a16:creationId xmlns:a16="http://schemas.microsoft.com/office/drawing/2014/main" id="{6E955F9C-7A9C-DB1A-8A95-0AD09A937415}"/>
              </a:ext>
            </a:extLst>
          </p:cNvPr>
          <p:cNvSpPr>
            <a:spLocks noGrp="1"/>
          </p:cNvSpPr>
          <p:nvPr>
            <p:ph type="dt" sz="half" idx="10"/>
          </p:nvPr>
        </p:nvSpPr>
        <p:spPr>
          <a:xfrm>
            <a:off x="477981" y="6356350"/>
            <a:ext cx="2743200" cy="365125"/>
          </a:xfrm>
        </p:spPr>
        <p:txBody>
          <a:bodyPr vert="horz" lIns="91440" tIns="45720" rIns="91440" bIns="45720" rtlCol="0" anchor="ctr">
            <a:normAutofit/>
          </a:bodyPr>
          <a:lstStyle/>
          <a:p>
            <a:pPr>
              <a:spcAft>
                <a:spcPts val="600"/>
              </a:spcAft>
            </a:pPr>
            <a:r>
              <a:rPr lang="en-US"/>
              <a:t>26 June 2024</a:t>
            </a:r>
          </a:p>
        </p:txBody>
      </p:sp>
      <p:sp>
        <p:nvSpPr>
          <p:cNvPr id="8" name="Footer Placeholder 7">
            <a:extLst>
              <a:ext uri="{FF2B5EF4-FFF2-40B4-BE49-F238E27FC236}">
                <a16:creationId xmlns:a16="http://schemas.microsoft.com/office/drawing/2014/main" id="{4AAB92F3-FAEE-3504-BB44-5AF7FEA952DB}"/>
              </a:ext>
            </a:extLst>
          </p:cNvPr>
          <p:cNvSpPr>
            <a:spLocks noGrp="1"/>
          </p:cNvSpPr>
          <p:nvPr>
            <p:ph type="ftr" sz="quarter" idx="11"/>
          </p:nvPr>
        </p:nvSpPr>
        <p:spPr>
          <a:xfrm>
            <a:off x="5374178" y="6356350"/>
            <a:ext cx="4114800" cy="365125"/>
          </a:xfrm>
        </p:spPr>
        <p:txBody>
          <a:bodyPr vert="horz" lIns="91440" tIns="45720" rIns="91440" bIns="45720" rtlCol="0" anchor="ctr">
            <a:normAutofit/>
          </a:bodyPr>
          <a:lstStyle/>
          <a:p>
            <a:pPr algn="l">
              <a:lnSpc>
                <a:spcPct val="90000"/>
              </a:lnSpc>
              <a:spcAft>
                <a:spcPts val="600"/>
              </a:spcAft>
            </a:pPr>
            <a:r>
              <a:rPr lang="en-US" sz="900" kern="1200">
                <a:solidFill>
                  <a:srgbClr val="FFFFFF"/>
                </a:solidFill>
                <a:latin typeface="+mn-lt"/>
                <a:ea typeface="+mn-ea"/>
                <a:cs typeface="+mn-cs"/>
              </a:rPr>
              <a:t>KEYNOTE ADDRESS: CAPUCHIN MONKEYS, HENRY VII, ROCK STARS AND LEGAL AID</a:t>
            </a:r>
          </a:p>
        </p:txBody>
      </p:sp>
    </p:spTree>
    <p:extLst>
      <p:ext uri="{BB962C8B-B14F-4D97-AF65-F5344CB8AC3E}">
        <p14:creationId xmlns:p14="http://schemas.microsoft.com/office/powerpoint/2010/main" val="24679099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84E2AF4-42AB-9478-72E5-D37C143007E2}"/>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100"/>
              <a:t>A History of Legal Aid </a:t>
            </a:r>
            <a:endParaRPr lang="en-US" sz="4100" dirty="0"/>
          </a:p>
        </p:txBody>
      </p:sp>
      <p:sp>
        <p:nvSpPr>
          <p:cNvPr id="5" name="Text Placeholder 4">
            <a:extLst>
              <a:ext uri="{FF2B5EF4-FFF2-40B4-BE49-F238E27FC236}">
                <a16:creationId xmlns:a16="http://schemas.microsoft.com/office/drawing/2014/main" id="{5D40A0CC-42E2-F6E7-B47F-39DB4A98E9B3}"/>
              </a:ext>
            </a:extLst>
          </p:cNvPr>
          <p:cNvSpPr>
            <a:spLocks noGrp="1"/>
          </p:cNvSpPr>
          <p:nvPr>
            <p:ph type="body" idx="1"/>
          </p:nvPr>
        </p:nvSpPr>
        <p:spPr>
          <a:xfrm>
            <a:off x="477981" y="4872922"/>
            <a:ext cx="3933306" cy="1208141"/>
          </a:xfrm>
        </p:spPr>
        <p:txBody>
          <a:bodyPr vert="horz" lIns="91440" tIns="45720" rIns="91440" bIns="45720" rtlCol="0">
            <a:normAutofit/>
          </a:bodyPr>
          <a:lstStyle/>
          <a:p>
            <a:r>
              <a:rPr lang="en-US" sz="2000"/>
              <a:t>Facilitating access to justice </a:t>
            </a:r>
            <a:endParaRPr lang="en-US" sz="2000" dirty="0"/>
          </a:p>
        </p:txBody>
      </p:sp>
      <p:sp>
        <p:nvSpPr>
          <p:cNvPr id="37"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441B7CF-5501-E31E-05A1-B51F57AF8636}"/>
              </a:ext>
            </a:extLst>
          </p:cNvPr>
          <p:cNvSpPr txBox="1"/>
          <p:nvPr/>
        </p:nvSpPr>
        <p:spPr>
          <a:xfrm>
            <a:off x="8938519" y="5345016"/>
            <a:ext cx="1513556" cy="253916"/>
          </a:xfrm>
          <a:prstGeom prst="rect">
            <a:avLst/>
          </a:prstGeom>
          <a:noFill/>
        </p:spPr>
        <p:txBody>
          <a:bodyPr wrap="none" rtlCol="0">
            <a:spAutoFit/>
          </a:bodyPr>
          <a:lstStyle/>
          <a:p>
            <a:r>
              <a:rPr lang="en-AU" sz="1050" dirty="0">
                <a:solidFill>
                  <a:schemeClr val="bg1">
                    <a:lumMod val="50000"/>
                  </a:schemeClr>
                </a:solidFill>
              </a:rPr>
              <a:t>Source: iStock Photos</a:t>
            </a:r>
          </a:p>
        </p:txBody>
      </p:sp>
      <p:pic>
        <p:nvPicPr>
          <p:cNvPr id="1032" name="Picture 8" descr="Concept of digital law Concept of digital law. Woman with document and magnifying glass. Checking article, working with information, notary and jurisprudence. Certificate or contract. Cartoon flat vector illustration legal aid stock illustrations">
            <a:extLst>
              <a:ext uri="{FF2B5EF4-FFF2-40B4-BE49-F238E27FC236}">
                <a16:creationId xmlns:a16="http://schemas.microsoft.com/office/drawing/2014/main" id="{F61E54A4-F60F-5045-D068-8E0102796F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6868" y="1122363"/>
            <a:ext cx="5829300" cy="4124325"/>
          </a:xfrm>
          <a:prstGeom prst="rect">
            <a:avLst/>
          </a:prstGeom>
          <a:noFill/>
          <a:extLst>
            <a:ext uri="{909E8E84-426E-40DD-AFC4-6F175D3DCCD1}">
              <a14:hiddenFill xmlns:a14="http://schemas.microsoft.com/office/drawing/2010/main">
                <a:solidFill>
                  <a:srgbClr val="FFFFFF"/>
                </a:solidFill>
              </a14:hiddenFill>
            </a:ext>
          </a:extLst>
        </p:spPr>
      </p:pic>
      <p:sp>
        <p:nvSpPr>
          <p:cNvPr id="3" name="Footer Placeholder 6">
            <a:extLst>
              <a:ext uri="{FF2B5EF4-FFF2-40B4-BE49-F238E27FC236}">
                <a16:creationId xmlns:a16="http://schemas.microsoft.com/office/drawing/2014/main" id="{2E5D5238-B310-F31A-3707-6A0955A85E80}"/>
              </a:ext>
            </a:extLst>
          </p:cNvPr>
          <p:cNvSpPr txBox="1">
            <a:spLocks/>
          </p:cNvSpPr>
          <p:nvPr/>
        </p:nvSpPr>
        <p:spPr>
          <a:xfrm>
            <a:off x="4642607" y="5868256"/>
            <a:ext cx="41148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11776946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F94AA2BD-2E3F-4B1D-8127-5744B81153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7E887BE6-5CDD-4307-8595-5582BFB19733}"/>
              </a:ext>
            </a:extLst>
          </p:cNvPr>
          <p:cNvSpPr>
            <a:spLocks noGrp="1"/>
          </p:cNvSpPr>
          <p:nvPr>
            <p:ph type="title"/>
          </p:nvPr>
        </p:nvSpPr>
        <p:spPr>
          <a:xfrm>
            <a:off x="411480" y="987552"/>
            <a:ext cx="4485861" cy="1088136"/>
          </a:xfrm>
        </p:spPr>
        <p:txBody>
          <a:bodyPr vert="horz" lIns="91440" tIns="45720" rIns="91440" bIns="45720" rtlCol="0" anchor="b">
            <a:normAutofit/>
          </a:bodyPr>
          <a:lstStyle/>
          <a:p>
            <a:r>
              <a:rPr lang="en-US" sz="3400" dirty="0"/>
              <a:t>King Henry VII</a:t>
            </a:r>
          </a:p>
        </p:txBody>
      </p:sp>
      <p:sp>
        <p:nvSpPr>
          <p:cNvPr id="2057" name="Rectangle 2056">
            <a:extLst>
              <a:ext uri="{FF2B5EF4-FFF2-40B4-BE49-F238E27FC236}">
                <a16:creationId xmlns:a16="http://schemas.microsoft.com/office/drawing/2014/main" id="{4BD02261-2DC8-4AA8-9E16-7751AE8924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49223" y="387939"/>
            <a:ext cx="73152" cy="54864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59" name="Rectangle 2058">
            <a:extLst>
              <a:ext uri="{FF2B5EF4-FFF2-40B4-BE49-F238E27FC236}">
                <a16:creationId xmlns:a16="http://schemas.microsoft.com/office/drawing/2014/main" id="{3D752CF2-2291-40B5-B462-C17B174C10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11480" y="2286000"/>
            <a:ext cx="438912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257836FA-7099-444E-B11E-3620F87F5ACE}"/>
              </a:ext>
            </a:extLst>
          </p:cNvPr>
          <p:cNvSpPr txBox="1"/>
          <p:nvPr/>
        </p:nvSpPr>
        <p:spPr>
          <a:xfrm>
            <a:off x="411479" y="2386552"/>
            <a:ext cx="5234312" cy="3584448"/>
          </a:xfrm>
          <a:prstGeom prst="rect">
            <a:avLst/>
          </a:prstGeom>
        </p:spPr>
        <p:txBody>
          <a:bodyPr vert="horz" lIns="91440" tIns="45720" rIns="91440" bIns="45720" rtlCol="0" anchor="t">
            <a:noAutofit/>
          </a:bodyPr>
          <a:lstStyle/>
          <a:p>
            <a:pPr>
              <a:lnSpc>
                <a:spcPct val="110000"/>
              </a:lnSpc>
              <a:spcAft>
                <a:spcPts val="600"/>
              </a:spcAft>
            </a:pPr>
            <a:r>
              <a:rPr lang="en-US" i="1" dirty="0">
                <a:solidFill>
                  <a:srgbClr val="F19E23"/>
                </a:solidFill>
                <a:latin typeface="+mj-lt"/>
              </a:rPr>
              <a:t>A mean to help and speed poor persons in their suits (1495)</a:t>
            </a:r>
            <a:endParaRPr lang="en-US" i="1" dirty="0">
              <a:solidFill>
                <a:srgbClr val="F19E23"/>
              </a:solidFill>
            </a:endParaRPr>
          </a:p>
          <a:p>
            <a:pPr>
              <a:lnSpc>
                <a:spcPct val="110000"/>
              </a:lnSpc>
              <a:spcAft>
                <a:spcPts val="600"/>
              </a:spcAft>
            </a:pPr>
            <a:r>
              <a:rPr lang="en-US" dirty="0"/>
              <a:t>The King:</a:t>
            </a:r>
          </a:p>
          <a:p>
            <a:pPr>
              <a:lnSpc>
                <a:spcPct val="110000"/>
              </a:lnSpc>
              <a:spcAft>
                <a:spcPts val="600"/>
              </a:spcAft>
            </a:pPr>
            <a:r>
              <a:rPr lang="en-AU" dirty="0"/>
              <a:t>“willeth and intendeth that indifferent justice be held and ministered according to his common laws, to all his true subjects, as well as to the poor as rich, which poor subjects be not of ability nor power to sue according to laws of this land for the redress of injuries and wrong to them daily done, as well concerning their persons and their inheritance as other causes.”</a:t>
            </a:r>
            <a:endParaRPr lang="en-US" dirty="0"/>
          </a:p>
        </p:txBody>
      </p:sp>
      <p:sp>
        <p:nvSpPr>
          <p:cNvPr id="5" name="Date Placeholder 4">
            <a:extLst>
              <a:ext uri="{FF2B5EF4-FFF2-40B4-BE49-F238E27FC236}">
                <a16:creationId xmlns:a16="http://schemas.microsoft.com/office/drawing/2014/main" id="{13099E48-B6FC-B2EC-232A-0A0638266795}"/>
              </a:ext>
            </a:extLst>
          </p:cNvPr>
          <p:cNvSpPr>
            <a:spLocks noGrp="1"/>
          </p:cNvSpPr>
          <p:nvPr>
            <p:ph type="dt" sz="half" idx="10"/>
          </p:nvPr>
        </p:nvSpPr>
        <p:spPr>
          <a:xfrm>
            <a:off x="411479" y="6356350"/>
            <a:ext cx="1371600" cy="365125"/>
          </a:xfrm>
        </p:spPr>
        <p:txBody>
          <a:bodyPr vert="horz" lIns="91440" tIns="45720" rIns="91440" bIns="45720" rtlCol="0" anchor="ctr">
            <a:normAutofit/>
          </a:bodyPr>
          <a:lstStyle/>
          <a:p>
            <a:pPr>
              <a:spcAft>
                <a:spcPts val="600"/>
              </a:spcAft>
            </a:pPr>
            <a:r>
              <a:rPr lang="en-US"/>
              <a:t>26 June 2024</a:t>
            </a:r>
          </a:p>
        </p:txBody>
      </p:sp>
      <p:sp>
        <p:nvSpPr>
          <p:cNvPr id="7" name="Footer Placeholder 6">
            <a:extLst>
              <a:ext uri="{FF2B5EF4-FFF2-40B4-BE49-F238E27FC236}">
                <a16:creationId xmlns:a16="http://schemas.microsoft.com/office/drawing/2014/main" id="{B1D4BF27-75CA-B141-8B58-5276A55880C2}"/>
              </a:ext>
            </a:extLst>
          </p:cNvPr>
          <p:cNvSpPr>
            <a:spLocks noGrp="1"/>
          </p:cNvSpPr>
          <p:nvPr>
            <p:ph type="ftr" sz="quarter" idx="11"/>
          </p:nvPr>
        </p:nvSpPr>
        <p:spPr>
          <a:xfrm>
            <a:off x="1901952" y="6356350"/>
            <a:ext cx="3017520" cy="365125"/>
          </a:xfrm>
        </p:spPr>
        <p:txBody>
          <a:bodyPr vert="horz" lIns="91440" tIns="45720" rIns="91440" bIns="45720" rtlCol="0" anchor="ctr">
            <a:normAutofit/>
          </a:bodyPr>
          <a:lstStyle/>
          <a:p>
            <a:pPr algn="r">
              <a:lnSpc>
                <a:spcPct val="90000"/>
              </a:lnSpc>
              <a:spcAft>
                <a:spcPts val="600"/>
              </a:spcAft>
            </a:pPr>
            <a:r>
              <a:rPr lang="en-US" sz="900" kern="1200">
                <a:solidFill>
                  <a:schemeClr val="tx1">
                    <a:tint val="75000"/>
                  </a:schemeClr>
                </a:solidFill>
                <a:latin typeface="+mn-lt"/>
                <a:ea typeface="+mn-ea"/>
                <a:cs typeface="+mn-cs"/>
              </a:rPr>
              <a:t>KEYNOTE ADDRESS: CAPUCHIN MONKEYS, HENRY VII, ROCK STARS AND LEGAL AID</a:t>
            </a:r>
          </a:p>
        </p:txBody>
      </p:sp>
      <p:pic>
        <p:nvPicPr>
          <p:cNvPr id="2050" name="Picture 2" descr="Henry VII | Where was he born and how did he die? | Royal Museums Greenwich">
            <a:extLst>
              <a:ext uri="{FF2B5EF4-FFF2-40B4-BE49-F238E27FC236}">
                <a16:creationId xmlns:a16="http://schemas.microsoft.com/office/drawing/2014/main" id="{850724E9-6A10-A956-6A4E-9797CD74BC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643" r="15391" b="-1"/>
          <a:stretch/>
        </p:blipFill>
        <p:spPr bwMode="auto">
          <a:xfrm>
            <a:off x="5719531" y="10"/>
            <a:ext cx="6883948" cy="6857990"/>
          </a:xfrm>
          <a:custGeom>
            <a:avLst/>
            <a:gdLst/>
            <a:ahLst/>
            <a:cxnLst/>
            <a:rect l="l" t="t" r="r" b="b"/>
            <a:pathLst>
              <a:path w="6883948" h="6858000">
                <a:moveTo>
                  <a:pt x="365648" y="0"/>
                </a:moveTo>
                <a:lnTo>
                  <a:pt x="6883948" y="0"/>
                </a:lnTo>
                <a:lnTo>
                  <a:pt x="6883948" y="6858000"/>
                </a:lnTo>
                <a:lnTo>
                  <a:pt x="365648" y="6858000"/>
                </a:lnTo>
                <a:lnTo>
                  <a:pt x="360213" y="6835050"/>
                </a:lnTo>
                <a:cubicBezTo>
                  <a:pt x="128263" y="5788167"/>
                  <a:pt x="0" y="4637179"/>
                  <a:pt x="0" y="3429001"/>
                </a:cubicBezTo>
                <a:cubicBezTo>
                  <a:pt x="0" y="2220824"/>
                  <a:pt x="128263" y="1069835"/>
                  <a:pt x="360213" y="22952"/>
                </a:cubicBezTo>
                <a:close/>
              </a:path>
            </a:pathLst>
          </a:custGeom>
          <a:noFill/>
          <a:effectLst>
            <a:outerShdw blurRad="50800" dist="38100" dir="10800000" algn="r" rotWithShape="0">
              <a:schemeClr val="bg1">
                <a:lumMod val="85000"/>
                <a:alpha val="30000"/>
              </a:scheme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BF33315A-B225-6D15-1534-A885F7A75F52}"/>
              </a:ext>
            </a:extLst>
          </p:cNvPr>
          <p:cNvSpPr txBox="1"/>
          <p:nvPr/>
        </p:nvSpPr>
        <p:spPr>
          <a:xfrm>
            <a:off x="8061762" y="6356350"/>
            <a:ext cx="3933306" cy="1208141"/>
          </a:xfrm>
          <a:prstGeom prst="rect">
            <a:avLst/>
          </a:prstGeom>
        </p:spPr>
        <p:txBody>
          <a:bodyPr vert="horz" lIns="91440" tIns="45720" rIns="91440" bIns="45720" rtlCol="0">
            <a:normAutofit/>
          </a:bodyPr>
          <a:lstStyle/>
          <a:p>
            <a:pPr algn="r">
              <a:lnSpc>
                <a:spcPct val="110000"/>
              </a:lnSpc>
              <a:spcBef>
                <a:spcPts val="1000"/>
              </a:spcBef>
            </a:pPr>
            <a:r>
              <a:rPr lang="en-US" sz="990" dirty="0">
                <a:solidFill>
                  <a:schemeClr val="bg1"/>
                </a:solidFill>
              </a:rPr>
              <a:t>Source: Royal Museums Greenwich</a:t>
            </a:r>
          </a:p>
        </p:txBody>
      </p:sp>
    </p:spTree>
    <p:extLst>
      <p:ext uri="{BB962C8B-B14F-4D97-AF65-F5344CB8AC3E}">
        <p14:creationId xmlns:p14="http://schemas.microsoft.com/office/powerpoint/2010/main" val="8962067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3" name="Rectangle 42">
            <a:extLst>
              <a:ext uri="{FF2B5EF4-FFF2-40B4-BE49-F238E27FC236}">
                <a16:creationId xmlns:a16="http://schemas.microsoft.com/office/drawing/2014/main" id="{2C9A9DA9-7DC8-488B-A882-123947B0F3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5" name="Rectangle 44">
            <a:extLst>
              <a:ext uri="{FF2B5EF4-FFF2-40B4-BE49-F238E27FC236}">
                <a16:creationId xmlns:a16="http://schemas.microsoft.com/office/drawing/2014/main" id="{57F6BDD4-E066-4008-8011-6CC31AEB4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9575" y="633619"/>
            <a:ext cx="4279383" cy="5495925"/>
          </a:xfrm>
          <a:prstGeom prst="rect">
            <a:avLst/>
          </a:prstGeom>
          <a:ln w="9525">
            <a:solidFill>
              <a:schemeClr val="tx2">
                <a:lumMod val="10000"/>
                <a:lumOff val="90000"/>
              </a:schemeClr>
            </a:solidFill>
          </a:ln>
          <a:effectLst>
            <a:outerShdw blurRad="50800" dist="38100" dir="2700000" algn="t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2902696-DD5B-73CD-92C1-02BBCA643CAB}"/>
              </a:ext>
            </a:extLst>
          </p:cNvPr>
          <p:cNvSpPr>
            <a:spLocks noGrp="1"/>
          </p:cNvSpPr>
          <p:nvPr>
            <p:ph type="title"/>
          </p:nvPr>
        </p:nvSpPr>
        <p:spPr>
          <a:xfrm>
            <a:off x="841247" y="978619"/>
            <a:ext cx="3410712" cy="1106424"/>
          </a:xfrm>
        </p:spPr>
        <p:txBody>
          <a:bodyPr vert="horz" lIns="91440" tIns="45720" rIns="91440" bIns="45720" rtlCol="0">
            <a:normAutofit/>
          </a:bodyPr>
          <a:lstStyle/>
          <a:p>
            <a:r>
              <a:rPr lang="en-US" sz="2800" dirty="0"/>
              <a:t>Gradual Reform</a:t>
            </a:r>
          </a:p>
        </p:txBody>
      </p:sp>
      <p:sp>
        <p:nvSpPr>
          <p:cNvPr id="47" name="Rectangle 46">
            <a:extLst>
              <a:ext uri="{FF2B5EF4-FFF2-40B4-BE49-F238E27FC236}">
                <a16:creationId xmlns:a16="http://schemas.microsoft.com/office/drawing/2014/main" id="{2711A8FB-68FC-45FC-B01E-38F809E2D4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45567" y="1171300"/>
            <a:ext cx="128016"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9" name="Rectangle 48">
            <a:extLst>
              <a:ext uri="{FF2B5EF4-FFF2-40B4-BE49-F238E27FC236}">
                <a16:creationId xmlns:a16="http://schemas.microsoft.com/office/drawing/2014/main" id="{2A865FE3-5FC9-4049-87CF-30019C46C0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77459" y="2093976"/>
            <a:ext cx="3328416" cy="9144"/>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4A566420-729E-8D39-573E-47F4748F85D4}"/>
              </a:ext>
            </a:extLst>
          </p:cNvPr>
          <p:cNvSpPr>
            <a:spLocks noGrp="1"/>
          </p:cNvSpPr>
          <p:nvPr>
            <p:ph type="dt" sz="half" idx="10"/>
          </p:nvPr>
        </p:nvSpPr>
        <p:spPr>
          <a:xfrm>
            <a:off x="841248" y="6356350"/>
            <a:ext cx="2743200" cy="365125"/>
          </a:xfrm>
        </p:spPr>
        <p:txBody>
          <a:bodyPr vert="horz" lIns="91440" tIns="45720" rIns="91440" bIns="45720" rtlCol="0">
            <a:normAutofit/>
          </a:bodyPr>
          <a:lstStyle/>
          <a:p>
            <a:pPr>
              <a:spcAft>
                <a:spcPts val="600"/>
              </a:spcAft>
            </a:pPr>
            <a:r>
              <a:rPr lang="en-US">
                <a:solidFill>
                  <a:schemeClr val="tx2">
                    <a:lumMod val="50000"/>
                    <a:lumOff val="50000"/>
                  </a:schemeClr>
                </a:solidFill>
              </a:rPr>
              <a:t>26 June 2024</a:t>
            </a:r>
          </a:p>
        </p:txBody>
      </p:sp>
      <p:sp>
        <p:nvSpPr>
          <p:cNvPr id="5" name="Footer Placeholder 4">
            <a:extLst>
              <a:ext uri="{FF2B5EF4-FFF2-40B4-BE49-F238E27FC236}">
                <a16:creationId xmlns:a16="http://schemas.microsoft.com/office/drawing/2014/main" id="{FDA21CA2-D4EE-5C56-D98B-1C8E9F222DA3}"/>
              </a:ext>
            </a:extLst>
          </p:cNvPr>
          <p:cNvSpPr>
            <a:spLocks noGrp="1"/>
          </p:cNvSpPr>
          <p:nvPr>
            <p:ph type="ftr" sz="quarter" idx="11"/>
          </p:nvPr>
        </p:nvSpPr>
        <p:spPr>
          <a:xfrm>
            <a:off x="4038600" y="6356350"/>
            <a:ext cx="4114800" cy="365125"/>
          </a:xfrm>
        </p:spPr>
        <p:txBody>
          <a:bodyPr vert="horz" lIns="91440" tIns="45720" rIns="91440" bIns="45720" rtlCol="0">
            <a:normAutofit fontScale="92500" lnSpcReduction="20000"/>
          </a:bodyPr>
          <a:lstStyle/>
          <a:p>
            <a:pPr>
              <a:spcAft>
                <a:spcPts val="600"/>
              </a:spcAft>
            </a:pPr>
            <a:r>
              <a:rPr lang="en-AU" kern="1200" dirty="0">
                <a:solidFill>
                  <a:schemeClr val="tx2">
                    <a:lumMod val="50000"/>
                    <a:lumOff val="50000"/>
                  </a:schemeClr>
                </a:solidFill>
                <a:latin typeface="+mn-lt"/>
                <a:ea typeface="+mn-ea"/>
                <a:cs typeface="+mn-cs"/>
              </a:rPr>
              <a:t>KEYNOTE ADDRESS: CAPUCHIN MONKEYS, HENRY VII, ROCK STARS AND LEGAL AID</a:t>
            </a:r>
            <a:endParaRPr lang="en-US" kern="1200" dirty="0">
              <a:solidFill>
                <a:schemeClr val="tx2">
                  <a:lumMod val="50000"/>
                  <a:lumOff val="50000"/>
                </a:schemeClr>
              </a:solidFill>
              <a:latin typeface="+mn-lt"/>
              <a:ea typeface="+mn-ea"/>
              <a:cs typeface="+mn-cs"/>
            </a:endParaRPr>
          </a:p>
        </p:txBody>
      </p:sp>
      <p:sp>
        <p:nvSpPr>
          <p:cNvPr id="8" name="TextBox 7">
            <a:extLst>
              <a:ext uri="{FF2B5EF4-FFF2-40B4-BE49-F238E27FC236}">
                <a16:creationId xmlns:a16="http://schemas.microsoft.com/office/drawing/2014/main" id="{739E8E4B-B498-55C7-3AC2-59087342A1D0}"/>
              </a:ext>
            </a:extLst>
          </p:cNvPr>
          <p:cNvSpPr txBox="1"/>
          <p:nvPr/>
        </p:nvSpPr>
        <p:spPr>
          <a:xfrm>
            <a:off x="8738413" y="4375285"/>
            <a:ext cx="2134973" cy="1849096"/>
          </a:xfrm>
          <a:prstGeom prst="rect">
            <a:avLst/>
          </a:prstGeom>
          <a:noFill/>
        </p:spPr>
        <p:txBody>
          <a:bodyPr wrap="square" rtlCol="0">
            <a:spAutoFit/>
          </a:bodyPr>
          <a:lstStyle/>
          <a:p>
            <a:pPr defTabSz="877824">
              <a:spcAft>
                <a:spcPts val="600"/>
              </a:spcAft>
            </a:pPr>
            <a:r>
              <a:rPr lang="en-AU" sz="1200" dirty="0"/>
              <a:t>Left: Cover of a 1970s edition of Australian Women’s Weekly depicting a shopfront lawyer, working under the federal Australian Legal Aid Office scheme.</a:t>
            </a:r>
          </a:p>
          <a:p>
            <a:pPr defTabSz="877824">
              <a:spcAft>
                <a:spcPts val="600"/>
              </a:spcAft>
            </a:pPr>
            <a:endParaRPr lang="en-AU" sz="1200" dirty="0"/>
          </a:p>
          <a:p>
            <a:pPr defTabSz="877824">
              <a:spcAft>
                <a:spcPts val="600"/>
              </a:spcAft>
            </a:pPr>
            <a:r>
              <a:rPr lang="en-AU" sz="1008" kern="1200" dirty="0">
                <a:solidFill>
                  <a:schemeClr val="bg1">
                    <a:lumMod val="50000"/>
                  </a:schemeClr>
                </a:solidFill>
                <a:latin typeface="+mn-lt"/>
                <a:ea typeface="+mn-ea"/>
                <a:cs typeface="+mn-cs"/>
              </a:rPr>
              <a:t>Source: Legal Aid NSW Annual Report 2009-2010</a:t>
            </a:r>
            <a:endParaRPr lang="en-AU" sz="1050" dirty="0">
              <a:solidFill>
                <a:schemeClr val="bg1">
                  <a:lumMod val="50000"/>
                </a:schemeClr>
              </a:solidFill>
            </a:endParaRPr>
          </a:p>
        </p:txBody>
      </p:sp>
      <p:pic>
        <p:nvPicPr>
          <p:cNvPr id="10" name="Picture 9">
            <a:extLst>
              <a:ext uri="{FF2B5EF4-FFF2-40B4-BE49-F238E27FC236}">
                <a16:creationId xmlns:a16="http://schemas.microsoft.com/office/drawing/2014/main" id="{2D037CB4-8622-E187-D47C-9E2BFF332F22}"/>
              </a:ext>
            </a:extLst>
          </p:cNvPr>
          <p:cNvPicPr>
            <a:picLocks noChangeAspect="1"/>
          </p:cNvPicPr>
          <p:nvPr/>
        </p:nvPicPr>
        <p:blipFill>
          <a:blip r:embed="rId2"/>
          <a:stretch>
            <a:fillRect/>
          </a:stretch>
        </p:blipFill>
        <p:spPr>
          <a:xfrm>
            <a:off x="4856909" y="633619"/>
            <a:ext cx="3632899" cy="5495924"/>
          </a:xfrm>
          <a:prstGeom prst="rect">
            <a:avLst/>
          </a:prstGeom>
        </p:spPr>
      </p:pic>
      <p:pic>
        <p:nvPicPr>
          <p:cNvPr id="3074" name="Picture 2" descr="women and democracy Vector People Adjusting the Scales of Democracy reform stock illustrations">
            <a:extLst>
              <a:ext uri="{FF2B5EF4-FFF2-40B4-BE49-F238E27FC236}">
                <a16:creationId xmlns:a16="http://schemas.microsoft.com/office/drawing/2014/main" id="{5A16DA81-017D-7499-9067-86E88A23B0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7151" y="2205702"/>
            <a:ext cx="3697848" cy="367367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62DAB0FB-F156-FD11-CC54-06588FE4FB26}"/>
              </a:ext>
            </a:extLst>
          </p:cNvPr>
          <p:cNvPicPr>
            <a:picLocks noChangeAspect="1"/>
          </p:cNvPicPr>
          <p:nvPr/>
        </p:nvPicPr>
        <p:blipFill>
          <a:blip r:embed="rId4"/>
          <a:stretch>
            <a:fillRect/>
          </a:stretch>
        </p:blipFill>
        <p:spPr>
          <a:xfrm>
            <a:off x="8657759" y="1967064"/>
            <a:ext cx="3214567" cy="1908649"/>
          </a:xfrm>
          <a:prstGeom prst="rect">
            <a:avLst/>
          </a:prstGeom>
        </p:spPr>
      </p:pic>
      <p:sp>
        <p:nvSpPr>
          <p:cNvPr id="9" name="TextBox 8">
            <a:extLst>
              <a:ext uri="{FF2B5EF4-FFF2-40B4-BE49-F238E27FC236}">
                <a16:creationId xmlns:a16="http://schemas.microsoft.com/office/drawing/2014/main" id="{2F0A8E61-E028-58BE-55F0-1C5E7340DA2C}"/>
              </a:ext>
            </a:extLst>
          </p:cNvPr>
          <p:cNvSpPr txBox="1"/>
          <p:nvPr/>
        </p:nvSpPr>
        <p:spPr>
          <a:xfrm>
            <a:off x="8557091" y="1055558"/>
            <a:ext cx="3135386" cy="738664"/>
          </a:xfrm>
          <a:prstGeom prst="rect">
            <a:avLst/>
          </a:prstGeom>
          <a:noFill/>
        </p:spPr>
        <p:txBody>
          <a:bodyPr wrap="square">
            <a:spAutoFit/>
          </a:bodyPr>
          <a:lstStyle/>
          <a:p>
            <a:pPr algn="r" defTabSz="877824">
              <a:spcAft>
                <a:spcPts val="600"/>
              </a:spcAft>
            </a:pPr>
            <a:r>
              <a:rPr lang="en-AU" sz="1200" dirty="0"/>
              <a:t>Below: Fitzroy Legal Service circa 1972</a:t>
            </a:r>
          </a:p>
          <a:p>
            <a:pPr algn="r" defTabSz="877824">
              <a:spcAft>
                <a:spcPts val="600"/>
              </a:spcAft>
            </a:pPr>
            <a:r>
              <a:rPr lang="en-AU" sz="1000" kern="1200" dirty="0">
                <a:solidFill>
                  <a:schemeClr val="bg1">
                    <a:lumMod val="50000"/>
                  </a:schemeClr>
                </a:solidFill>
                <a:latin typeface="+mn-lt"/>
                <a:ea typeface="+mn-ea"/>
                <a:cs typeface="+mn-cs"/>
              </a:rPr>
              <a:t>Source: Fitzroy Legal </a:t>
            </a:r>
            <a:r>
              <a:rPr lang="en-AU" sz="1000" dirty="0">
                <a:solidFill>
                  <a:schemeClr val="bg1">
                    <a:lumMod val="50000"/>
                  </a:schemeClr>
                </a:solidFill>
              </a:rPr>
              <a:t>Service </a:t>
            </a:r>
          </a:p>
          <a:p>
            <a:pPr algn="r" defTabSz="877824">
              <a:spcAft>
                <a:spcPts val="600"/>
              </a:spcAft>
            </a:pPr>
            <a:r>
              <a:rPr lang="en-AU" sz="1000" kern="1200" dirty="0">
                <a:solidFill>
                  <a:schemeClr val="bg1">
                    <a:lumMod val="50000"/>
                  </a:schemeClr>
                </a:solidFill>
                <a:latin typeface="+mn-lt"/>
                <a:ea typeface="+mn-ea"/>
                <a:cs typeface="+mn-cs"/>
              </a:rPr>
              <a:t>Annual Report 2022-2023</a:t>
            </a:r>
            <a:endParaRPr lang="en-AU" sz="1000" dirty="0">
              <a:solidFill>
                <a:schemeClr val="bg1">
                  <a:lumMod val="50000"/>
                </a:schemeClr>
              </a:solidFill>
            </a:endParaRPr>
          </a:p>
        </p:txBody>
      </p:sp>
      <p:sp>
        <p:nvSpPr>
          <p:cNvPr id="3" name="TextBox 2">
            <a:extLst>
              <a:ext uri="{FF2B5EF4-FFF2-40B4-BE49-F238E27FC236}">
                <a16:creationId xmlns:a16="http://schemas.microsoft.com/office/drawing/2014/main" id="{A2DF2C5C-2EA2-3AF8-5DF6-0B614356BB4F}"/>
              </a:ext>
            </a:extLst>
          </p:cNvPr>
          <p:cNvSpPr txBox="1"/>
          <p:nvPr/>
        </p:nvSpPr>
        <p:spPr>
          <a:xfrm>
            <a:off x="439200" y="5852271"/>
            <a:ext cx="1513556" cy="253916"/>
          </a:xfrm>
          <a:prstGeom prst="rect">
            <a:avLst/>
          </a:prstGeom>
          <a:noFill/>
        </p:spPr>
        <p:txBody>
          <a:bodyPr wrap="none" rtlCol="0">
            <a:spAutoFit/>
          </a:bodyPr>
          <a:lstStyle/>
          <a:p>
            <a:r>
              <a:rPr lang="en-AU" sz="1050" dirty="0">
                <a:solidFill>
                  <a:schemeClr val="bg1">
                    <a:lumMod val="50000"/>
                  </a:schemeClr>
                </a:solidFill>
              </a:rPr>
              <a:t>Source: iStock Photos</a:t>
            </a:r>
          </a:p>
        </p:txBody>
      </p:sp>
    </p:spTree>
    <p:extLst>
      <p:ext uri="{BB962C8B-B14F-4D97-AF65-F5344CB8AC3E}">
        <p14:creationId xmlns:p14="http://schemas.microsoft.com/office/powerpoint/2010/main" val="27767200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8D06CE56-3881-4ADA-8CEF-D18B02C242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857544"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Rectangle 28">
            <a:extLst>
              <a:ext uri="{FF2B5EF4-FFF2-40B4-BE49-F238E27FC236}">
                <a16:creationId xmlns:a16="http://schemas.microsoft.com/office/drawing/2014/main" id="{79F3C543-62EC-4433-9C93-A2CD8764E9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578652" y="4501201"/>
            <a:ext cx="11034696"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1" name="Rectangle 30">
            <a:extLst>
              <a:ext uri="{FF2B5EF4-FFF2-40B4-BE49-F238E27FC236}">
                <a16:creationId xmlns:a16="http://schemas.microsoft.com/office/drawing/2014/main" id="{5DCB5928-DC7D-4612-9922-441966E1562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3" name="Freeform: Shape 32">
            <a:extLst>
              <a:ext uri="{FF2B5EF4-FFF2-40B4-BE49-F238E27FC236}">
                <a16:creationId xmlns:a16="http://schemas.microsoft.com/office/drawing/2014/main" id="{682C1161-1736-45EC-99B7-33F3CAE9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59047" cy="6858000"/>
          </a:xfrm>
          <a:custGeom>
            <a:avLst/>
            <a:gdLst>
              <a:gd name="connsiteX0" fmla="*/ 0 w 4959047"/>
              <a:gd name="connsiteY0" fmla="*/ 0 h 6858000"/>
              <a:gd name="connsiteX1" fmla="*/ 4110127 w 4959047"/>
              <a:gd name="connsiteY1" fmla="*/ 0 h 6858000"/>
              <a:gd name="connsiteX2" fmla="*/ 4179024 w 4959047"/>
              <a:gd name="connsiteY2" fmla="*/ 123368 h 6858000"/>
              <a:gd name="connsiteX3" fmla="*/ 4959047 w 4959047"/>
              <a:gd name="connsiteY3" fmla="*/ 3429000 h 6858000"/>
              <a:gd name="connsiteX4" fmla="*/ 4179024 w 4959047"/>
              <a:gd name="connsiteY4" fmla="*/ 6734633 h 6858000"/>
              <a:gd name="connsiteX5" fmla="*/ 4110127 w 4959047"/>
              <a:gd name="connsiteY5" fmla="*/ 6858000 h 6858000"/>
              <a:gd name="connsiteX6" fmla="*/ 0 w 495904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59047" h="6858000">
                <a:moveTo>
                  <a:pt x="0" y="0"/>
                </a:moveTo>
                <a:lnTo>
                  <a:pt x="4110127" y="0"/>
                </a:lnTo>
                <a:lnTo>
                  <a:pt x="4179024" y="123368"/>
                </a:lnTo>
                <a:cubicBezTo>
                  <a:pt x="4668929" y="1045156"/>
                  <a:pt x="4959047" y="2189404"/>
                  <a:pt x="4959047" y="3429000"/>
                </a:cubicBezTo>
                <a:cubicBezTo>
                  <a:pt x="4959047" y="4668597"/>
                  <a:pt x="4668929" y="5812845"/>
                  <a:pt x="4179024" y="6734633"/>
                </a:cubicBezTo>
                <a:lnTo>
                  <a:pt x="4110127" y="6858000"/>
                </a:lnTo>
                <a:lnTo>
                  <a:pt x="0" y="6858000"/>
                </a:lnTo>
                <a:close/>
              </a:path>
            </a:pathLst>
          </a:custGeom>
          <a:ln w="9525">
            <a:solidFill>
              <a:schemeClr val="tx2">
                <a:lumMod val="10000"/>
                <a:lumOff val="90000"/>
              </a:schemeClr>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35" name="Freeform: Shape 34">
            <a:extLst>
              <a:ext uri="{FF2B5EF4-FFF2-40B4-BE49-F238E27FC236}">
                <a16:creationId xmlns:a16="http://schemas.microsoft.com/office/drawing/2014/main" id="{84D4DDB8-B68F-45B0-9F62-C4279996F6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948887" cy="6858000"/>
          </a:xfrm>
          <a:custGeom>
            <a:avLst/>
            <a:gdLst>
              <a:gd name="connsiteX0" fmla="*/ 0 w 4948887"/>
              <a:gd name="connsiteY0" fmla="*/ 0 h 6858000"/>
              <a:gd name="connsiteX1" fmla="*/ 4099967 w 4948887"/>
              <a:gd name="connsiteY1" fmla="*/ 0 h 6858000"/>
              <a:gd name="connsiteX2" fmla="*/ 4168864 w 4948887"/>
              <a:gd name="connsiteY2" fmla="*/ 123368 h 6858000"/>
              <a:gd name="connsiteX3" fmla="*/ 4948887 w 4948887"/>
              <a:gd name="connsiteY3" fmla="*/ 3429000 h 6858000"/>
              <a:gd name="connsiteX4" fmla="*/ 4168864 w 4948887"/>
              <a:gd name="connsiteY4" fmla="*/ 6734633 h 6858000"/>
              <a:gd name="connsiteX5" fmla="*/ 4099967 w 4948887"/>
              <a:gd name="connsiteY5" fmla="*/ 6858000 h 6858000"/>
              <a:gd name="connsiteX6" fmla="*/ 0 w 4948887"/>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948887" h="6858000">
                <a:moveTo>
                  <a:pt x="0" y="0"/>
                </a:moveTo>
                <a:lnTo>
                  <a:pt x="4099967" y="0"/>
                </a:lnTo>
                <a:lnTo>
                  <a:pt x="4168864" y="123368"/>
                </a:lnTo>
                <a:cubicBezTo>
                  <a:pt x="4658769" y="1045156"/>
                  <a:pt x="4948887" y="2189404"/>
                  <a:pt x="4948887" y="3429000"/>
                </a:cubicBezTo>
                <a:cubicBezTo>
                  <a:pt x="4948887" y="4668597"/>
                  <a:pt x="4658769" y="5812845"/>
                  <a:pt x="4168864" y="6734633"/>
                </a:cubicBezTo>
                <a:lnTo>
                  <a:pt x="4099967" y="6858000"/>
                </a:lnTo>
                <a:lnTo>
                  <a:pt x="0" y="6858000"/>
                </a:lnTo>
                <a:close/>
              </a:path>
            </a:pathLst>
          </a:custGeom>
          <a:ln w="9525">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E9F322-3B2F-0C32-A80A-748DBE1E4DBC}"/>
              </a:ext>
            </a:extLst>
          </p:cNvPr>
          <p:cNvSpPr>
            <a:spLocks noGrp="1"/>
          </p:cNvSpPr>
          <p:nvPr>
            <p:ph type="title"/>
          </p:nvPr>
        </p:nvSpPr>
        <p:spPr>
          <a:xfrm>
            <a:off x="477981" y="1122363"/>
            <a:ext cx="4023360" cy="3204134"/>
          </a:xfrm>
        </p:spPr>
        <p:txBody>
          <a:bodyPr vert="horz" lIns="91440" tIns="45720" rIns="91440" bIns="45720" rtlCol="0" anchor="b">
            <a:normAutofit/>
          </a:bodyPr>
          <a:lstStyle/>
          <a:p>
            <a:r>
              <a:rPr lang="en-US" sz="4400" dirty="0"/>
              <a:t>Culturally Competent and Trauma-Informed Practice</a:t>
            </a:r>
          </a:p>
        </p:txBody>
      </p:sp>
      <p:sp>
        <p:nvSpPr>
          <p:cNvPr id="37" name="Rectangle 36">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9" name="Rectangle 38">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4023360" cy="18288"/>
          </a:xfrm>
          <a:prstGeom prst="rect">
            <a:avLst/>
          </a:prstGeom>
          <a:solidFill>
            <a:schemeClr val="tx2">
              <a:lumMod val="25000"/>
              <a:lumOff val="75000"/>
            </a:schemeClr>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A lightbulb">
            <a:extLst>
              <a:ext uri="{FF2B5EF4-FFF2-40B4-BE49-F238E27FC236}">
                <a16:creationId xmlns:a16="http://schemas.microsoft.com/office/drawing/2014/main" id="{4EAD0717-0EDA-EC77-4B9B-FA31AA95412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91084" y="625684"/>
            <a:ext cx="5455380" cy="5455380"/>
          </a:xfrm>
          <a:prstGeom prst="rect">
            <a:avLst/>
          </a:prstGeom>
        </p:spPr>
      </p:pic>
      <p:sp>
        <p:nvSpPr>
          <p:cNvPr id="4" name="Footer Placeholder 7">
            <a:extLst>
              <a:ext uri="{FF2B5EF4-FFF2-40B4-BE49-F238E27FC236}">
                <a16:creationId xmlns:a16="http://schemas.microsoft.com/office/drawing/2014/main" id="{1CB54DD8-2F36-AED5-8DAD-6F94DF58B57E}"/>
              </a:ext>
            </a:extLst>
          </p:cNvPr>
          <p:cNvSpPr txBox="1">
            <a:spLocks/>
          </p:cNvSpPr>
          <p:nvPr/>
        </p:nvSpPr>
        <p:spPr>
          <a:xfrm>
            <a:off x="4867959" y="6347351"/>
            <a:ext cx="4114800" cy="365125"/>
          </a:xfrm>
          <a:prstGeom prst="rect">
            <a:avLst/>
          </a:prstGeom>
        </p:spPr>
        <p:txBody>
          <a:bodyPr vert="horz" lIns="91440" tIns="45720" rIns="91440" bIns="45720" rtlCol="0" anchor="ctr">
            <a:normAutofit fontScale="62500" lnSpcReduction="20000"/>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AU" dirty="0">
                <a:solidFill>
                  <a:schemeClr val="tx2">
                    <a:lumMod val="50000"/>
                    <a:lumOff val="50000"/>
                  </a:schemeClr>
                </a:solidFill>
              </a:rPr>
              <a:t>KEYNOTE ADDRESS: CAPUCHIN MONKEYS, HENRY VII, ROCK STARS AND LEGAL AID</a:t>
            </a:r>
            <a:endParaRPr lang="en-US" dirty="0">
              <a:solidFill>
                <a:schemeClr val="tx2">
                  <a:lumMod val="50000"/>
                  <a:lumOff val="50000"/>
                </a:schemeClr>
              </a:solidFill>
            </a:endParaRPr>
          </a:p>
        </p:txBody>
      </p:sp>
      <p:sp>
        <p:nvSpPr>
          <p:cNvPr id="7" name="Date Placeholder 6">
            <a:extLst>
              <a:ext uri="{FF2B5EF4-FFF2-40B4-BE49-F238E27FC236}">
                <a16:creationId xmlns:a16="http://schemas.microsoft.com/office/drawing/2014/main" id="{B5C5C12B-989A-0A79-7B7E-5BA587F0ED5A}"/>
              </a:ext>
            </a:extLst>
          </p:cNvPr>
          <p:cNvSpPr txBox="1">
            <a:spLocks/>
          </p:cNvSpPr>
          <p:nvPr/>
        </p:nvSpPr>
        <p:spPr>
          <a:xfrm>
            <a:off x="477981" y="6356350"/>
            <a:ext cx="2743200" cy="365125"/>
          </a:xfrm>
          <a:prstGeom prst="rect">
            <a:avLst/>
          </a:prstGeom>
        </p:spPr>
        <p:txBody>
          <a:bodyPr vert="horz" lIns="91440" tIns="45720" rIns="91440" bIns="45720" rtlCol="0"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US" sz="1200" dirty="0">
                <a:solidFill>
                  <a:schemeClr val="tx2">
                    <a:lumMod val="50000"/>
                    <a:lumOff val="50000"/>
                  </a:schemeClr>
                </a:solidFill>
              </a:rPr>
              <a:t>26 June 2024</a:t>
            </a:r>
          </a:p>
        </p:txBody>
      </p:sp>
      <p:pic>
        <p:nvPicPr>
          <p:cNvPr id="6" name="Picture 5">
            <a:extLst>
              <a:ext uri="{FF2B5EF4-FFF2-40B4-BE49-F238E27FC236}">
                <a16:creationId xmlns:a16="http://schemas.microsoft.com/office/drawing/2014/main" id="{03D1A002-B978-F9E8-E60D-8C1F5947EBDB}"/>
              </a:ext>
            </a:extLst>
          </p:cNvPr>
          <p:cNvPicPr>
            <a:picLocks noChangeAspect="1"/>
          </p:cNvPicPr>
          <p:nvPr/>
        </p:nvPicPr>
        <p:blipFill>
          <a:blip r:embed="rId4"/>
          <a:stretch>
            <a:fillRect/>
          </a:stretch>
        </p:blipFill>
        <p:spPr>
          <a:xfrm>
            <a:off x="5414356" y="1190391"/>
            <a:ext cx="6408836" cy="4325965"/>
          </a:xfrm>
          <a:prstGeom prst="rect">
            <a:avLst/>
          </a:prstGeom>
        </p:spPr>
      </p:pic>
      <p:sp>
        <p:nvSpPr>
          <p:cNvPr id="8" name="TextBox 7">
            <a:extLst>
              <a:ext uri="{FF2B5EF4-FFF2-40B4-BE49-F238E27FC236}">
                <a16:creationId xmlns:a16="http://schemas.microsoft.com/office/drawing/2014/main" id="{DC7C4ED1-19CF-53BA-F41E-DC6DBF7E29AC}"/>
              </a:ext>
            </a:extLst>
          </p:cNvPr>
          <p:cNvSpPr txBox="1"/>
          <p:nvPr/>
        </p:nvSpPr>
        <p:spPr>
          <a:xfrm>
            <a:off x="5394330" y="5691060"/>
            <a:ext cx="3062057" cy="244362"/>
          </a:xfrm>
          <a:prstGeom prst="rect">
            <a:avLst/>
          </a:prstGeom>
          <a:noFill/>
        </p:spPr>
        <p:txBody>
          <a:bodyPr wrap="none" rtlCol="0">
            <a:spAutoFit/>
          </a:bodyPr>
          <a:lstStyle/>
          <a:p>
            <a:pPr defTabSz="860268">
              <a:spcAft>
                <a:spcPts val="588"/>
              </a:spcAft>
            </a:pPr>
            <a:r>
              <a:rPr lang="en-AU" sz="988" kern="1200" dirty="0">
                <a:solidFill>
                  <a:schemeClr val="bg1">
                    <a:lumMod val="50000"/>
                  </a:schemeClr>
                </a:solidFill>
                <a:latin typeface="+mn-lt"/>
                <a:ea typeface="+mn-ea"/>
                <a:cs typeface="+mn-cs"/>
              </a:rPr>
              <a:t>Source: Greg Newington, Sydney Morning Herald</a:t>
            </a:r>
            <a:endParaRPr lang="en-AU" sz="1050" dirty="0">
              <a:solidFill>
                <a:schemeClr val="bg1">
                  <a:lumMod val="50000"/>
                </a:schemeClr>
              </a:solidFill>
            </a:endParaRPr>
          </a:p>
        </p:txBody>
      </p:sp>
    </p:spTree>
    <p:extLst>
      <p:ext uri="{BB962C8B-B14F-4D97-AF65-F5344CB8AC3E}">
        <p14:creationId xmlns:p14="http://schemas.microsoft.com/office/powerpoint/2010/main" val="12123248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2" name="Rectangle 41">
            <a:extLst>
              <a:ext uri="{FF2B5EF4-FFF2-40B4-BE49-F238E27FC236}">
                <a16:creationId xmlns:a16="http://schemas.microsoft.com/office/drawing/2014/main" id="{53B021B3-DE93-4AB7-8A18-CF5F1CED88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902696-DD5B-73CD-92C1-02BBCA643CAB}"/>
              </a:ext>
            </a:extLst>
          </p:cNvPr>
          <p:cNvSpPr>
            <a:spLocks noGrp="1"/>
          </p:cNvSpPr>
          <p:nvPr>
            <p:ph type="title"/>
          </p:nvPr>
        </p:nvSpPr>
        <p:spPr>
          <a:xfrm>
            <a:off x="841248" y="256032"/>
            <a:ext cx="10506456" cy="1014984"/>
          </a:xfrm>
        </p:spPr>
        <p:txBody>
          <a:bodyPr vert="horz" lIns="91440" tIns="45720" rIns="91440" bIns="45720" rtlCol="0" anchor="b">
            <a:normAutofit/>
          </a:bodyPr>
          <a:lstStyle/>
          <a:p>
            <a:r>
              <a:rPr lang="en-US" dirty="0"/>
              <a:t>The future of Legal Aid </a:t>
            </a:r>
          </a:p>
        </p:txBody>
      </p:sp>
      <p:sp>
        <p:nvSpPr>
          <p:cNvPr id="44" name="Rectangle 43">
            <a:extLst>
              <a:ext uri="{FF2B5EF4-FFF2-40B4-BE49-F238E27FC236}">
                <a16:creationId xmlns:a16="http://schemas.microsoft.com/office/drawing/2014/main" id="{52D502E5-F6B4-4D58-B4AE-FC466FF15E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5953" y="1634502"/>
            <a:ext cx="10451592" cy="9144"/>
          </a:xfrm>
          <a:prstGeom prst="rect">
            <a:avLst/>
          </a:prstGeom>
          <a:solidFill>
            <a:schemeClr val="tx1">
              <a:lumMod val="65000"/>
              <a:lumOff val="35000"/>
              <a:alpha val="30000"/>
            </a:schemeClr>
          </a:solidFill>
          <a:ln w="9525">
            <a:solidFill>
              <a:schemeClr val="tx1">
                <a:lumMod val="65000"/>
                <a:lumOff val="35000"/>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Rectangle 45">
            <a:extLst>
              <a:ext uri="{FF2B5EF4-FFF2-40B4-BE49-F238E27FC236}">
                <a16:creationId xmlns:a16="http://schemas.microsoft.com/office/drawing/2014/main" id="{9DECDBF4-02B6-4BB4-B65B-B8107AD6A9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841248" y="1538176"/>
            <a:ext cx="1873457" cy="10981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Date Placeholder 3">
            <a:extLst>
              <a:ext uri="{FF2B5EF4-FFF2-40B4-BE49-F238E27FC236}">
                <a16:creationId xmlns:a16="http://schemas.microsoft.com/office/drawing/2014/main" id="{4A566420-729E-8D39-573E-47F4748F85D4}"/>
              </a:ext>
            </a:extLst>
          </p:cNvPr>
          <p:cNvSpPr>
            <a:spLocks noGrp="1"/>
          </p:cNvSpPr>
          <p:nvPr>
            <p:ph type="dt" sz="half" idx="10"/>
          </p:nvPr>
        </p:nvSpPr>
        <p:spPr>
          <a:xfrm>
            <a:off x="841248" y="6356350"/>
            <a:ext cx="2577503" cy="365125"/>
          </a:xfrm>
        </p:spPr>
        <p:txBody>
          <a:bodyPr vert="horz" lIns="91440" tIns="45720" rIns="91440" bIns="45720" rtlCol="0">
            <a:normAutofit/>
          </a:bodyPr>
          <a:lstStyle/>
          <a:p>
            <a:pPr>
              <a:spcAft>
                <a:spcPts val="600"/>
              </a:spcAft>
            </a:pPr>
            <a:r>
              <a:rPr lang="en-US"/>
              <a:t>26 June 2024</a:t>
            </a:r>
            <a:endParaRPr lang="en-US" dirty="0"/>
          </a:p>
        </p:txBody>
      </p:sp>
      <p:sp>
        <p:nvSpPr>
          <p:cNvPr id="5" name="Footer Placeholder 4">
            <a:extLst>
              <a:ext uri="{FF2B5EF4-FFF2-40B4-BE49-F238E27FC236}">
                <a16:creationId xmlns:a16="http://schemas.microsoft.com/office/drawing/2014/main" id="{FDA21CA2-D4EE-5C56-D98B-1C8E9F222DA3}"/>
              </a:ext>
            </a:extLst>
          </p:cNvPr>
          <p:cNvSpPr>
            <a:spLocks noGrp="1"/>
          </p:cNvSpPr>
          <p:nvPr>
            <p:ph type="ftr" sz="quarter" idx="11"/>
          </p:nvPr>
        </p:nvSpPr>
        <p:spPr>
          <a:xfrm>
            <a:off x="4038600" y="6356350"/>
            <a:ext cx="4114800" cy="365125"/>
          </a:xfrm>
        </p:spPr>
        <p:txBody>
          <a:bodyPr vert="horz" lIns="91440" tIns="45720" rIns="91440" bIns="45720" rtlCol="0">
            <a:normAutofit fontScale="92500" lnSpcReduction="20000"/>
          </a:bodyPr>
          <a:lstStyle/>
          <a:p>
            <a:pPr>
              <a:spcAft>
                <a:spcPts val="600"/>
              </a:spcAft>
            </a:pPr>
            <a:r>
              <a:rPr lang="en-AU"/>
              <a:t>KEYNOTE ADDRESS: CAPUCHIN MONKEYS, HENRY VII, ROCK STARS AND LEGAL AID</a:t>
            </a:r>
            <a:endParaRPr lang="en-US" kern="1200" dirty="0">
              <a:latin typeface="+mn-lt"/>
              <a:ea typeface="+mn-ea"/>
              <a:cs typeface="+mn-cs"/>
            </a:endParaRPr>
          </a:p>
        </p:txBody>
      </p:sp>
      <p:graphicFrame>
        <p:nvGraphicFramePr>
          <p:cNvPr id="7" name="Content Placeholder 20">
            <a:extLst>
              <a:ext uri="{FF2B5EF4-FFF2-40B4-BE49-F238E27FC236}">
                <a16:creationId xmlns:a16="http://schemas.microsoft.com/office/drawing/2014/main" id="{8D71493F-6E2B-0D61-273F-D4EC55DC1C71}"/>
              </a:ext>
            </a:extLst>
          </p:cNvPr>
          <p:cNvGraphicFramePr>
            <a:graphicFrameLocks noGrp="1"/>
          </p:cNvGraphicFramePr>
          <p:nvPr>
            <p:ph idx="1"/>
            <p:extLst>
              <p:ext uri="{D42A27DB-BD31-4B8C-83A1-F6EECF244321}">
                <p14:modId xmlns:p14="http://schemas.microsoft.com/office/powerpoint/2010/main" val="2121324562"/>
              </p:ext>
            </p:extLst>
          </p:nvPr>
        </p:nvGraphicFramePr>
        <p:xfrm>
          <a:off x="838200" y="1926266"/>
          <a:ext cx="10515600" cy="43575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9622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4E2AF4-42AB-9478-72E5-D37C143007E2}"/>
              </a:ext>
            </a:extLst>
          </p:cNvPr>
          <p:cNvSpPr>
            <a:spLocks noGrp="1"/>
          </p:cNvSpPr>
          <p:nvPr>
            <p:ph type="title"/>
          </p:nvPr>
        </p:nvSpPr>
        <p:spPr>
          <a:xfrm>
            <a:off x="1114160" y="1938528"/>
            <a:ext cx="7176399" cy="2990088"/>
          </a:xfrm>
        </p:spPr>
        <p:txBody>
          <a:bodyPr vert="horz" lIns="91440" tIns="45720" rIns="91440" bIns="45720" rtlCol="0" anchor="b">
            <a:noAutofit/>
          </a:bodyPr>
          <a:lstStyle/>
          <a:p>
            <a:r>
              <a:rPr lang="en-AU" dirty="0"/>
              <a:t>Connection between Legal Aid and the Judiciary </a:t>
            </a:r>
            <a:endParaRPr lang="en-US" dirty="0"/>
          </a:p>
        </p:txBody>
      </p:sp>
      <p:pic>
        <p:nvPicPr>
          <p:cNvPr id="3" name="Content Placeholder 8" descr="A close-up of a gavel&#10;&#10;Description automatically generated">
            <a:extLst>
              <a:ext uri="{FF2B5EF4-FFF2-40B4-BE49-F238E27FC236}">
                <a16:creationId xmlns:a16="http://schemas.microsoft.com/office/drawing/2014/main" id="{38C40143-8950-7CFD-7E2F-4ACECD974FB6}"/>
              </a:ext>
            </a:extLst>
          </p:cNvPr>
          <p:cNvPicPr>
            <a:picLocks noGrp="1" noChangeAspect="1"/>
          </p:cNvPicPr>
          <p:nvPr>
            <p:ph sz="quarter" idx="4"/>
          </p:nvPr>
        </p:nvPicPr>
        <p:blipFill>
          <a:blip r:embed="rId2"/>
          <a:stretch>
            <a:fillRect/>
          </a:stretch>
        </p:blipFill>
        <p:spPr>
          <a:xfrm>
            <a:off x="8774884" y="2422321"/>
            <a:ext cx="2688385" cy="2142394"/>
          </a:xfrm>
        </p:spPr>
      </p:pic>
      <p:pic>
        <p:nvPicPr>
          <p:cNvPr id="4" name="Content Placeholder 8" descr="A close-up of a gavel&#10;&#10;Description automatically generated">
            <a:extLst>
              <a:ext uri="{FF2B5EF4-FFF2-40B4-BE49-F238E27FC236}">
                <a16:creationId xmlns:a16="http://schemas.microsoft.com/office/drawing/2014/main" id="{76A2A31B-521E-90EB-0DA9-C342713C1EC7}"/>
              </a:ext>
            </a:extLst>
          </p:cNvPr>
          <p:cNvPicPr>
            <a:picLocks noChangeAspect="1"/>
          </p:cNvPicPr>
          <p:nvPr/>
        </p:nvPicPr>
        <p:blipFill>
          <a:blip r:embed="rId2"/>
          <a:stretch>
            <a:fillRect/>
          </a:stretch>
        </p:blipFill>
        <p:spPr>
          <a:xfrm>
            <a:off x="8364619" y="2258849"/>
            <a:ext cx="3098650" cy="2469337"/>
          </a:xfrm>
          <a:prstGeom prst="rect">
            <a:avLst/>
          </a:prstGeom>
        </p:spPr>
      </p:pic>
      <p:sp>
        <p:nvSpPr>
          <p:cNvPr id="5" name="TextBox 4">
            <a:extLst>
              <a:ext uri="{FF2B5EF4-FFF2-40B4-BE49-F238E27FC236}">
                <a16:creationId xmlns:a16="http://schemas.microsoft.com/office/drawing/2014/main" id="{24ABFB7F-C0BF-F058-389C-BA42011E8973}"/>
              </a:ext>
            </a:extLst>
          </p:cNvPr>
          <p:cNvSpPr txBox="1"/>
          <p:nvPr/>
        </p:nvSpPr>
        <p:spPr>
          <a:xfrm>
            <a:off x="9913944" y="4928616"/>
            <a:ext cx="1513556" cy="253916"/>
          </a:xfrm>
          <a:prstGeom prst="rect">
            <a:avLst/>
          </a:prstGeom>
          <a:noFill/>
        </p:spPr>
        <p:txBody>
          <a:bodyPr wrap="none" rtlCol="0">
            <a:spAutoFit/>
          </a:bodyPr>
          <a:lstStyle/>
          <a:p>
            <a:r>
              <a:rPr lang="en-AU" sz="1050" dirty="0">
                <a:solidFill>
                  <a:schemeClr val="bg1">
                    <a:lumMod val="50000"/>
                  </a:schemeClr>
                </a:solidFill>
              </a:rPr>
              <a:t>Source: iStock Photos</a:t>
            </a:r>
          </a:p>
        </p:txBody>
      </p:sp>
    </p:spTree>
    <p:extLst>
      <p:ext uri="{BB962C8B-B14F-4D97-AF65-F5344CB8AC3E}">
        <p14:creationId xmlns:p14="http://schemas.microsoft.com/office/powerpoint/2010/main" val="534376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887BE6-5CDD-4307-8595-5582BFB19733}"/>
              </a:ext>
            </a:extLst>
          </p:cNvPr>
          <p:cNvSpPr>
            <a:spLocks noGrp="1"/>
          </p:cNvSpPr>
          <p:nvPr>
            <p:ph type="title"/>
          </p:nvPr>
        </p:nvSpPr>
        <p:spPr/>
        <p:txBody>
          <a:bodyPr>
            <a:normAutofit/>
          </a:bodyPr>
          <a:lstStyle/>
          <a:p>
            <a:r>
              <a:rPr lang="en-AU"/>
              <a:t>Access to Justice </a:t>
            </a:r>
            <a:endParaRPr lang="en-AU" dirty="0"/>
          </a:p>
        </p:txBody>
      </p:sp>
      <p:sp>
        <p:nvSpPr>
          <p:cNvPr id="2" name="TextBox 1">
            <a:extLst>
              <a:ext uri="{FF2B5EF4-FFF2-40B4-BE49-F238E27FC236}">
                <a16:creationId xmlns:a16="http://schemas.microsoft.com/office/drawing/2014/main" id="{257836FA-7099-444E-B11E-3620F87F5ACE}"/>
              </a:ext>
            </a:extLst>
          </p:cNvPr>
          <p:cNvSpPr txBox="1"/>
          <p:nvPr/>
        </p:nvSpPr>
        <p:spPr>
          <a:xfrm>
            <a:off x="700900" y="5653088"/>
            <a:ext cx="5358136" cy="438582"/>
          </a:xfrm>
          <a:prstGeom prst="rect">
            <a:avLst/>
          </a:prstGeom>
          <a:noFill/>
        </p:spPr>
        <p:txBody>
          <a:bodyPr wrap="square" rtlCol="0">
            <a:spAutoFit/>
          </a:bodyPr>
          <a:lstStyle/>
          <a:p>
            <a:r>
              <a:rPr lang="en-AU" sz="1200"/>
              <a:t>The Honourable Ronald Sackville AO KC</a:t>
            </a:r>
            <a:endParaRPr lang="en-AU" sz="1050">
              <a:solidFill>
                <a:schemeClr val="bg1">
                  <a:lumMod val="50000"/>
                </a:schemeClr>
              </a:solidFill>
            </a:endParaRPr>
          </a:p>
          <a:p>
            <a:r>
              <a:rPr lang="en-AU" sz="1050">
                <a:solidFill>
                  <a:schemeClr val="bg1">
                    <a:lumMod val="50000"/>
                  </a:schemeClr>
                </a:solidFill>
              </a:rPr>
              <a:t>Source: The Australian</a:t>
            </a:r>
            <a:endParaRPr lang="en-AU" sz="1050" dirty="0">
              <a:solidFill>
                <a:schemeClr val="bg1">
                  <a:lumMod val="50000"/>
                </a:schemeClr>
              </a:solidFill>
            </a:endParaRPr>
          </a:p>
        </p:txBody>
      </p:sp>
      <p:sp>
        <p:nvSpPr>
          <p:cNvPr id="5" name="Date Placeholder 4">
            <a:extLst>
              <a:ext uri="{FF2B5EF4-FFF2-40B4-BE49-F238E27FC236}">
                <a16:creationId xmlns:a16="http://schemas.microsoft.com/office/drawing/2014/main" id="{E4C73B9F-B975-E6C7-9370-87FE4255CDF7}"/>
              </a:ext>
            </a:extLst>
          </p:cNvPr>
          <p:cNvSpPr>
            <a:spLocks noGrp="1"/>
          </p:cNvSpPr>
          <p:nvPr>
            <p:ph type="dt" sz="half" idx="10"/>
          </p:nvPr>
        </p:nvSpPr>
        <p:spPr/>
        <p:txBody>
          <a:bodyPr/>
          <a:lstStyle/>
          <a:p>
            <a:r>
              <a:rPr lang="en-US"/>
              <a:t>26 June 2024</a:t>
            </a:r>
            <a:endParaRPr lang="en-US" dirty="0"/>
          </a:p>
        </p:txBody>
      </p:sp>
      <p:sp>
        <p:nvSpPr>
          <p:cNvPr id="7" name="Footer Placeholder 6">
            <a:extLst>
              <a:ext uri="{FF2B5EF4-FFF2-40B4-BE49-F238E27FC236}">
                <a16:creationId xmlns:a16="http://schemas.microsoft.com/office/drawing/2014/main" id="{58A69931-9BE3-2DBD-4214-2BB8BC680A5E}"/>
              </a:ext>
            </a:extLst>
          </p:cNvPr>
          <p:cNvSpPr>
            <a:spLocks noGrp="1"/>
          </p:cNvSpPr>
          <p:nvPr>
            <p:ph type="ftr" sz="quarter" idx="11"/>
          </p:nvPr>
        </p:nvSpPr>
        <p:spPr/>
        <p:txBody>
          <a:bodyPr/>
          <a:lstStyle/>
          <a:p>
            <a:r>
              <a:rPr lang="en-AU"/>
              <a:t>KEYNOTE ADDRESS: CAPUCHIN MONKEYS, HENRY VII, ROCK STARS AND LEGAL AID</a:t>
            </a:r>
            <a:endParaRPr lang="en-US" dirty="0"/>
          </a:p>
        </p:txBody>
      </p:sp>
      <p:pic>
        <p:nvPicPr>
          <p:cNvPr id="1030" name="Picture 6" descr="Disability royal commission told of perceived inequity about rights of  Australians | The Australian">
            <a:extLst>
              <a:ext uri="{FF2B5EF4-FFF2-40B4-BE49-F238E27FC236}">
                <a16:creationId xmlns:a16="http://schemas.microsoft.com/office/drawing/2014/main" id="{FFC63015-27A2-689D-78A8-BF5C1475B5B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00900" y="2115835"/>
            <a:ext cx="6189427" cy="3481551"/>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Law and poverty in Australia / Commission of Inquiry into Poverty -  Catalogue | National Library of Australia">
            <a:extLst>
              <a:ext uri="{FF2B5EF4-FFF2-40B4-BE49-F238E27FC236}">
                <a16:creationId xmlns:a16="http://schemas.microsoft.com/office/drawing/2014/main" id="{AAAB5E15-1FEF-F35F-55D9-0CCE2918EDB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0062" y="2115835"/>
            <a:ext cx="2490761" cy="3666129"/>
          </a:xfrm>
          <a:prstGeom prst="rect">
            <a:avLst/>
          </a:prstGeom>
          <a:noFill/>
          <a:effectLst>
            <a:glow rad="76200">
              <a:schemeClr val="accent1"/>
            </a:glow>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BF34E46F-6881-FE8C-CEE2-3D3669857A04}"/>
              </a:ext>
            </a:extLst>
          </p:cNvPr>
          <p:cNvSpPr txBox="1"/>
          <p:nvPr/>
        </p:nvSpPr>
        <p:spPr>
          <a:xfrm>
            <a:off x="6096000" y="5870778"/>
            <a:ext cx="5358136" cy="438582"/>
          </a:xfrm>
          <a:prstGeom prst="rect">
            <a:avLst/>
          </a:prstGeom>
          <a:noFill/>
        </p:spPr>
        <p:txBody>
          <a:bodyPr wrap="square" rtlCol="0">
            <a:spAutoFit/>
          </a:bodyPr>
          <a:lstStyle/>
          <a:p>
            <a:pPr algn="r"/>
            <a:r>
              <a:rPr lang="en-AU" sz="1200"/>
              <a:t>The </a:t>
            </a:r>
            <a:r>
              <a:rPr lang="en-AU" sz="1200" i="1"/>
              <a:t>Sackville Report, </a:t>
            </a:r>
            <a:r>
              <a:rPr lang="en-AU" sz="1200"/>
              <a:t>1975</a:t>
            </a:r>
            <a:endParaRPr lang="en-AU" sz="1050">
              <a:solidFill>
                <a:schemeClr val="bg1">
                  <a:lumMod val="50000"/>
                </a:schemeClr>
              </a:solidFill>
            </a:endParaRPr>
          </a:p>
          <a:p>
            <a:pPr algn="r"/>
            <a:r>
              <a:rPr lang="en-AU" sz="1050">
                <a:solidFill>
                  <a:schemeClr val="bg1">
                    <a:lumMod val="50000"/>
                  </a:schemeClr>
                </a:solidFill>
              </a:rPr>
              <a:t>Image source: National Library of Australia</a:t>
            </a:r>
            <a:endParaRPr lang="en-AU" sz="1050" dirty="0">
              <a:solidFill>
                <a:schemeClr val="bg1">
                  <a:lumMod val="50000"/>
                </a:schemeClr>
              </a:solidFill>
            </a:endParaRPr>
          </a:p>
        </p:txBody>
      </p:sp>
    </p:spTree>
    <p:extLst>
      <p:ext uri="{BB962C8B-B14F-4D97-AF65-F5344CB8AC3E}">
        <p14:creationId xmlns:p14="http://schemas.microsoft.com/office/powerpoint/2010/main" val="2751586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p:bldLst>
  </p:timing>
</p:sld>
</file>

<file path=ppt/theme/theme1.xml><?xml version="1.0" encoding="utf-8"?>
<a:theme xmlns:a="http://schemas.openxmlformats.org/drawingml/2006/main" name="AccentBoxVTI">
  <a:themeElements>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fontScheme name="Avenir">
      <a:majorFont>
        <a:latin typeface="Avenir Next LT Pro"/>
        <a:ea typeface=""/>
        <a:cs typeface=""/>
      </a:majorFont>
      <a:minorFont>
        <a:latin typeface="Avenir Next LT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ccentBoxVTI" id="{9F778A78-DC9A-453A-A82D-A75CAD503E15}" vid="{EA961113-7CC4-4569-8A6A-7BC2C1E2F40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AccentBoxVTI">
    <a:dk1>
      <a:srgbClr val="000000"/>
    </a:dk1>
    <a:lt1>
      <a:sysClr val="window" lastClr="FFFFFF"/>
    </a:lt1>
    <a:dk2>
      <a:srgbClr val="262626"/>
    </a:dk2>
    <a:lt2>
      <a:srgbClr val="FFFFFF"/>
    </a:lt2>
    <a:accent1>
      <a:srgbClr val="F5A700"/>
    </a:accent1>
    <a:accent2>
      <a:srgbClr val="00A5AB"/>
    </a:accent2>
    <a:accent3>
      <a:srgbClr val="09963B"/>
    </a:accent3>
    <a:accent4>
      <a:srgbClr val="E64823"/>
    </a:accent4>
    <a:accent5>
      <a:srgbClr val="9C6A6A"/>
    </a:accent5>
    <a:accent6>
      <a:srgbClr val="824F8C"/>
    </a:accent6>
    <a:hlink>
      <a:srgbClr val="2998E3"/>
    </a:hlink>
    <a:folHlink>
      <a:srgbClr val="7F723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27DC71-2909-427C-BDB0-3E47E2101517}">
  <ds:schemaRefs>
    <ds:schemaRef ds:uri="http://schemas.microsoft.com/sharepoint/v3/contenttype/forms"/>
  </ds:schemaRefs>
</ds:datastoreItem>
</file>

<file path=customXml/itemProps2.xml><?xml version="1.0" encoding="utf-8"?>
<ds:datastoreItem xmlns:ds="http://schemas.openxmlformats.org/officeDocument/2006/customXml" ds:itemID="{290D7697-8E53-4EA8-8CBB-9C19575257BF}">
  <ds:schemaRefs>
    <ds:schemaRef ds:uri="http://purl.org/dc/elements/1.1/"/>
    <ds:schemaRef ds:uri="http://schemas.microsoft.com/office/2006/metadata/properties"/>
    <ds:schemaRef ds:uri="http://schemas.microsoft.com/office/2006/documentManagement/types"/>
    <ds:schemaRef ds:uri="http://schemas.openxmlformats.org/package/2006/metadata/core-properties"/>
    <ds:schemaRef ds:uri="16c05727-aa75-4e4a-9b5f-8a80a1165891"/>
    <ds:schemaRef ds:uri="http://purl.org/dc/dcmitype/"/>
    <ds:schemaRef ds:uri="http://schemas.microsoft.com/office/infopath/2007/PartnerControls"/>
    <ds:schemaRef ds:uri="71af3243-3dd4-4a8d-8c0d-dd76da1f02a5"/>
    <ds:schemaRef ds:uri="http://www.w3.org/XML/1998/namespace"/>
    <ds:schemaRef ds:uri="http://purl.org/dc/terms/"/>
  </ds:schemaRefs>
</ds:datastoreItem>
</file>

<file path=customXml/itemProps3.xml><?xml version="1.0" encoding="utf-8"?>
<ds:datastoreItem xmlns:ds="http://schemas.openxmlformats.org/officeDocument/2006/customXml" ds:itemID="{1DF0A252-5923-47A2-A53A-F9BF7290891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6092</TotalTime>
  <Words>583</Words>
  <Application>Microsoft Office PowerPoint</Application>
  <PresentationFormat>Widescreen</PresentationFormat>
  <Paragraphs>73</Paragraphs>
  <Slides>12</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12</vt:i4>
      </vt:variant>
    </vt:vector>
  </HeadingPairs>
  <TitlesOfParts>
    <vt:vector size="17" baseType="lpstr">
      <vt:lpstr>Arial</vt:lpstr>
      <vt:lpstr>Avenir Next LT Pro</vt:lpstr>
      <vt:lpstr>Calibri</vt:lpstr>
      <vt:lpstr>Times New Roman</vt:lpstr>
      <vt:lpstr>AccentBoxVTI</vt:lpstr>
      <vt:lpstr> CAPUCHiN MONKEYS, HENRY vIi, ROCK STARS AND LEGAL AID  </vt:lpstr>
      <vt:lpstr>Capuchin Monkeys: A lesson in parity</vt:lpstr>
      <vt:lpstr>A History of Legal Aid </vt:lpstr>
      <vt:lpstr>King Henry VII</vt:lpstr>
      <vt:lpstr>Gradual Reform</vt:lpstr>
      <vt:lpstr>Culturally Competent and Trauma-Informed Practice</vt:lpstr>
      <vt:lpstr>The future of Legal Aid </vt:lpstr>
      <vt:lpstr>Connection between Legal Aid and the Judiciary </vt:lpstr>
      <vt:lpstr>Access to Justice </vt:lpstr>
      <vt:lpstr>Legal Aid in the High Court of Australia </vt:lpstr>
      <vt:lpstr>Role of the Criminal Defence Lawyer</vt:lpstr>
      <vt:lpstr>Concluding Remarks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AccentBox</dc:title>
  <dc:creator>Jennifer Tsui</dc:creator>
  <cp:lastModifiedBy>Dimech, Matt</cp:lastModifiedBy>
  <cp:revision>76</cp:revision>
  <cp:lastPrinted>2024-06-23T23:39:04Z</cp:lastPrinted>
  <dcterms:created xsi:type="dcterms:W3CDTF">2022-08-15T01:39:53Z</dcterms:created>
  <dcterms:modified xsi:type="dcterms:W3CDTF">2024-06-24T12:16:32Z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